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899" r:id="rId20"/>
    <p:sldId id="896" r:id="rId21"/>
    <p:sldId id="898" r:id="rId22"/>
    <p:sldId id="901" r:id="rId23"/>
    <p:sldId id="276" r:id="rId24"/>
    <p:sldId id="902" r:id="rId25"/>
    <p:sldId id="284" r:id="rId26"/>
    <p:sldId id="285" r:id="rId27"/>
    <p:sldId id="286" r:id="rId28"/>
    <p:sldId id="273" r:id="rId29"/>
  </p:sldIdLst>
  <p:sldSz cx="20104100" cy="11309350"/>
  <p:notesSz cx="6797675" cy="9929813"/>
  <p:embeddedFontLst>
    <p:embeddedFont>
      <p:font typeface="Arial Black" panose="020B0A04020102020204" pitchFamily="34" charset="0"/>
      <p:bold r:id="rId31"/>
    </p:embeddedFont>
    <p:embeddedFont>
      <p:font typeface="Impact" panose="020B080603090205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02"/>
    <a:srgbClr val="800000"/>
    <a:srgbClr val="183EFF"/>
    <a:srgbClr val="2D3193"/>
    <a:srgbClr val="00D000"/>
    <a:srgbClr val="FF0000"/>
    <a:srgbClr val="D9D9D9"/>
    <a:srgbClr val="FFFFFF"/>
    <a:srgbClr val="E6E7E8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FD08A-92CE-40C3-9269-A9B6B6F4CB8F}" v="77" dt="2023-09-15T20:54:46.232"/>
    <p1510:client id="{7EF42F7F-EAAC-4D5E-9B24-BBA0EC7D4563}" v="99" dt="2023-09-15T16:44:42.609"/>
    <p1510:client id="{DB3A8EF7-86DF-442A-A660-0B1610372698}" v="202" dt="2023-09-15T13:22:50.1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srael Rodrigues de Oliveira" userId="4cbdc8f4-58f1-4eaa-b06c-c48a5194d74c" providerId="ADAL" clId="{7CAFD08A-92CE-40C3-9269-A9B6B6F4CB8F}"/>
    <pc:docChg chg="undo redo custSel addSld delSld modSld modNotesMaster">
      <pc:chgData name="Ysrael Rodrigues de Oliveira" userId="4cbdc8f4-58f1-4eaa-b06c-c48a5194d74c" providerId="ADAL" clId="{7CAFD08A-92CE-40C3-9269-A9B6B6F4CB8F}" dt="2023-09-15T20:59:52.205" v="1080" actId="47"/>
      <pc:docMkLst>
        <pc:docMk/>
      </pc:docMkLst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6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7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8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9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0"/>
        </pc:sldMkLst>
      </pc:sldChg>
      <pc:sldChg chg="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2"/>
        </pc:sldMkLst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5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6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7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8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9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12" creationId="{00000000-0000-0000-0000-000000000000}"/>
          </ac:spMkLst>
        </pc:spChg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3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4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5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6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7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8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9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70"/>
        </pc:sldMkLst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71"/>
        </pc:sldMkLst>
        <pc:spChg chg="mod">
          <ac:chgData name="Ysrael Rodrigues de Oliveira" userId="4cbdc8f4-58f1-4eaa-b06c-c48a5194d74c" providerId="ADAL" clId="{7CAFD08A-92CE-40C3-9269-A9B6B6F4CB8F}" dt="2023-09-15T17:17:34.762" v="23" actId="1036"/>
          <ac:spMkLst>
            <pc:docMk/>
            <pc:sldMk cId="0" sldId="271"/>
            <ac:spMk id="14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28.820" v="7"/>
          <ac:spMkLst>
            <pc:docMk/>
            <pc:sldMk cId="0" sldId="271"/>
            <ac:spMk id="16" creationId="{B1FD74C5-65A0-50A9-81C9-75507252F414}"/>
          </ac:spMkLst>
        </pc:spChg>
        <pc:spChg chg="mod">
          <ac:chgData name="Ysrael Rodrigues de Oliveira" userId="4cbdc8f4-58f1-4eaa-b06c-c48a5194d74c" providerId="ADAL" clId="{7CAFD08A-92CE-40C3-9269-A9B6B6F4CB8F}" dt="2023-09-15T17:17:28.820" v="7"/>
          <ac:spMkLst>
            <pc:docMk/>
            <pc:sldMk cId="0" sldId="271"/>
            <ac:spMk id="17" creationId="{8B9A1389-83D1-5DB1-E7EF-E6E5789FFCC7}"/>
          </ac:spMkLst>
        </pc:spChg>
        <pc:grpChg chg="mod">
          <ac:chgData name="Ysrael Rodrigues de Oliveira" userId="4cbdc8f4-58f1-4eaa-b06c-c48a5194d74c" providerId="ADAL" clId="{7CAFD08A-92CE-40C3-9269-A9B6B6F4CB8F}" dt="2023-09-15T17:17:34.762" v="23" actId="1036"/>
          <ac:grpSpMkLst>
            <pc:docMk/>
            <pc:sldMk cId="0" sldId="271"/>
            <ac:grpSpMk id="8" creationId="{00000000-0000-0000-0000-000000000000}"/>
          </ac:grpSpMkLst>
        </pc:grpChg>
        <pc:grpChg chg="add del mod">
          <ac:chgData name="Ysrael Rodrigues de Oliveira" userId="4cbdc8f4-58f1-4eaa-b06c-c48a5194d74c" providerId="ADAL" clId="{7CAFD08A-92CE-40C3-9269-A9B6B6F4CB8F}" dt="2023-09-15T17:17:35.989" v="24" actId="478"/>
          <ac:grpSpMkLst>
            <pc:docMk/>
            <pc:sldMk cId="0" sldId="271"/>
            <ac:grpSpMk id="15" creationId="{32A74248-AAF2-C6C8-6BD2-4B794F8EB2E6}"/>
          </ac:grpSpMkLst>
        </pc:grpChg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72"/>
        </pc:sldMkLst>
      </pc:sldChg>
      <pc:sldChg chg="add del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0" sldId="273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141855885" sldId="274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2512055408" sldId="275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235873717" sldId="276"/>
        </pc:sldMkLst>
      </pc:sldChg>
      <pc:sldChg chg="del">
        <pc:chgData name="Ysrael Rodrigues de Oliveira" userId="4cbdc8f4-58f1-4eaa-b06c-c48a5194d74c" providerId="ADAL" clId="{7CAFD08A-92CE-40C3-9269-A9B6B6F4CB8F}" dt="2023-09-15T18:44:13.458" v="437" actId="47"/>
        <pc:sldMkLst>
          <pc:docMk/>
          <pc:sldMk cId="2673840719" sldId="283"/>
        </pc:sldMkLst>
      </pc:sldChg>
      <pc:sldChg chg="addSp delSp modSp add del mod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2742401780" sldId="284"/>
        </pc:sldMkLst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" creationId="{7A3DD805-E4EA-8BF8-8D10-7B8690D4E47A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10" creationId="{61E62F97-213A-66DE-4A7D-882C1E8B95C7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12" creationId="{45FCDE6E-5B53-558F-B83D-EEDA28ABDE92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5" creationId="{72E32F37-0D1F-8612-38F8-68E085C83891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6" creationId="{BB7EF308-F586-6E73-E1C2-92CA8C34E6B7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7" creationId="{EA81AB16-C5CC-EC7D-9E8C-AC957DC040A7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8" creationId="{79ACD423-4203-C225-FDA0-30000E20BD53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9" creationId="{1178E6F9-D8D3-9F9F-6564-080F1149BC66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1" creationId="{FA9BC940-6E50-99AF-6FD8-98E8B5201D6B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2" creationId="{809D2CDF-628B-F01F-A3FF-38DD6422B493}"/>
          </ac:spMkLst>
        </pc:spChg>
        <pc:spChg chg="mod">
          <ac:chgData name="Ysrael Rodrigues de Oliveira" userId="4cbdc8f4-58f1-4eaa-b06c-c48a5194d74c" providerId="ADAL" clId="{7CAFD08A-92CE-40C3-9269-A9B6B6F4CB8F}" dt="2023-09-15T18:57:57.763" v="722" actId="20577"/>
          <ac:spMkLst>
            <pc:docMk/>
            <pc:sldMk cId="2742401780" sldId="284"/>
            <ac:spMk id="43" creationId="{F06A2F2C-CA4D-4673-A134-85E79CE60254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4" creationId="{9787AE8D-516D-D619-D3D2-0808B72CCDDC}"/>
          </ac:spMkLst>
        </pc:spChg>
        <pc:spChg chg="del">
          <ac:chgData name="Ysrael Rodrigues de Oliveira" userId="4cbdc8f4-58f1-4eaa-b06c-c48a5194d74c" providerId="ADAL" clId="{7CAFD08A-92CE-40C3-9269-A9B6B6F4CB8F}" dt="2023-09-15T18:50:09.429" v="519" actId="478"/>
          <ac:spMkLst>
            <pc:docMk/>
            <pc:sldMk cId="2742401780" sldId="284"/>
            <ac:spMk id="45" creationId="{1CB5B96F-B030-75B9-BD23-8B72E953427E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6" creationId="{CA690498-AA50-E713-058F-51487A936E70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8" creationId="{500531BC-BD55-B378-3791-1CF336EDB08A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9" creationId="{B0FC4147-1181-4AD1-0D02-9AFED06661E0}"/>
          </ac:spMkLst>
        </pc:spChg>
        <pc:spChg chg="mod">
          <ac:chgData name="Ysrael Rodrigues de Oliveira" userId="4cbdc8f4-58f1-4eaa-b06c-c48a5194d74c" providerId="ADAL" clId="{7CAFD08A-92CE-40C3-9269-A9B6B6F4CB8F}" dt="2023-09-15T18:57:59.460" v="723" actId="20577"/>
          <ac:spMkLst>
            <pc:docMk/>
            <pc:sldMk cId="2742401780" sldId="284"/>
            <ac:spMk id="50" creationId="{BB064C25-D15C-7A7A-DF86-548C36D0C38A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51" creationId="{74854971-D199-003C-3BCF-77024E49096E}"/>
          </ac:spMkLst>
        </pc:spChg>
        <pc:spChg chg="del">
          <ac:chgData name="Ysrael Rodrigues de Oliveira" userId="4cbdc8f4-58f1-4eaa-b06c-c48a5194d74c" providerId="ADAL" clId="{7CAFD08A-92CE-40C3-9269-A9B6B6F4CB8F}" dt="2023-09-15T18:51:25.350" v="546" actId="478"/>
          <ac:spMkLst>
            <pc:docMk/>
            <pc:sldMk cId="2742401780" sldId="284"/>
            <ac:spMk id="52" creationId="{F6949C19-5908-1856-E287-E8E510C88FD0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53" creationId="{3EB52874-F8F8-0B1F-9E02-652CA13A1728}"/>
          </ac:spMkLst>
        </pc:spChg>
        <pc:spChg chg="del mod">
          <ac:chgData name="Ysrael Rodrigues de Oliveira" userId="4cbdc8f4-58f1-4eaa-b06c-c48a5194d74c" providerId="ADAL" clId="{7CAFD08A-92CE-40C3-9269-A9B6B6F4CB8F}" dt="2023-09-15T18:53:56.851" v="611"/>
          <ac:spMkLst>
            <pc:docMk/>
            <pc:sldMk cId="2742401780" sldId="284"/>
            <ac:spMk id="55" creationId="{FEF9A734-A572-DD44-AC91-9B325E688EAE}"/>
          </ac:spMkLst>
        </pc:spChg>
        <pc:spChg chg="del mod">
          <ac:chgData name="Ysrael Rodrigues de Oliveira" userId="4cbdc8f4-58f1-4eaa-b06c-c48a5194d74c" providerId="ADAL" clId="{7CAFD08A-92CE-40C3-9269-A9B6B6F4CB8F}" dt="2023-09-15T18:54:09.366" v="622" actId="478"/>
          <ac:spMkLst>
            <pc:docMk/>
            <pc:sldMk cId="2742401780" sldId="284"/>
            <ac:spMk id="56" creationId="{E4D6A4F6-78D5-B139-7176-C939DFEBA9AC}"/>
          </ac:spMkLst>
        </pc:spChg>
        <pc:spChg chg="del mod">
          <ac:chgData name="Ysrael Rodrigues de Oliveira" userId="4cbdc8f4-58f1-4eaa-b06c-c48a5194d74c" providerId="ADAL" clId="{7CAFD08A-92CE-40C3-9269-A9B6B6F4CB8F}" dt="2023-09-15T18:54:09.366" v="622" actId="478"/>
          <ac:spMkLst>
            <pc:docMk/>
            <pc:sldMk cId="2742401780" sldId="284"/>
            <ac:spMk id="57" creationId="{406D750C-5528-5A5E-6161-FA1F72728D0D}"/>
          </ac:spMkLst>
        </pc:spChg>
        <pc:spChg chg="del mod">
          <ac:chgData name="Ysrael Rodrigues de Oliveira" userId="4cbdc8f4-58f1-4eaa-b06c-c48a5194d74c" providerId="ADAL" clId="{7CAFD08A-92CE-40C3-9269-A9B6B6F4CB8F}" dt="2023-09-15T18:54:09.366" v="622" actId="478"/>
          <ac:spMkLst>
            <pc:docMk/>
            <pc:sldMk cId="2742401780" sldId="284"/>
            <ac:spMk id="58" creationId="{BBC9192D-74D3-79D1-55C5-A32433EE6D5D}"/>
          </ac:spMkLst>
        </pc:spChg>
        <pc:spChg chg="del">
          <ac:chgData name="Ysrael Rodrigues de Oliveira" userId="4cbdc8f4-58f1-4eaa-b06c-c48a5194d74c" providerId="ADAL" clId="{7CAFD08A-92CE-40C3-9269-A9B6B6F4CB8F}" dt="2023-09-15T18:52:52.381" v="573" actId="478"/>
          <ac:spMkLst>
            <pc:docMk/>
            <pc:sldMk cId="2742401780" sldId="284"/>
            <ac:spMk id="59" creationId="{CC52A4A1-35CC-DEE1-554E-BF13146C1D36}"/>
          </ac:spMkLst>
        </pc:spChg>
        <pc:spChg chg="del">
          <ac:chgData name="Ysrael Rodrigues de Oliveira" userId="4cbdc8f4-58f1-4eaa-b06c-c48a5194d74c" providerId="ADAL" clId="{7CAFD08A-92CE-40C3-9269-A9B6B6F4CB8F}" dt="2023-09-15T18:53:20.558" v="584" actId="478"/>
          <ac:spMkLst>
            <pc:docMk/>
            <pc:sldMk cId="2742401780" sldId="284"/>
            <ac:spMk id="60" creationId="{713FAEA0-7297-8265-0857-AF4477EED344}"/>
          </ac:spMkLst>
        </pc:spChg>
        <pc:spChg chg="del mod">
          <ac:chgData name="Ysrael Rodrigues de Oliveira" userId="4cbdc8f4-58f1-4eaa-b06c-c48a5194d74c" providerId="ADAL" clId="{7CAFD08A-92CE-40C3-9269-A9B6B6F4CB8F}" dt="2023-09-15T18:53:56.851" v="613"/>
          <ac:spMkLst>
            <pc:docMk/>
            <pc:sldMk cId="2742401780" sldId="284"/>
            <ac:spMk id="62" creationId="{FCDADC86-2E31-BABD-CA2E-8C42DEDA297B}"/>
          </ac:spMkLst>
        </pc:spChg>
        <pc:spChg chg="del mod">
          <ac:chgData name="Ysrael Rodrigues de Oliveira" userId="4cbdc8f4-58f1-4eaa-b06c-c48a5194d74c" providerId="ADAL" clId="{7CAFD08A-92CE-40C3-9269-A9B6B6F4CB8F}" dt="2023-09-15T18:54:12.694" v="623" actId="478"/>
          <ac:spMkLst>
            <pc:docMk/>
            <pc:sldMk cId="2742401780" sldId="284"/>
            <ac:spMk id="63" creationId="{FACC7994-23FE-7908-F24C-63BBB935AFCA}"/>
          </ac:spMkLst>
        </pc:spChg>
        <pc:spChg chg="del mod">
          <ac:chgData name="Ysrael Rodrigues de Oliveira" userId="4cbdc8f4-58f1-4eaa-b06c-c48a5194d74c" providerId="ADAL" clId="{7CAFD08A-92CE-40C3-9269-A9B6B6F4CB8F}" dt="2023-09-15T18:54:25.782" v="632" actId="478"/>
          <ac:spMkLst>
            <pc:docMk/>
            <pc:sldMk cId="2742401780" sldId="284"/>
            <ac:spMk id="64" creationId="{FB3D8EA8-6A57-45B2-521F-871B9CAABE43}"/>
          </ac:spMkLst>
        </pc:spChg>
        <pc:spChg chg="del mod">
          <ac:chgData name="Ysrael Rodrigues de Oliveira" userId="4cbdc8f4-58f1-4eaa-b06c-c48a5194d74c" providerId="ADAL" clId="{7CAFD08A-92CE-40C3-9269-A9B6B6F4CB8F}" dt="2023-09-15T18:54:12.694" v="623" actId="478"/>
          <ac:spMkLst>
            <pc:docMk/>
            <pc:sldMk cId="2742401780" sldId="284"/>
            <ac:spMk id="65" creationId="{F540AA7D-2994-44F0-0C44-61B96F428875}"/>
          </ac:spMkLst>
        </pc:spChg>
        <pc:spChg chg="del">
          <ac:chgData name="Ysrael Rodrigues de Oliveira" userId="4cbdc8f4-58f1-4eaa-b06c-c48a5194d74c" providerId="ADAL" clId="{7CAFD08A-92CE-40C3-9269-A9B6B6F4CB8F}" dt="2023-09-15T18:52:52.381" v="573" actId="478"/>
          <ac:spMkLst>
            <pc:docMk/>
            <pc:sldMk cId="2742401780" sldId="284"/>
            <ac:spMk id="66" creationId="{730C1DB5-34D1-8C93-657F-A38F36EBD662}"/>
          </ac:spMkLst>
        </pc:spChg>
        <pc:spChg chg="del">
          <ac:chgData name="Ysrael Rodrigues de Oliveira" userId="4cbdc8f4-58f1-4eaa-b06c-c48a5194d74c" providerId="ADAL" clId="{7CAFD08A-92CE-40C3-9269-A9B6B6F4CB8F}" dt="2023-09-15T18:52:44.214" v="570" actId="478"/>
          <ac:spMkLst>
            <pc:docMk/>
            <pc:sldMk cId="2742401780" sldId="284"/>
            <ac:spMk id="67" creationId="{E7503217-BD46-BDD5-445F-3DB3A9708832}"/>
          </ac:spMkLst>
        </pc:spChg>
        <pc:spChg chg="del mod">
          <ac:chgData name="Ysrael Rodrigues de Oliveira" userId="4cbdc8f4-58f1-4eaa-b06c-c48a5194d74c" providerId="ADAL" clId="{7CAFD08A-92CE-40C3-9269-A9B6B6F4CB8F}" dt="2023-09-15T18:54:46.044" v="639"/>
          <ac:spMkLst>
            <pc:docMk/>
            <pc:sldMk cId="2742401780" sldId="284"/>
            <ac:spMk id="69" creationId="{EFCF74C1-1402-FE77-2F64-F40055BBD969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0" creationId="{C38EE0A3-DFC8-BC84-CE9B-768DF7AA8E94}"/>
          </ac:spMkLst>
        </pc:spChg>
        <pc:spChg chg="del mod">
          <ac:chgData name="Ysrael Rodrigues de Oliveira" userId="4cbdc8f4-58f1-4eaa-b06c-c48a5194d74c" providerId="ADAL" clId="{7CAFD08A-92CE-40C3-9269-A9B6B6F4CB8F}" dt="2023-09-15T18:55:00.986" v="661"/>
          <ac:spMkLst>
            <pc:docMk/>
            <pc:sldMk cId="2742401780" sldId="284"/>
            <ac:spMk id="71" creationId="{C36761C2-354D-51B1-BE01-0C2401D1292E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2" creationId="{0202E6E4-CD0F-BAEE-089B-C16C2FCE7256}"/>
          </ac:spMkLst>
        </pc:spChg>
        <pc:spChg chg="del">
          <ac:chgData name="Ysrael Rodrigues de Oliveira" userId="4cbdc8f4-58f1-4eaa-b06c-c48a5194d74c" providerId="ADAL" clId="{7CAFD08A-92CE-40C3-9269-A9B6B6F4CB8F}" dt="2023-09-15T18:48:21.509" v="502" actId="478"/>
          <ac:spMkLst>
            <pc:docMk/>
            <pc:sldMk cId="2742401780" sldId="284"/>
            <ac:spMk id="73" creationId="{E60FC5CC-3FF7-1DD0-7D6A-7FD682C0752E}"/>
          </ac:spMkLst>
        </pc:spChg>
        <pc:spChg chg="del">
          <ac:chgData name="Ysrael Rodrigues de Oliveira" userId="4cbdc8f4-58f1-4eaa-b06c-c48a5194d74c" providerId="ADAL" clId="{7CAFD08A-92CE-40C3-9269-A9B6B6F4CB8F}" dt="2023-09-15T18:53:23.214" v="585" actId="478"/>
          <ac:spMkLst>
            <pc:docMk/>
            <pc:sldMk cId="2742401780" sldId="284"/>
            <ac:spMk id="74" creationId="{9D512A1D-2F48-EC3B-25A1-FEFA57B62378}"/>
          </ac:spMkLst>
        </pc:spChg>
        <pc:spChg chg="del mod">
          <ac:chgData name="Ysrael Rodrigues de Oliveira" userId="4cbdc8f4-58f1-4eaa-b06c-c48a5194d74c" providerId="ADAL" clId="{7CAFD08A-92CE-40C3-9269-A9B6B6F4CB8F}" dt="2023-09-15T18:54:46.045" v="641"/>
          <ac:spMkLst>
            <pc:docMk/>
            <pc:sldMk cId="2742401780" sldId="284"/>
            <ac:spMk id="76" creationId="{CE8126D6-1BE2-BE5B-D6E8-E0361F4CFD81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7" creationId="{D2546F83-832A-78C3-7267-9A4B52B096AC}"/>
          </ac:spMkLst>
        </pc:spChg>
        <pc:spChg chg="add 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8" creationId="{739EC8FC-E1E8-2078-103A-56E36C847F2D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9" creationId="{A1F7E16C-CA3B-B1F0-78FC-B5D991310066}"/>
          </ac:spMkLst>
        </pc:spChg>
        <pc:spChg chg="del">
          <ac:chgData name="Ysrael Rodrigues de Oliveira" userId="4cbdc8f4-58f1-4eaa-b06c-c48a5194d74c" providerId="ADAL" clId="{7CAFD08A-92CE-40C3-9269-A9B6B6F4CB8F}" dt="2023-09-15T18:48:22.358" v="503" actId="478"/>
          <ac:spMkLst>
            <pc:docMk/>
            <pc:sldMk cId="2742401780" sldId="284"/>
            <ac:spMk id="80" creationId="{E1D352FB-317D-0514-6890-487404EE3405}"/>
          </ac:spMkLst>
        </pc:spChg>
        <pc:spChg chg="del">
          <ac:chgData name="Ysrael Rodrigues de Oliveira" userId="4cbdc8f4-58f1-4eaa-b06c-c48a5194d74c" providerId="ADAL" clId="{7CAFD08A-92CE-40C3-9269-A9B6B6F4CB8F}" dt="2023-09-15T18:53:23.214" v="585" actId="478"/>
          <ac:spMkLst>
            <pc:docMk/>
            <pc:sldMk cId="2742401780" sldId="284"/>
            <ac:spMk id="81" creationId="{88C5151B-CD44-B627-F212-409A7C9D018A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2" creationId="{B6FBC739-1C13-4DBF-CD61-8EB6468A521A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3" creationId="{2AE3F40B-E067-0571-9DFA-A5BED058A294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4" creationId="{C587861D-7938-669D-B4C9-3227A6D99F0B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5" creationId="{1DDDD458-96C4-C19C-C492-9F3BD4334B35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6" creationId="{959DA72D-61E5-E1DA-A126-B6C9328B70B8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7" creationId="{974FE7B3-F305-4A8C-6F0B-6629DC0B5A61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8" creationId="{09A10C6F-4D3E-A72B-02EF-595F3FC24F18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9" creationId="{75EE088F-7267-6DCF-9F9C-40DB608EF119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0" creationId="{504D58A3-FE90-16B0-C2B5-9B6C449DB53F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1" creationId="{D9C3FD3C-DEB3-3338-25A1-9E9D8474E87C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2" creationId="{B2442B97-8FF8-2D59-F0F4-443914520AA9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3" creationId="{AEB6B333-857B-BBA0-C537-87133AD8D560}"/>
          </ac:spMkLst>
        </pc:spChg>
        <pc:picChg chg="mod">
          <ac:chgData name="Ysrael Rodrigues de Oliveira" userId="4cbdc8f4-58f1-4eaa-b06c-c48a5194d74c" providerId="ADAL" clId="{7CAFD08A-92CE-40C3-9269-A9B6B6F4CB8F}" dt="2023-09-15T18:52:48.176" v="572" actId="1076"/>
          <ac:picMkLst>
            <pc:docMk/>
            <pc:sldMk cId="2742401780" sldId="284"/>
            <ac:picMk id="2" creationId="{82293208-BDE8-6F1A-F05B-ECB016892AA1}"/>
          </ac:picMkLst>
        </pc:picChg>
        <pc:picChg chg="del">
          <ac:chgData name="Ysrael Rodrigues de Oliveira" userId="4cbdc8f4-58f1-4eaa-b06c-c48a5194d74c" providerId="ADAL" clId="{7CAFD08A-92CE-40C3-9269-A9B6B6F4CB8F}" dt="2023-09-15T18:48:42.541" v="507" actId="478"/>
          <ac:picMkLst>
            <pc:docMk/>
            <pc:sldMk cId="2742401780" sldId="284"/>
            <ac:picMk id="40" creationId="{0890E17B-4947-B44D-F4D9-38F5CA77C167}"/>
          </ac:picMkLst>
        </pc:picChg>
        <pc:picChg chg="add del mod">
          <ac:chgData name="Ysrael Rodrigues de Oliveira" userId="4cbdc8f4-58f1-4eaa-b06c-c48a5194d74c" providerId="ADAL" clId="{7CAFD08A-92CE-40C3-9269-A9B6B6F4CB8F}" dt="2023-09-15T18:55:14.769" v="674" actId="1036"/>
          <ac:picMkLst>
            <pc:docMk/>
            <pc:sldMk cId="2742401780" sldId="284"/>
            <ac:picMk id="47" creationId="{9CD2EDC4-3672-1A24-6742-7F873CD277B0}"/>
          </ac:picMkLst>
        </pc:picChg>
        <pc:picChg chg="del">
          <ac:chgData name="Ysrael Rodrigues de Oliveira" userId="4cbdc8f4-58f1-4eaa-b06c-c48a5194d74c" providerId="ADAL" clId="{7CAFD08A-92CE-40C3-9269-A9B6B6F4CB8F}" dt="2023-09-15T18:48:40.077" v="506" actId="478"/>
          <ac:picMkLst>
            <pc:docMk/>
            <pc:sldMk cId="2742401780" sldId="284"/>
            <ac:picMk id="54" creationId="{4872CD1F-913D-F3A6-64DB-A9EA1B7949D2}"/>
          </ac:picMkLst>
        </pc:picChg>
        <pc:picChg chg="del">
          <ac:chgData name="Ysrael Rodrigues de Oliveira" userId="4cbdc8f4-58f1-4eaa-b06c-c48a5194d74c" providerId="ADAL" clId="{7CAFD08A-92CE-40C3-9269-A9B6B6F4CB8F}" dt="2023-09-15T18:48:39.085" v="505" actId="478"/>
          <ac:picMkLst>
            <pc:docMk/>
            <pc:sldMk cId="2742401780" sldId="284"/>
            <ac:picMk id="61" creationId="{E4BD3FE1-C069-B8B4-BFBE-D318C80C8BC7}"/>
          </ac:picMkLst>
        </pc:picChg>
        <pc:picChg chg="del">
          <ac:chgData name="Ysrael Rodrigues de Oliveira" userId="4cbdc8f4-58f1-4eaa-b06c-c48a5194d74c" providerId="ADAL" clId="{7CAFD08A-92CE-40C3-9269-A9B6B6F4CB8F}" dt="2023-09-15T18:48:20.093" v="500" actId="478"/>
          <ac:picMkLst>
            <pc:docMk/>
            <pc:sldMk cId="2742401780" sldId="284"/>
            <ac:picMk id="68" creationId="{1F897ECA-FA4D-C375-442A-118DE6F83DC0}"/>
          </ac:picMkLst>
        </pc:picChg>
        <pc:picChg chg="del">
          <ac:chgData name="Ysrael Rodrigues de Oliveira" userId="4cbdc8f4-58f1-4eaa-b06c-c48a5194d74c" providerId="ADAL" clId="{7CAFD08A-92CE-40C3-9269-A9B6B6F4CB8F}" dt="2023-09-15T18:48:20.701" v="501" actId="478"/>
          <ac:picMkLst>
            <pc:docMk/>
            <pc:sldMk cId="2742401780" sldId="284"/>
            <ac:picMk id="75" creationId="{5C0A727E-E670-DA68-9256-6EA63D91FF7F}"/>
          </ac:picMkLst>
        </pc:picChg>
      </pc:sldChg>
      <pc:sldChg chg="addSp delSp modSp add del mod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1844868964" sldId="285"/>
        </pc:sldMkLst>
        <pc:spChg chg="add mod">
          <ac:chgData name="Ysrael Rodrigues de Oliveira" userId="4cbdc8f4-58f1-4eaa-b06c-c48a5194d74c" providerId="ADAL" clId="{7CAFD08A-92CE-40C3-9269-A9B6B6F4CB8F}" dt="2023-09-15T18:56:07.429" v="680"/>
          <ac:spMkLst>
            <pc:docMk/>
            <pc:sldMk cId="1844868964" sldId="285"/>
            <ac:spMk id="8" creationId="{A9FF4640-6454-4B41-7221-D5FCADF7F855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9" creationId="{83251B5D-438C-180A-6F94-9819DA9D8CA9}"/>
          </ac:spMkLst>
        </pc:spChg>
        <pc:spChg chg="add mod">
          <ac:chgData name="Ysrael Rodrigues de Oliveira" userId="4cbdc8f4-58f1-4eaa-b06c-c48a5194d74c" providerId="ADAL" clId="{7CAFD08A-92CE-40C3-9269-A9B6B6F4CB8F}" dt="2023-09-15T18:58:11.249" v="728" actId="6549"/>
          <ac:spMkLst>
            <pc:docMk/>
            <pc:sldMk cId="1844868964" sldId="285"/>
            <ac:spMk id="10" creationId="{A7B2A8E5-763A-BD1C-055E-12D7E4DE3C1A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1" creationId="{D5D08185-08CA-12C5-3158-79E6D454A701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2" creationId="{9A64DBBF-2FE7-C749-C778-B016D3B6C09C}"/>
          </ac:spMkLst>
        </pc:spChg>
        <pc:spChg chg="add mod">
          <ac:chgData name="Ysrael Rodrigues de Oliveira" userId="4cbdc8f4-58f1-4eaa-b06c-c48a5194d74c" providerId="ADAL" clId="{7CAFD08A-92CE-40C3-9269-A9B6B6F4CB8F}" dt="2023-09-15T18:56:12.957" v="682"/>
          <ac:spMkLst>
            <pc:docMk/>
            <pc:sldMk cId="1844868964" sldId="285"/>
            <ac:spMk id="14" creationId="{B9165712-55F8-61CA-C12C-0FE5C56FD17F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5" creationId="{855E1266-1F9C-5B14-12C1-69F75D9978ED}"/>
          </ac:spMkLst>
        </pc:spChg>
        <pc:spChg chg="add mod">
          <ac:chgData name="Ysrael Rodrigues de Oliveira" userId="4cbdc8f4-58f1-4eaa-b06c-c48a5194d74c" providerId="ADAL" clId="{7CAFD08A-92CE-40C3-9269-A9B6B6F4CB8F}" dt="2023-09-15T18:58:14.943" v="733" actId="6549"/>
          <ac:spMkLst>
            <pc:docMk/>
            <pc:sldMk cId="1844868964" sldId="285"/>
            <ac:spMk id="16" creationId="{5B77ED84-6FAE-F36E-583B-458F2A7A5170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7" creationId="{9003547B-F489-DFD4-020B-FF1578157A36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8" creationId="{45F57918-AC4B-7EA1-B79F-696D0FF47CA5}"/>
          </ac:spMkLst>
        </pc:spChg>
        <pc:spChg chg="add mod">
          <ac:chgData name="Ysrael Rodrigues de Oliveira" userId="4cbdc8f4-58f1-4eaa-b06c-c48a5194d74c" providerId="ADAL" clId="{7CAFD08A-92CE-40C3-9269-A9B6B6F4CB8F}" dt="2023-09-15T18:56:17.756" v="684"/>
          <ac:spMkLst>
            <pc:docMk/>
            <pc:sldMk cId="1844868964" sldId="285"/>
            <ac:spMk id="19" creationId="{C42B0711-8FEB-39D9-BA3E-B62C16F61E2A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0" creationId="{A902DBA8-D233-6221-AB10-7AF32AD64F79}"/>
          </ac:spMkLst>
        </pc:spChg>
        <pc:spChg chg="add mod">
          <ac:chgData name="Ysrael Rodrigues de Oliveira" userId="4cbdc8f4-58f1-4eaa-b06c-c48a5194d74c" providerId="ADAL" clId="{7CAFD08A-92CE-40C3-9269-A9B6B6F4CB8F}" dt="2023-09-15T18:58:19.135" v="738" actId="20577"/>
          <ac:spMkLst>
            <pc:docMk/>
            <pc:sldMk cId="1844868964" sldId="285"/>
            <ac:spMk id="21" creationId="{6BF89889-72D2-EC03-0D4D-8FE94BE34E77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2" creationId="{9F81F3EB-6667-C7F6-665F-23AC3ACD53C4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3" creationId="{446448CC-44AB-28EC-9360-E157190D4314}"/>
          </ac:spMkLst>
        </pc:spChg>
        <pc:spChg chg="add mod">
          <ac:chgData name="Ysrael Rodrigues de Oliveira" userId="4cbdc8f4-58f1-4eaa-b06c-c48a5194d74c" providerId="ADAL" clId="{7CAFD08A-92CE-40C3-9269-A9B6B6F4CB8F}" dt="2023-09-15T18:56:21.572" v="686"/>
          <ac:spMkLst>
            <pc:docMk/>
            <pc:sldMk cId="1844868964" sldId="285"/>
            <ac:spMk id="24" creationId="{025D7111-A9E2-6484-36F3-3044FD864C80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5" creationId="{4EFC337B-C853-5159-8455-BF414E9D9B1E}"/>
          </ac:spMkLst>
        </pc:spChg>
        <pc:spChg chg="add mod">
          <ac:chgData name="Ysrael Rodrigues de Oliveira" userId="4cbdc8f4-58f1-4eaa-b06c-c48a5194d74c" providerId="ADAL" clId="{7CAFD08A-92CE-40C3-9269-A9B6B6F4CB8F}" dt="2023-09-15T18:58:21.655" v="743" actId="20577"/>
          <ac:spMkLst>
            <pc:docMk/>
            <pc:sldMk cId="1844868964" sldId="285"/>
            <ac:spMk id="26" creationId="{E27695C5-91B9-A86F-405A-A1E7466F843B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7" creationId="{99BA7985-87FA-34C3-30A2-77353D798351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8" creationId="{621FFCD7-1532-498F-FAA8-1C065CB2BE4F}"/>
          </ac:spMkLst>
        </pc:spChg>
        <pc:spChg chg="add mod">
          <ac:chgData name="Ysrael Rodrigues de Oliveira" userId="4cbdc8f4-58f1-4eaa-b06c-c48a5194d74c" providerId="ADAL" clId="{7CAFD08A-92CE-40C3-9269-A9B6B6F4CB8F}" dt="2023-09-15T18:56:25.564" v="688"/>
          <ac:spMkLst>
            <pc:docMk/>
            <pc:sldMk cId="1844868964" sldId="285"/>
            <ac:spMk id="29" creationId="{75A8B557-7C77-DE0B-F2EE-8607542BB326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0" creationId="{5D923861-971E-6636-1290-86540F2C7A07}"/>
          </ac:spMkLst>
        </pc:spChg>
        <pc:spChg chg="add mod">
          <ac:chgData name="Ysrael Rodrigues de Oliveira" userId="4cbdc8f4-58f1-4eaa-b06c-c48a5194d74c" providerId="ADAL" clId="{7CAFD08A-92CE-40C3-9269-A9B6B6F4CB8F}" dt="2023-09-15T18:58:25.061" v="748" actId="20577"/>
          <ac:spMkLst>
            <pc:docMk/>
            <pc:sldMk cId="1844868964" sldId="285"/>
            <ac:spMk id="31" creationId="{7284B32F-F17E-EDDF-61EA-7AA6F622017C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2" creationId="{475CC895-6BB7-8FCB-5197-D3B3C7230E33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3" creationId="{66465890-9071-061B-861A-D1863365B875}"/>
          </ac:spMkLst>
        </pc:spChg>
        <pc:spChg chg="add mod">
          <ac:chgData name="Ysrael Rodrigues de Oliveira" userId="4cbdc8f4-58f1-4eaa-b06c-c48a5194d74c" providerId="ADAL" clId="{7CAFD08A-92CE-40C3-9269-A9B6B6F4CB8F}" dt="2023-09-15T18:56:31.974" v="690"/>
          <ac:spMkLst>
            <pc:docMk/>
            <pc:sldMk cId="1844868964" sldId="285"/>
            <ac:spMk id="34" creationId="{B9ACA65A-43C5-16A8-64AA-D901E16B5C6B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5" creationId="{54CA1A01-0266-BD4D-A9DE-8280B1AE0B16}"/>
          </ac:spMkLst>
        </pc:spChg>
        <pc:spChg chg="add mod">
          <ac:chgData name="Ysrael Rodrigues de Oliveira" userId="4cbdc8f4-58f1-4eaa-b06c-c48a5194d74c" providerId="ADAL" clId="{7CAFD08A-92CE-40C3-9269-A9B6B6F4CB8F}" dt="2023-09-15T18:58:27.851" v="753" actId="20577"/>
          <ac:spMkLst>
            <pc:docMk/>
            <pc:sldMk cId="1844868964" sldId="285"/>
            <ac:spMk id="36" creationId="{F7271F3E-D5FC-3FD5-457E-A798E550B306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7" creationId="{E5674D17-C271-ECAC-8E14-229963735620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8" creationId="{87D4B5AC-F09A-2B52-9AE1-D953FED8D440}"/>
          </ac:spMkLst>
        </pc:spChg>
        <pc:spChg chg="mod">
          <ac:chgData name="Ysrael Rodrigues de Oliveira" userId="4cbdc8f4-58f1-4eaa-b06c-c48a5194d74c" providerId="ADAL" clId="{7CAFD08A-92CE-40C3-9269-A9B6B6F4CB8F}" dt="2023-09-15T18:56:05.008" v="679" actId="21"/>
          <ac:spMkLst>
            <pc:docMk/>
            <pc:sldMk cId="1844868964" sldId="285"/>
            <ac:spMk id="99" creationId="{B4C91419-C992-384B-CC9C-678C80AF18A5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0" creationId="{AA603ABA-157D-EEFC-EE5D-673358F1B719}"/>
          </ac:spMkLst>
        </pc:spChg>
        <pc:spChg chg="mod">
          <ac:chgData name="Ysrael Rodrigues de Oliveira" userId="4cbdc8f4-58f1-4eaa-b06c-c48a5194d74c" providerId="ADAL" clId="{7CAFD08A-92CE-40C3-9269-A9B6B6F4CB8F}" dt="2023-09-15T18:56:37.175" v="691" actId="21"/>
          <ac:spMkLst>
            <pc:docMk/>
            <pc:sldMk cId="1844868964" sldId="285"/>
            <ac:spMk id="101" creationId="{501A8582-BAB7-1285-836C-EB197EE592B3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2" creationId="{064D6E71-70F4-1A2E-2168-3D7173E0B4EF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3" creationId="{9955A780-C2D8-A7C4-FFE8-900D18EBB827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4" creationId="{F0A685F3-AFE0-8DC4-873B-3BDD1C41D617}"/>
          </ac:spMkLst>
        </pc:spChg>
        <pc:spChg chg="mod">
          <ac:chgData name="Ysrael Rodrigues de Oliveira" userId="4cbdc8f4-58f1-4eaa-b06c-c48a5194d74c" providerId="ADAL" clId="{7CAFD08A-92CE-40C3-9269-A9B6B6F4CB8F}" dt="2023-09-15T18:56:10.757" v="681" actId="21"/>
          <ac:spMkLst>
            <pc:docMk/>
            <pc:sldMk cId="1844868964" sldId="285"/>
            <ac:spMk id="106" creationId="{58908330-FAB4-D859-177D-E95B88F0400A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7" creationId="{A6EB4647-3A78-099D-53DC-77A7E151F905}"/>
          </ac:spMkLst>
        </pc:spChg>
        <pc:spChg chg="mod">
          <ac:chgData name="Ysrael Rodrigues de Oliveira" userId="4cbdc8f4-58f1-4eaa-b06c-c48a5194d74c" providerId="ADAL" clId="{7CAFD08A-92CE-40C3-9269-A9B6B6F4CB8F}" dt="2023-09-15T18:56:44.455" v="695" actId="21"/>
          <ac:spMkLst>
            <pc:docMk/>
            <pc:sldMk cId="1844868964" sldId="285"/>
            <ac:spMk id="108" creationId="{42EBE99A-7376-BA85-F0BC-4153195F4DC8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9" creationId="{949F0F60-4C9C-3051-7C0A-7625E2377171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0" creationId="{1CF8F37E-3585-3FBA-3B24-3754FCA34079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1" creationId="{5052F52B-2D8F-4047-9495-A73FF60DA7B7}"/>
          </ac:spMkLst>
        </pc:spChg>
        <pc:spChg chg="mod">
          <ac:chgData name="Ysrael Rodrigues de Oliveira" userId="4cbdc8f4-58f1-4eaa-b06c-c48a5194d74c" providerId="ADAL" clId="{7CAFD08A-92CE-40C3-9269-A9B6B6F4CB8F}" dt="2023-09-15T18:56:15.821" v="683" actId="21"/>
          <ac:spMkLst>
            <pc:docMk/>
            <pc:sldMk cId="1844868964" sldId="285"/>
            <ac:spMk id="113" creationId="{A171C305-268D-1783-C0D4-59078F083134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4" creationId="{4CA89A64-96D6-AF2D-ED9B-0DDCE9077B4F}"/>
          </ac:spMkLst>
        </pc:spChg>
        <pc:spChg chg="mod">
          <ac:chgData name="Ysrael Rodrigues de Oliveira" userId="4cbdc8f4-58f1-4eaa-b06c-c48a5194d74c" providerId="ADAL" clId="{7CAFD08A-92CE-40C3-9269-A9B6B6F4CB8F}" dt="2023-09-15T18:56:51.598" v="699" actId="21"/>
          <ac:spMkLst>
            <pc:docMk/>
            <pc:sldMk cId="1844868964" sldId="285"/>
            <ac:spMk id="115" creationId="{C97052B6-1C6F-B3D4-6423-AD2992160C14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6" creationId="{86DC7C79-26B2-E824-8C72-986F1524E39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7" creationId="{A2F9682B-F85E-2D64-FDDD-B46084404128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8" creationId="{6E2E6811-A8C9-AEA5-ABE2-06E224CB8472}"/>
          </ac:spMkLst>
        </pc:spChg>
        <pc:spChg chg="mod">
          <ac:chgData name="Ysrael Rodrigues de Oliveira" userId="4cbdc8f4-58f1-4eaa-b06c-c48a5194d74c" providerId="ADAL" clId="{7CAFD08A-92CE-40C3-9269-A9B6B6F4CB8F}" dt="2023-09-15T18:56:19.862" v="685" actId="21"/>
          <ac:spMkLst>
            <pc:docMk/>
            <pc:sldMk cId="1844868964" sldId="285"/>
            <ac:spMk id="120" creationId="{A2B47B37-5A56-BE88-8D89-1BA37302A42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1" creationId="{D01D89C4-D62E-B74B-7A4C-51885A44292D}"/>
          </ac:spMkLst>
        </pc:spChg>
        <pc:spChg chg="mod">
          <ac:chgData name="Ysrael Rodrigues de Oliveira" userId="4cbdc8f4-58f1-4eaa-b06c-c48a5194d74c" providerId="ADAL" clId="{7CAFD08A-92CE-40C3-9269-A9B6B6F4CB8F}" dt="2023-09-15T18:56:57.545" v="703" actId="21"/>
          <ac:spMkLst>
            <pc:docMk/>
            <pc:sldMk cId="1844868964" sldId="285"/>
            <ac:spMk id="122" creationId="{1C4377AD-7637-1D6F-44AE-5BBEB8E47DA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3" creationId="{6F951E76-0CBD-7B8F-881B-C1573C021D9D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4" creationId="{1E3AA5ED-8606-210A-0FBA-9716AEB391D1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5" creationId="{3BA6D148-5130-E734-E740-737995CEC62C}"/>
          </ac:spMkLst>
        </pc:spChg>
        <pc:spChg chg="mod">
          <ac:chgData name="Ysrael Rodrigues de Oliveira" userId="4cbdc8f4-58f1-4eaa-b06c-c48a5194d74c" providerId="ADAL" clId="{7CAFD08A-92CE-40C3-9269-A9B6B6F4CB8F}" dt="2023-09-15T18:56:23.860" v="687" actId="21"/>
          <ac:spMkLst>
            <pc:docMk/>
            <pc:sldMk cId="1844868964" sldId="285"/>
            <ac:spMk id="127" creationId="{B2E92DD0-0AB1-0F23-8422-A7FB94467FB2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8" creationId="{A1AD3E09-0A38-C4A2-D185-3DDCF45E3C1C}"/>
          </ac:spMkLst>
        </pc:spChg>
        <pc:spChg chg="mod">
          <ac:chgData name="Ysrael Rodrigues de Oliveira" userId="4cbdc8f4-58f1-4eaa-b06c-c48a5194d74c" providerId="ADAL" clId="{7CAFD08A-92CE-40C3-9269-A9B6B6F4CB8F}" dt="2023-09-15T18:57:03.174" v="707" actId="21"/>
          <ac:spMkLst>
            <pc:docMk/>
            <pc:sldMk cId="1844868964" sldId="285"/>
            <ac:spMk id="129" creationId="{9BC9ABB3-D422-AB3B-BBA1-65526BC76324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0" creationId="{0E871749-86E8-3FF2-789A-4EB1EE422B9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1" creationId="{DAC6C9CE-6836-E4F0-47CE-71732E4787A3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2" creationId="{4BF80994-F840-774A-94FE-9CFA65901F2D}"/>
          </ac:spMkLst>
        </pc:spChg>
        <pc:spChg chg="mod">
          <ac:chgData name="Ysrael Rodrigues de Oliveira" userId="4cbdc8f4-58f1-4eaa-b06c-c48a5194d74c" providerId="ADAL" clId="{7CAFD08A-92CE-40C3-9269-A9B6B6F4CB8F}" dt="2023-09-15T18:56:28.237" v="689" actId="21"/>
          <ac:spMkLst>
            <pc:docMk/>
            <pc:sldMk cId="1844868964" sldId="285"/>
            <ac:spMk id="134" creationId="{793DA284-9824-B003-0374-EDFCA266CCCA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5" creationId="{42C25296-86B8-1EEA-5E35-EFA5172054E6}"/>
          </ac:spMkLst>
        </pc:spChg>
        <pc:spChg chg="mod">
          <ac:chgData name="Ysrael Rodrigues de Oliveira" userId="4cbdc8f4-58f1-4eaa-b06c-c48a5194d74c" providerId="ADAL" clId="{7CAFD08A-92CE-40C3-9269-A9B6B6F4CB8F}" dt="2023-09-15T18:57:08.759" v="711" actId="21"/>
          <ac:spMkLst>
            <pc:docMk/>
            <pc:sldMk cId="1844868964" sldId="285"/>
            <ac:spMk id="136" creationId="{970E185E-5BAB-990A-F87D-3A3C9DC9456A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7" creationId="{1587AE00-E71E-425B-D817-1753F8E90187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8" creationId="{7379A0C1-D16D-AF4B-4524-F9E375F57819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9" creationId="{AAF26D9C-6995-8434-8193-2EDA4572B3DC}"/>
          </ac:spMkLst>
        </pc:spChg>
        <pc:grpChg chg="add del mod ord">
          <ac:chgData name="Ysrael Rodrigues de Oliveira" userId="4cbdc8f4-58f1-4eaa-b06c-c48a5194d74c" providerId="ADAL" clId="{7CAFD08A-92CE-40C3-9269-A9B6B6F4CB8F}" dt="2023-09-15T18:57:18.831" v="715" actId="478"/>
          <ac:grpSpMkLst>
            <pc:docMk/>
            <pc:sldMk cId="1844868964" sldId="285"/>
            <ac:grpSpMk id="7" creationId="{268F6988-9C39-6F0F-87FD-0ADCFE98654C}"/>
          </ac:grpSpMkLst>
        </pc:grpChg>
        <pc:picChg chg="add mod">
          <ac:chgData name="Ysrael Rodrigues de Oliveira" userId="4cbdc8f4-58f1-4eaa-b06c-c48a5194d74c" providerId="ADAL" clId="{7CAFD08A-92CE-40C3-9269-A9B6B6F4CB8F}" dt="2023-09-15T18:55:59.695" v="678"/>
          <ac:picMkLst>
            <pc:docMk/>
            <pc:sldMk cId="1844868964" sldId="285"/>
            <ac:picMk id="13" creationId="{17D3DB16-4ABC-BC0A-0C44-69BEFFB7F5B7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98" creationId="{69658C11-66C8-70F3-B0EC-947113F0B366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05" creationId="{0B1342BE-E373-25BA-2B52-D43CBA817C31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12" creationId="{21CCC7D2-2AD6-4A2B-8E51-69899DF1956E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19" creationId="{F8A337B5-3CCF-A1B9-32BE-1E4EF54448E6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26" creationId="{A7C66454-0153-4973-7A0F-67C39A3F737A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33" creationId="{D6D62B88-AD54-285C-90BC-C54471DA8405}"/>
          </ac:picMkLst>
        </pc:picChg>
      </pc:sldChg>
      <pc:sldChg chg="addSp delSp modSp add del mod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2482961107" sldId="286"/>
        </pc:sldMkLst>
        <pc:spChg chg="mod">
          <ac:chgData name="Ysrael Rodrigues de Oliveira" userId="4cbdc8f4-58f1-4eaa-b06c-c48a5194d74c" providerId="ADAL" clId="{7CAFD08A-92CE-40C3-9269-A9B6B6F4CB8F}" dt="2023-09-15T18:59:25.210" v="762" actId="21"/>
          <ac:spMkLst>
            <pc:docMk/>
            <pc:sldMk cId="2482961107" sldId="286"/>
            <ac:spMk id="4" creationId="{F1DADA81-7668-D8F9-E70B-B8B46F4A8C4D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6" creationId="{0431D57C-C6AB-9679-D157-5C3247CF3602}"/>
          </ac:spMkLst>
        </pc:spChg>
        <pc:spChg chg="mod">
          <ac:chgData name="Ysrael Rodrigues de Oliveira" userId="4cbdc8f4-58f1-4eaa-b06c-c48a5194d74c" providerId="ADAL" clId="{7CAFD08A-92CE-40C3-9269-A9B6B6F4CB8F}" dt="2023-09-15T19:00:15.835" v="774" actId="21"/>
          <ac:spMkLst>
            <pc:docMk/>
            <pc:sldMk cId="2482961107" sldId="286"/>
            <ac:spMk id="7" creationId="{F4AD31B0-5CDE-E48B-44D4-C29DBAAD7CAF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8" creationId="{C7F03EA9-DCC8-3666-1301-858D396FE3D9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9" creationId="{2C925B75-ADCD-AB91-9489-055220F33646}"/>
          </ac:spMkLst>
        </pc:spChg>
        <pc:spChg chg="add mod">
          <ac:chgData name="Ysrael Rodrigues de Oliveira" userId="4cbdc8f4-58f1-4eaa-b06c-c48a5194d74c" providerId="ADAL" clId="{7CAFD08A-92CE-40C3-9269-A9B6B6F4CB8F}" dt="2023-09-15T18:59:26.835" v="763"/>
          <ac:spMkLst>
            <pc:docMk/>
            <pc:sldMk cId="2482961107" sldId="286"/>
            <ac:spMk id="10" creationId="{37B76B65-F147-FD46-ED87-A585E165DCF1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1" creationId="{A5BA2FED-F5EF-059F-8F48-529936F68491}"/>
          </ac:spMkLst>
        </pc:spChg>
        <pc:spChg chg="mod">
          <ac:chgData name="Ysrael Rodrigues de Oliveira" userId="4cbdc8f4-58f1-4eaa-b06c-c48a5194d74c" providerId="ADAL" clId="{7CAFD08A-92CE-40C3-9269-A9B6B6F4CB8F}" dt="2023-09-15T18:59:29.224" v="764" actId="21"/>
          <ac:spMkLst>
            <pc:docMk/>
            <pc:sldMk cId="2482961107" sldId="286"/>
            <ac:spMk id="14" creationId="{E6B02A21-88A5-F393-CBC8-A86B152199D2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5" creationId="{336F944A-90E7-A381-83E0-F5F2B9F02FCA}"/>
          </ac:spMkLst>
        </pc:spChg>
        <pc:spChg chg="mod">
          <ac:chgData name="Ysrael Rodrigues de Oliveira" userId="4cbdc8f4-58f1-4eaa-b06c-c48a5194d74c" providerId="ADAL" clId="{7CAFD08A-92CE-40C3-9269-A9B6B6F4CB8F}" dt="2023-09-15T19:00:22.695" v="778" actId="21"/>
          <ac:spMkLst>
            <pc:docMk/>
            <pc:sldMk cId="2482961107" sldId="286"/>
            <ac:spMk id="16" creationId="{9454AC6B-7C0C-2FCC-9443-B79E5B5088F4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7" creationId="{1480FBF1-87FB-8B12-CBC1-C5843618218F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8" creationId="{BEEA4DE7-A800-B66E-282C-995A846E3324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9" creationId="{D20D9366-E4D2-D9CA-99D9-6751E11A81F0}"/>
          </ac:spMkLst>
        </pc:spChg>
        <pc:spChg chg="mod">
          <ac:chgData name="Ysrael Rodrigues de Oliveira" userId="4cbdc8f4-58f1-4eaa-b06c-c48a5194d74c" providerId="ADAL" clId="{7CAFD08A-92CE-40C3-9269-A9B6B6F4CB8F}" dt="2023-09-15T18:59:33.866" v="766" actId="21"/>
          <ac:spMkLst>
            <pc:docMk/>
            <pc:sldMk cId="2482961107" sldId="286"/>
            <ac:spMk id="21" creationId="{17ACB334-E812-E200-C9AC-E36F87AE25C5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2" creationId="{5AB1A27B-6482-2F14-9F05-910C0B4BBB82}"/>
          </ac:spMkLst>
        </pc:spChg>
        <pc:spChg chg="mod">
          <ac:chgData name="Ysrael Rodrigues de Oliveira" userId="4cbdc8f4-58f1-4eaa-b06c-c48a5194d74c" providerId="ADAL" clId="{7CAFD08A-92CE-40C3-9269-A9B6B6F4CB8F}" dt="2023-09-15T19:00:29.628" v="784" actId="21"/>
          <ac:spMkLst>
            <pc:docMk/>
            <pc:sldMk cId="2482961107" sldId="286"/>
            <ac:spMk id="23" creationId="{4E42BE96-7235-CA99-85CA-FF3C1E823BA8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4" creationId="{E9CD8613-10BF-60C8-A12A-51AD321594D3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5" creationId="{DA5DFD72-D194-6901-3948-C9B93A34C93D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6" creationId="{186720E8-0B42-9B0F-EDB3-ED54857033C2}"/>
          </ac:spMkLst>
        </pc:spChg>
        <pc:spChg chg="mod">
          <ac:chgData name="Ysrael Rodrigues de Oliveira" userId="4cbdc8f4-58f1-4eaa-b06c-c48a5194d74c" providerId="ADAL" clId="{7CAFD08A-92CE-40C3-9269-A9B6B6F4CB8F}" dt="2023-09-15T18:59:38.828" v="768" actId="21"/>
          <ac:spMkLst>
            <pc:docMk/>
            <pc:sldMk cId="2482961107" sldId="286"/>
            <ac:spMk id="28" creationId="{5734ADC4-1C75-7EB2-F172-3EBA4E965FD2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9" creationId="{DC78EDD4-CC16-6A6D-9DE8-343879C617EF}"/>
          </ac:spMkLst>
        </pc:spChg>
        <pc:spChg chg="mod">
          <ac:chgData name="Ysrael Rodrigues de Oliveira" userId="4cbdc8f4-58f1-4eaa-b06c-c48a5194d74c" providerId="ADAL" clId="{7CAFD08A-92CE-40C3-9269-A9B6B6F4CB8F}" dt="2023-09-15T19:00:35.349" v="790" actId="21"/>
          <ac:spMkLst>
            <pc:docMk/>
            <pc:sldMk cId="2482961107" sldId="286"/>
            <ac:spMk id="30" creationId="{DF9827A9-02C6-E760-C6EB-4946D8A9FC9B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1" creationId="{1552CF73-AB15-F77E-91C8-8A751AEDC240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2" creationId="{8D914B1F-F2A2-E3D2-B76D-2A509CFAF5FD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3" creationId="{2FA649A9-08F1-E0A7-0173-9E175111E06B}"/>
          </ac:spMkLst>
        </pc:spChg>
        <pc:spChg chg="mod">
          <ac:chgData name="Ysrael Rodrigues de Oliveira" userId="4cbdc8f4-58f1-4eaa-b06c-c48a5194d74c" providerId="ADAL" clId="{7CAFD08A-92CE-40C3-9269-A9B6B6F4CB8F}" dt="2023-09-15T18:59:44.247" v="770" actId="21"/>
          <ac:spMkLst>
            <pc:docMk/>
            <pc:sldMk cId="2482961107" sldId="286"/>
            <ac:spMk id="35" creationId="{C49C2678-BD00-C0CE-4E27-025A7F4D1296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6" creationId="{8D4E5961-1C62-51A6-BA59-E246AF44CFB0}"/>
          </ac:spMkLst>
        </pc:spChg>
        <pc:spChg chg="mod">
          <ac:chgData name="Ysrael Rodrigues de Oliveira" userId="4cbdc8f4-58f1-4eaa-b06c-c48a5194d74c" providerId="ADAL" clId="{7CAFD08A-92CE-40C3-9269-A9B6B6F4CB8F}" dt="2023-09-15T19:00:40.675" v="794" actId="21"/>
          <ac:spMkLst>
            <pc:docMk/>
            <pc:sldMk cId="2482961107" sldId="286"/>
            <ac:spMk id="37" creationId="{D79F521B-7274-020D-5D98-499572D203E2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8" creationId="{9EB55EB5-76F4-0DCC-F25E-6E80D1B29E27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9" creationId="{1F323623-445E-22E5-FD63-F7B2F8080228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0" creationId="{FB48117A-1D70-D01A-2DF8-66BFD65C7258}"/>
          </ac:spMkLst>
        </pc:spChg>
        <pc:spChg chg="mod">
          <ac:chgData name="Ysrael Rodrigues de Oliveira" userId="4cbdc8f4-58f1-4eaa-b06c-c48a5194d74c" providerId="ADAL" clId="{7CAFD08A-92CE-40C3-9269-A9B6B6F4CB8F}" dt="2023-09-15T18:59:47.933" v="772" actId="21"/>
          <ac:spMkLst>
            <pc:docMk/>
            <pc:sldMk cId="2482961107" sldId="286"/>
            <ac:spMk id="42" creationId="{93888847-78CB-9559-95EF-BE66F50C61B5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3" creationId="{FE82077F-9F05-1C7E-B425-11CE0FDF55C5}"/>
          </ac:spMkLst>
        </pc:spChg>
        <pc:spChg chg="mod">
          <ac:chgData name="Ysrael Rodrigues de Oliveira" userId="4cbdc8f4-58f1-4eaa-b06c-c48a5194d74c" providerId="ADAL" clId="{7CAFD08A-92CE-40C3-9269-A9B6B6F4CB8F}" dt="2023-09-15T19:00:45.307" v="798" actId="21"/>
          <ac:spMkLst>
            <pc:docMk/>
            <pc:sldMk cId="2482961107" sldId="286"/>
            <ac:spMk id="44" creationId="{D05BD979-C9AA-8771-F537-3547BE4D4E9C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5" creationId="{6560C6EC-78D4-FF83-F4D1-95A99DFAD5B5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6" creationId="{0E53C28E-C768-1FE9-09BB-455269E0FB5B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7" creationId="{A67644FB-0EE2-AB63-0283-D72375D6521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63" creationId="{55B5E2F4-860C-899D-121E-88170A23F8CF}"/>
          </ac:spMkLst>
        </pc:spChg>
        <pc:spChg chg="add mod">
          <ac:chgData name="Ysrael Rodrigues de Oliveira" userId="4cbdc8f4-58f1-4eaa-b06c-c48a5194d74c" providerId="ADAL" clId="{7CAFD08A-92CE-40C3-9269-A9B6B6F4CB8F}" dt="2023-09-15T19:01:19.063" v="829" actId="20577"/>
          <ac:spMkLst>
            <pc:docMk/>
            <pc:sldMk cId="2482961107" sldId="286"/>
            <ac:spMk id="64" creationId="{667C688B-AAFF-4AE1-DF50-61844ABD6E5D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65" creationId="{E6A9338C-B3A3-3B91-15A6-3E2E16AE31A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66" creationId="{E2BC98E6-20E4-8102-7F8F-FD29E1DA86E7}"/>
          </ac:spMkLst>
        </pc:spChg>
        <pc:spChg chg="add mod">
          <ac:chgData name="Ysrael Rodrigues de Oliveira" userId="4cbdc8f4-58f1-4eaa-b06c-c48a5194d74c" providerId="ADAL" clId="{7CAFD08A-92CE-40C3-9269-A9B6B6F4CB8F}" dt="2023-09-15T18:59:31.462" v="765"/>
          <ac:spMkLst>
            <pc:docMk/>
            <pc:sldMk cId="2482961107" sldId="286"/>
            <ac:spMk id="71" creationId="{49D86103-5FBF-106F-2536-7C439C7B600C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2" creationId="{A71DC2E0-E9D4-6C8F-FFF5-B5AFACB4C64E}"/>
          </ac:spMkLst>
        </pc:spChg>
        <pc:spChg chg="add mod">
          <ac:chgData name="Ysrael Rodrigues de Oliveira" userId="4cbdc8f4-58f1-4eaa-b06c-c48a5194d74c" providerId="ADAL" clId="{7CAFD08A-92CE-40C3-9269-A9B6B6F4CB8F}" dt="2023-09-15T19:01:22.421" v="834" actId="6549"/>
          <ac:spMkLst>
            <pc:docMk/>
            <pc:sldMk cId="2482961107" sldId="286"/>
            <ac:spMk id="73" creationId="{1A4BBA1B-F7B9-6A3F-64BF-C0BF8F4B54C4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4" creationId="{416D4CB6-0880-4764-C954-72B8F9D25D5F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5" creationId="{11876B41-B42F-441C-55BD-840C1A10A82E}"/>
          </ac:spMkLst>
        </pc:spChg>
        <pc:spChg chg="add mod">
          <ac:chgData name="Ysrael Rodrigues de Oliveira" userId="4cbdc8f4-58f1-4eaa-b06c-c48a5194d74c" providerId="ADAL" clId="{7CAFD08A-92CE-40C3-9269-A9B6B6F4CB8F}" dt="2023-09-15T18:59:35.854" v="767"/>
          <ac:spMkLst>
            <pc:docMk/>
            <pc:sldMk cId="2482961107" sldId="286"/>
            <ac:spMk id="76" creationId="{46145200-6CE2-007C-5E69-7867EC50438B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7" creationId="{6344892E-7E82-9DBB-2C24-B2B122C8CD39}"/>
          </ac:spMkLst>
        </pc:spChg>
        <pc:spChg chg="add mod">
          <ac:chgData name="Ysrael Rodrigues de Oliveira" userId="4cbdc8f4-58f1-4eaa-b06c-c48a5194d74c" providerId="ADAL" clId="{7CAFD08A-92CE-40C3-9269-A9B6B6F4CB8F}" dt="2023-09-15T19:01:11.297" v="819" actId="20577"/>
          <ac:spMkLst>
            <pc:docMk/>
            <pc:sldMk cId="2482961107" sldId="286"/>
            <ac:spMk id="78" creationId="{31899026-B2FE-5581-CF24-1D63E742C02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9" creationId="{954D5D47-553B-A0B2-106E-FACF3A1669B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0" creationId="{750EFA83-5D8B-A9CB-1A19-74E4DC475F5B}"/>
          </ac:spMkLst>
        </pc:spChg>
        <pc:spChg chg="add mod">
          <ac:chgData name="Ysrael Rodrigues de Oliveira" userId="4cbdc8f4-58f1-4eaa-b06c-c48a5194d74c" providerId="ADAL" clId="{7CAFD08A-92CE-40C3-9269-A9B6B6F4CB8F}" dt="2023-09-15T18:59:40.546" v="769"/>
          <ac:spMkLst>
            <pc:docMk/>
            <pc:sldMk cId="2482961107" sldId="286"/>
            <ac:spMk id="81" creationId="{862A85FE-4022-B236-13E5-A878E7B3D047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2" creationId="{FF36BEAC-55C1-622A-107D-C7E7790B10CE}"/>
          </ac:spMkLst>
        </pc:spChg>
        <pc:spChg chg="add mod">
          <ac:chgData name="Ysrael Rodrigues de Oliveira" userId="4cbdc8f4-58f1-4eaa-b06c-c48a5194d74c" providerId="ADAL" clId="{7CAFD08A-92CE-40C3-9269-A9B6B6F4CB8F}" dt="2023-09-15T19:01:16.044" v="824" actId="6549"/>
          <ac:spMkLst>
            <pc:docMk/>
            <pc:sldMk cId="2482961107" sldId="286"/>
            <ac:spMk id="83" creationId="{BE4AA1BD-DD13-630D-1753-1469E7A18308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4" creationId="{FFB64D32-414F-087C-8531-DA4DE0890147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5" creationId="{92C691F3-4F0D-9B3A-76B0-E0BAD436AD63}"/>
          </ac:spMkLst>
        </pc:spChg>
        <pc:spChg chg="add mod">
          <ac:chgData name="Ysrael Rodrigues de Oliveira" userId="4cbdc8f4-58f1-4eaa-b06c-c48a5194d74c" providerId="ADAL" clId="{7CAFD08A-92CE-40C3-9269-A9B6B6F4CB8F}" dt="2023-09-15T18:59:45.781" v="771"/>
          <ac:spMkLst>
            <pc:docMk/>
            <pc:sldMk cId="2482961107" sldId="286"/>
            <ac:spMk id="86" creationId="{63F9F8E3-0424-BDED-D4BF-7C89EBD31F02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7" creationId="{D13AF10A-746C-D514-B259-232E2BCD7C55}"/>
          </ac:spMkLst>
        </pc:spChg>
        <pc:spChg chg="add mod">
          <ac:chgData name="Ysrael Rodrigues de Oliveira" userId="4cbdc8f4-58f1-4eaa-b06c-c48a5194d74c" providerId="ADAL" clId="{7CAFD08A-92CE-40C3-9269-A9B6B6F4CB8F}" dt="2023-09-15T19:01:07.910" v="814" actId="20577"/>
          <ac:spMkLst>
            <pc:docMk/>
            <pc:sldMk cId="2482961107" sldId="286"/>
            <ac:spMk id="88" creationId="{E0D9BEA3-0C9C-2B8A-3E1D-661F217BC02C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9" creationId="{EC6260F8-D9B5-752C-84DB-0481D9584004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0" creationId="{A6DD20F2-7516-FFCA-CA95-4DC9DF338F1A}"/>
          </ac:spMkLst>
        </pc:spChg>
        <pc:spChg chg="add mod">
          <ac:chgData name="Ysrael Rodrigues de Oliveira" userId="4cbdc8f4-58f1-4eaa-b06c-c48a5194d74c" providerId="ADAL" clId="{7CAFD08A-92CE-40C3-9269-A9B6B6F4CB8F}" dt="2023-09-15T18:59:49.722" v="773"/>
          <ac:spMkLst>
            <pc:docMk/>
            <pc:sldMk cId="2482961107" sldId="286"/>
            <ac:spMk id="91" creationId="{A1021B51-C88B-86AF-2FD4-E67D279CD2C9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2" creationId="{D1BA0E95-30EB-FA1D-F313-372ED4EB3569}"/>
          </ac:spMkLst>
        </pc:spChg>
        <pc:spChg chg="add mod">
          <ac:chgData name="Ysrael Rodrigues de Oliveira" userId="4cbdc8f4-58f1-4eaa-b06c-c48a5194d74c" providerId="ADAL" clId="{7CAFD08A-92CE-40C3-9269-A9B6B6F4CB8F}" dt="2023-09-15T19:01:03.824" v="809" actId="6549"/>
          <ac:spMkLst>
            <pc:docMk/>
            <pc:sldMk cId="2482961107" sldId="286"/>
            <ac:spMk id="93" creationId="{24E51B18-65E3-9EAF-A347-73ED81A3FC31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4" creationId="{539AFD19-A599-5AEC-1BC5-BFE2CD3C18E6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5" creationId="{582A75AD-BBBE-C6E3-5601-7849838AD58A}"/>
          </ac:spMkLst>
        </pc:spChg>
        <pc:grpChg chg="add del mod ord">
          <ac:chgData name="Ysrael Rodrigues de Oliveira" userId="4cbdc8f4-58f1-4eaa-b06c-c48a5194d74c" providerId="ADAL" clId="{7CAFD08A-92CE-40C3-9269-A9B6B6F4CB8F}" dt="2023-09-15T19:00:52.733" v="802" actId="478"/>
          <ac:grpSpMkLst>
            <pc:docMk/>
            <pc:sldMk cId="2482961107" sldId="286"/>
            <ac:grpSpMk id="2" creationId="{573EFA69-7CA8-D80B-ABC3-D53FE8B4E012}"/>
          </ac:grpSpMkLst>
        </pc:grp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3" creationId="{EEDABEF5-4DCB-4D24-02CD-55D547D43425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13" creationId="{2E218C3D-9F9F-FA4A-B10A-C3B1FA09FBAE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20" creationId="{504CA5BB-EA77-C0CD-C717-47B64DF7BC03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27" creationId="{53ED17FD-B86C-80C9-ACBF-B3519DD98ABD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34" creationId="{2BAD1B7B-0081-5533-4452-AFC3B6B32DBA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41" creationId="{A4F4BFA3-87F5-1381-3374-D64F3A1CB8EB}"/>
          </ac:picMkLst>
        </pc:picChg>
        <pc:picChg chg="add mod">
          <ac:chgData name="Ysrael Rodrigues de Oliveira" userId="4cbdc8f4-58f1-4eaa-b06c-c48a5194d74c" providerId="ADAL" clId="{7CAFD08A-92CE-40C3-9269-A9B6B6F4CB8F}" dt="2023-09-15T18:59:18.636" v="759"/>
          <ac:picMkLst>
            <pc:docMk/>
            <pc:sldMk cId="2482961107" sldId="286"/>
            <ac:picMk id="67" creationId="{7145EA34-C773-E365-7699-A2F9604B4F10}"/>
          </ac:picMkLst>
        </pc:pic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134669355" sldId="896"/>
        </pc:sldMkLst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3" creationId="{C2C99124-F68C-A663-4566-74BF38C4713A}"/>
          </ac:spMkLst>
        </pc:spChg>
        <pc:spChg chg="del mod">
          <ac:chgData name="Ysrael Rodrigues de Oliveira" userId="4cbdc8f4-58f1-4eaa-b06c-c48a5194d74c" providerId="ADAL" clId="{7CAFD08A-92CE-40C3-9269-A9B6B6F4CB8F}" dt="2023-09-15T17:28:35.931" v="128" actId="478"/>
          <ac:spMkLst>
            <pc:docMk/>
            <pc:sldMk cId="1134669355" sldId="896"/>
            <ac:spMk id="6" creationId="{02029669-0F2B-41D5-E3DF-B8E43D3912F9}"/>
          </ac:spMkLst>
        </pc:spChg>
        <pc:spChg chg="add del mod">
          <ac:chgData name="Ysrael Rodrigues de Oliveira" userId="4cbdc8f4-58f1-4eaa-b06c-c48a5194d74c" providerId="ADAL" clId="{7CAFD08A-92CE-40C3-9269-A9B6B6F4CB8F}" dt="2023-09-15T17:32:35.022" v="165" actId="478"/>
          <ac:spMkLst>
            <pc:docMk/>
            <pc:sldMk cId="1134669355" sldId="896"/>
            <ac:spMk id="7" creationId="{FBC9CDC6-67B2-1DA4-5D1F-D8C0D73451F0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12" creationId="{4418AB21-955E-C0A4-B2C4-B1DC4EF86306}"/>
          </ac:spMkLst>
        </pc:spChg>
        <pc:spChg chg="add mod">
          <ac:chgData name="Ysrael Rodrigues de Oliveira" userId="4cbdc8f4-58f1-4eaa-b06c-c48a5194d74c" providerId="ADAL" clId="{7CAFD08A-92CE-40C3-9269-A9B6B6F4CB8F}" dt="2023-09-15T17:28:36.771" v="129"/>
          <ac:spMkLst>
            <pc:docMk/>
            <pc:sldMk cId="1134669355" sldId="896"/>
            <ac:spMk id="15" creationId="{3988E55B-E0F4-A356-5554-5C2BCFA2486B}"/>
          </ac:spMkLst>
        </pc:spChg>
        <pc:spChg chg="add mod">
          <ac:chgData name="Ysrael Rodrigues de Oliveira" userId="4cbdc8f4-58f1-4eaa-b06c-c48a5194d74c" providerId="ADAL" clId="{7CAFD08A-92CE-40C3-9269-A9B6B6F4CB8F}" dt="2023-09-15T17:32:37.612" v="167" actId="20577"/>
          <ac:spMkLst>
            <pc:docMk/>
            <pc:sldMk cId="1134669355" sldId="896"/>
            <ac:spMk id="16" creationId="{144054FC-D380-3CEF-D34B-3B344E0D1BC8}"/>
          </ac:spMkLst>
        </pc:spChg>
        <pc:spChg chg="add del mod">
          <ac:chgData name="Ysrael Rodrigues de Oliveira" userId="4cbdc8f4-58f1-4eaa-b06c-c48a5194d74c" providerId="ADAL" clId="{7CAFD08A-92CE-40C3-9269-A9B6B6F4CB8F}" dt="2023-09-15T17:40:14.874" v="242" actId="478"/>
          <ac:spMkLst>
            <pc:docMk/>
            <pc:sldMk cId="1134669355" sldId="896"/>
            <ac:spMk id="17" creationId="{88B8D9AD-DBBA-AA17-94BE-6188AAA0239E}"/>
          </ac:spMkLst>
        </pc:spChg>
        <pc:spChg chg="add del mod">
          <ac:chgData name="Ysrael Rodrigues de Oliveira" userId="4cbdc8f4-58f1-4eaa-b06c-c48a5194d74c" providerId="ADAL" clId="{7CAFD08A-92CE-40C3-9269-A9B6B6F4CB8F}" dt="2023-09-15T17:40:14.874" v="242" actId="478"/>
          <ac:spMkLst>
            <pc:docMk/>
            <pc:sldMk cId="1134669355" sldId="896"/>
            <ac:spMk id="18" creationId="{C3DE3A24-D545-D6D4-CAB5-400C79F17BC7}"/>
          </ac:spMkLst>
        </pc:spChg>
        <pc:spChg chg="add del mod">
          <ac:chgData name="Ysrael Rodrigues de Oliveira" userId="4cbdc8f4-58f1-4eaa-b06c-c48a5194d74c" providerId="ADAL" clId="{7CAFD08A-92CE-40C3-9269-A9B6B6F4CB8F}" dt="2023-09-15T17:40:14.874" v="242" actId="478"/>
          <ac:spMkLst>
            <pc:docMk/>
            <pc:sldMk cId="1134669355" sldId="896"/>
            <ac:spMk id="19" creationId="{98BF89FC-9A72-6496-4162-0F60AA93C1AC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41" creationId="{B0F33360-3496-C3E6-D978-43C367545052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46" creationId="{F6953775-308E-25DB-5A37-9F8CEFE72D19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72" creationId="{44FB637C-CED9-13FF-C62A-A0014E998464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101" creationId="{A089E3AA-C55F-D151-2552-34166C420568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18" creationId="{DC088D1F-4622-C0D8-0C71-00182173B32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26" creationId="{5E6DD2E8-60F6-424D-75B7-B74CF7B4F8DD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3" creationId="{9CC398E7-D727-1ABD-B0BF-2E7D883F459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4" creationId="{070413A8-6F04-9FAB-3ED0-0490D9CB187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5" creationId="{98A5F0F9-C43C-BAF2-1531-D366735D29A6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156" creationId="{0C59469A-C433-A7D2-9C32-6D0C4EC12489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7" creationId="{D348CD8B-911B-7F2A-D7C8-0868602E6F98}"/>
          </ac:spMkLst>
        </pc:spChg>
        <pc:spChg chg="mod topLvl">
          <ac:chgData name="Ysrael Rodrigues de Oliveira" userId="4cbdc8f4-58f1-4eaa-b06c-c48a5194d74c" providerId="ADAL" clId="{7CAFD08A-92CE-40C3-9269-A9B6B6F4CB8F}" dt="2023-09-15T17:27:39.755" v="119" actId="1036"/>
          <ac:spMkLst>
            <pc:docMk/>
            <pc:sldMk cId="1134669355" sldId="896"/>
            <ac:spMk id="158" creationId="{1BA02FEB-37AA-0F80-9BE5-6A70430539FB}"/>
          </ac:spMkLst>
        </pc:spChg>
        <pc:spChg chg="mod topLvl">
          <ac:chgData name="Ysrael Rodrigues de Oliveira" userId="4cbdc8f4-58f1-4eaa-b06c-c48a5194d74c" providerId="ADAL" clId="{7CAFD08A-92CE-40C3-9269-A9B6B6F4CB8F}" dt="2023-09-15T17:27:48.823" v="123" actId="1076"/>
          <ac:spMkLst>
            <pc:docMk/>
            <pc:sldMk cId="1134669355" sldId="896"/>
            <ac:spMk id="159" creationId="{05542437-BCDB-A373-E6B4-664A8CF5CFB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0" creationId="{4A71C1D6-E914-0A02-5E8A-A3C9B296FA28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1" creationId="{9A2C41BD-1AF3-0331-3017-A9133B7E2F7B}"/>
          </ac:spMkLst>
        </pc:spChg>
        <pc:spChg chg="del mod topLvl">
          <ac:chgData name="Ysrael Rodrigues de Oliveira" userId="4cbdc8f4-58f1-4eaa-b06c-c48a5194d74c" providerId="ADAL" clId="{7CAFD08A-92CE-40C3-9269-A9B6B6F4CB8F}" dt="2023-09-15T17:25:06.902" v="72" actId="478"/>
          <ac:spMkLst>
            <pc:docMk/>
            <pc:sldMk cId="1134669355" sldId="896"/>
            <ac:spMk id="162" creationId="{6CF3E8D6-A512-AE1B-4FBB-C74074713C71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63" creationId="{51510101-015D-59D1-61A5-8F5558914C86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64" creationId="{512EEB9F-A258-09E0-EDA2-E66C3CB47100}"/>
          </ac:spMkLst>
        </pc:spChg>
        <pc:spChg chg="del mod topLvl">
          <ac:chgData name="Ysrael Rodrigues de Oliveira" userId="4cbdc8f4-58f1-4eaa-b06c-c48a5194d74c" providerId="ADAL" clId="{7CAFD08A-92CE-40C3-9269-A9B6B6F4CB8F}" dt="2023-09-15T17:25:06.902" v="72" actId="478"/>
          <ac:spMkLst>
            <pc:docMk/>
            <pc:sldMk cId="1134669355" sldId="896"/>
            <ac:spMk id="165" creationId="{E29D64B5-F733-D6BF-3FC3-BD71E3D67417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166" creationId="{E60EB882-CC92-68B5-02D2-E662712C750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7" creationId="{5E0F12DF-CB65-F541-C221-02899BC2E109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8" creationId="{AEBEA091-2B9B-10D8-764A-A67C1F405B12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9" creationId="{DF0802ED-8BA7-2066-30A8-35DEBB5E8395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6" creationId="{BC6ABB49-B703-CBDE-A944-BF5E8D7AD14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7" creationId="{3CBAE9A2-8C66-A604-5A91-A9A677F7BE6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8" creationId="{33275015-B507-26C4-DCA7-BDC5BC6D8BD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9" creationId="{C8847912-706C-2B8E-6E02-0CFB941399DC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0" creationId="{12DDB8DB-F088-8610-8211-FF8DECAA294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1" creationId="{C8F250FF-8C12-47C3-3932-34B8E767130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4" creationId="{EB2DB07F-DF72-9AE5-9046-65C664F7D563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5" creationId="{3345A80A-34CF-F361-63ED-F8AC1ED09398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188" creationId="{FF1DB2AE-BEB7-7C0B-BC4F-54E776600DC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92" creationId="{3DBD42EC-B9AC-4AF6-6EC5-63A1BE0F9A3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93" creationId="{37BC5E63-2934-A7EA-E809-A3DDB7D48AB3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4" creationId="{4F6F7120-6888-8DF5-FF07-EBE081510023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5" creationId="{8BCDC129-E02F-DD42-C2FC-7B1B083F9C2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6" creationId="{849A27B6-2D0E-0BE9-5A3F-77B37C00B4A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7" creationId="{1F8B1626-B9A9-6E05-8B42-343BE47AC23E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198" creationId="{D75FD13C-277F-D8EC-A17C-0BC2B1A12E22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199" creationId="{2CC65EA8-0D10-2813-011D-5F9B4A3E3C49}"/>
          </ac:spMkLst>
        </pc:spChg>
        <pc:spChg chg="mod topLvl">
          <ac:chgData name="Ysrael Rodrigues de Oliveira" userId="4cbdc8f4-58f1-4eaa-b06c-c48a5194d74c" providerId="ADAL" clId="{7CAFD08A-92CE-40C3-9269-A9B6B6F4CB8F}" dt="2023-09-15T17:26:38.989" v="102" actId="1038"/>
          <ac:spMkLst>
            <pc:docMk/>
            <pc:sldMk cId="1134669355" sldId="896"/>
            <ac:spMk id="200" creationId="{9381EF11-F83F-CD9C-3585-D0DF8913C8C0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1" creationId="{0BD7438F-47F5-503F-AE55-D17DF849FA1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2" creationId="{705A0821-B168-913F-6F5F-CA450A431E6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3" creationId="{AF2C79F1-86AF-86F1-9523-5C920F01A1E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4" creationId="{CC20DF6F-C917-506A-4E8D-32CA76CC3FD2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5" creationId="{8043AE2B-2A6D-B391-728A-540AA23A4C1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6" creationId="{5AE2D667-F2AD-9C1C-84FB-1D70016E9D4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7" creationId="{6E61E4C1-ACE1-DC19-6E93-B3168C1EDC6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8" creationId="{186A15D0-2658-680A-13F2-C13BAA71647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9" creationId="{95036456-AE98-B76E-1B7D-1D684C90C86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10" creationId="{6C3FF44C-2474-FA11-D527-AD503327205D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11" creationId="{B6BBB6FF-50B3-5A9C-59F6-CF1ACA5043E9}"/>
          </ac:spMkLst>
        </pc:spChg>
        <pc:spChg chg="mod topLvl">
          <ac:chgData name="Ysrael Rodrigues de Oliveira" userId="4cbdc8f4-58f1-4eaa-b06c-c48a5194d74c" providerId="ADAL" clId="{7CAFD08A-92CE-40C3-9269-A9B6B6F4CB8F}" dt="2023-09-15T17:26:26.392" v="92" actId="1076"/>
          <ac:spMkLst>
            <pc:docMk/>
            <pc:sldMk cId="1134669355" sldId="896"/>
            <ac:spMk id="212" creationId="{039B50A4-B9C5-DE4A-EE02-0E05FED6F829}"/>
          </ac:spMkLst>
        </pc:spChg>
        <pc:spChg chg="mod topLvl">
          <ac:chgData name="Ysrael Rodrigues de Oliveira" userId="4cbdc8f4-58f1-4eaa-b06c-c48a5194d74c" providerId="ADAL" clId="{7CAFD08A-92CE-40C3-9269-A9B6B6F4CB8F}" dt="2023-09-15T17:25:24.279" v="76" actId="14100"/>
          <ac:spMkLst>
            <pc:docMk/>
            <pc:sldMk cId="1134669355" sldId="896"/>
            <ac:spMk id="216" creationId="{76276E90-3B47-392F-8F14-E41ED7D2810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2" creationId="{4E999D36-A027-9F73-3FB8-8355D19BE9B2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3" creationId="{B8A271AD-CE8F-2BE8-2CF2-1F223F9EA662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4" creationId="{33CD132F-D34A-7D45-9147-EB297D512495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6" creationId="{7CD64F4F-6390-928E-4B51-3B4295D28911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7" creationId="{C076B75B-6B4E-AF9F-0689-272AEFE22265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8" creationId="{12F0C9F0-F7A4-020A-CF40-CABC2681CCE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9" creationId="{988F9169-3E32-8792-403F-06722008D94D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230" creationId="{1095747F-4747-E454-8399-5372338A8AAE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231" creationId="{1E37B274-056A-6EBC-9B91-4B04A16CBEB0}"/>
          </ac:spMkLst>
        </pc:spChg>
        <pc:spChg chg="mod topLvl">
          <ac:chgData name="Ysrael Rodrigues de Oliveira" userId="4cbdc8f4-58f1-4eaa-b06c-c48a5194d74c" providerId="ADAL" clId="{7CAFD08A-92CE-40C3-9269-A9B6B6F4CB8F}" dt="2023-09-15T17:27:44.755" v="122" actId="1036"/>
          <ac:spMkLst>
            <pc:docMk/>
            <pc:sldMk cId="1134669355" sldId="896"/>
            <ac:spMk id="232" creationId="{5750AD3E-9475-3EFF-D143-682D0FF158D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33" creationId="{794B1879-7E9C-FB83-7FEA-02EF2A771B98}"/>
          </ac:spMkLst>
        </pc:spChg>
        <pc:spChg chg="mod topLvl">
          <ac:chgData name="Ysrael Rodrigues de Oliveira" userId="4cbdc8f4-58f1-4eaa-b06c-c48a5194d74c" providerId="ADAL" clId="{7CAFD08A-92CE-40C3-9269-A9B6B6F4CB8F}" dt="2023-09-15T17:27:43.169" v="121" actId="1036"/>
          <ac:spMkLst>
            <pc:docMk/>
            <pc:sldMk cId="1134669355" sldId="896"/>
            <ac:spMk id="234" creationId="{06F8DA88-C721-F621-486F-11EA8FB6625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35" creationId="{CC28543C-720A-8927-EBD9-A4E0E58D55A6}"/>
          </ac:spMkLst>
        </pc:spChg>
        <pc:spChg chg="mod topLvl">
          <ac:chgData name="Ysrael Rodrigues de Oliveira" userId="4cbdc8f4-58f1-4eaa-b06c-c48a5194d74c" providerId="ADAL" clId="{7CAFD08A-92CE-40C3-9269-A9B6B6F4CB8F}" dt="2023-09-15T17:27:51.699" v="125" actId="1037"/>
          <ac:spMkLst>
            <pc:docMk/>
            <pc:sldMk cId="1134669355" sldId="896"/>
            <ac:spMk id="236" creationId="{5BE00025-2875-5B82-B16F-AA85D853602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37" creationId="{91D969F3-3DB2-4FE8-AE17-186FBF1B5EDC}"/>
          </ac:spMkLst>
        </pc:spChg>
        <pc:spChg chg="mod topLvl">
          <ac:chgData name="Ysrael Rodrigues de Oliveira" userId="4cbdc8f4-58f1-4eaa-b06c-c48a5194d74c" providerId="ADAL" clId="{7CAFD08A-92CE-40C3-9269-A9B6B6F4CB8F}" dt="2023-09-15T17:26:06.272" v="88" actId="1076"/>
          <ac:spMkLst>
            <pc:docMk/>
            <pc:sldMk cId="1134669355" sldId="896"/>
            <ac:spMk id="240" creationId="{6F2F0DBC-6EFD-53D0-4071-FE4A16E23D30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42" creationId="{81550601-24D7-B01E-879B-CE8519441B0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43" creationId="{D8C76877-CDDF-772B-05ED-E5A5790DC22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4" creationId="{FC146FF4-5C0A-864A-51A7-DD056BF0EBCA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45" creationId="{59A5F460-65D5-15A3-8D3C-9EB90DCC8195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46" creationId="{5B2C53FD-D407-DAC9-1BE4-C4C6832B9D0F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7" creationId="{97974BAE-61BB-C056-B828-6FE19E09C1BB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8" creationId="{4DB62F49-B0EF-10F0-3E1C-1785DDB3A7E5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9" creationId="{E0B8C0E4-2554-9AE6-77E5-E8C5BDF91AC9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50" creationId="{9D0B6C42-FDDD-D9C0-F111-1CC41E8F0BA9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51" creationId="{17C51FAF-E943-DEC9-3428-4E51AFF0C1D0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52" creationId="{D6707119-23AE-6D8A-96ED-A0547024BAF7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53" creationId="{1E24DE54-C609-CF44-BD45-7A786B05D1C1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54" creationId="{A45310E9-F0D4-162F-63BA-BDC9039022E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55" creationId="{23BB5A89-2836-EAAF-54FA-C4734C076FF4}"/>
          </ac:spMkLst>
        </pc:spChg>
        <pc:spChg chg="del mod topLvl">
          <ac:chgData name="Ysrael Rodrigues de Oliveira" userId="4cbdc8f4-58f1-4eaa-b06c-c48a5194d74c" providerId="ADAL" clId="{7CAFD08A-92CE-40C3-9269-A9B6B6F4CB8F}" dt="2023-09-15T17:25:09.157" v="73" actId="478"/>
          <ac:spMkLst>
            <pc:docMk/>
            <pc:sldMk cId="1134669355" sldId="896"/>
            <ac:spMk id="256" creationId="{A9BC5178-1971-D43F-3438-A50CAA987D1C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58" creationId="{8DC9D5C7-C5C6-E08A-D49A-560F0991AFF0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59" creationId="{24331ADF-C8AA-5E48-0D31-4652167E48CF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0" creationId="{65BD8D48-562D-9F2B-A283-8FEB28F20818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1" creationId="{26622EF5-9800-4827-9272-345988CCBCEE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2" creationId="{7B98FA6C-7881-13C7-5272-431143CD4646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3" creationId="{A986E038-44B3-CC64-C6ED-F7EA8ED676DE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4" creationId="{2E8FA18C-8F40-E424-B76F-8BA47EFAAFE4}"/>
          </ac:spMkLst>
        </pc:spChg>
        <pc:spChg chg="del mod topLvl">
          <ac:chgData name="Ysrael Rodrigues de Oliveira" userId="4cbdc8f4-58f1-4eaa-b06c-c48a5194d74c" providerId="ADAL" clId="{7CAFD08A-92CE-40C3-9269-A9B6B6F4CB8F}" dt="2023-09-15T17:25:06.902" v="72" actId="478"/>
          <ac:spMkLst>
            <pc:docMk/>
            <pc:sldMk cId="1134669355" sldId="896"/>
            <ac:spMk id="265" creationId="{078EF9DA-1222-5056-DDE3-C64494EDF502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6" creationId="{15956197-F1D3-E956-8524-25740B7D42B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7" creationId="{FF39DE30-4341-4AEE-3C45-F2DF3E44943D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8" creationId="{9F7DE13F-3B5C-599F-4FE6-7A2D41F1EE9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9" creationId="{266813F2-4A1F-54B5-42C3-A446ED0864C5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70" creationId="{C8F89776-EDEB-DEF2-6F4E-49B17552639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71" creationId="{19515F17-307D-1118-8713-9723379D9A36}"/>
          </ac:spMkLst>
        </pc:spChg>
        <pc:spChg chg="del mod topLvl">
          <ac:chgData name="Ysrael Rodrigues de Oliveira" userId="4cbdc8f4-58f1-4eaa-b06c-c48a5194d74c" providerId="ADAL" clId="{7CAFD08A-92CE-40C3-9269-A9B6B6F4CB8F}" dt="2023-09-15T17:25:09.157" v="73" actId="478"/>
          <ac:spMkLst>
            <pc:docMk/>
            <pc:sldMk cId="1134669355" sldId="896"/>
            <ac:spMk id="272" creationId="{81926C89-F060-84FB-CC33-E05E02B08850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73" creationId="{0FB8876B-892B-746B-2F0A-806A3B79E61C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4" creationId="{39497FEC-807C-DBAF-4305-7543DA990C40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5" creationId="{8B7BB5D0-89F8-1F3D-1D2B-E2CE625AA4A9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6" creationId="{09A4A688-0B9E-988E-E27A-A3ED1ACB08E9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7" creationId="{CF103C6C-2350-89AC-9D87-6EE3AF766661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8" creationId="{DB2FA0E4-66F0-972A-74B2-189AA27F0671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84" creationId="{14C91DBB-21C0-626C-3C80-EA140A03395E}"/>
          </ac:spMkLst>
        </pc:spChg>
        <pc:spChg chg="mod topLvl">
          <ac:chgData name="Ysrael Rodrigues de Oliveira" userId="4cbdc8f4-58f1-4eaa-b06c-c48a5194d74c" providerId="ADAL" clId="{7CAFD08A-92CE-40C3-9269-A9B6B6F4CB8F}" dt="2023-09-15T17:26:59.879" v="113" actId="692"/>
          <ac:spMkLst>
            <pc:docMk/>
            <pc:sldMk cId="1134669355" sldId="896"/>
            <ac:spMk id="286" creationId="{E10C2B67-9AD0-2D5E-CCEF-2DC711B676E8}"/>
          </ac:spMkLst>
        </pc:spChg>
        <pc:grpChg chg="del mod">
          <ac:chgData name="Ysrael Rodrigues de Oliveira" userId="4cbdc8f4-58f1-4eaa-b06c-c48a5194d74c" providerId="ADAL" clId="{7CAFD08A-92CE-40C3-9269-A9B6B6F4CB8F}" dt="2023-09-15T17:24:05.215" v="41" actId="165"/>
          <ac:grpSpMkLst>
            <pc:docMk/>
            <pc:sldMk cId="1134669355" sldId="896"/>
            <ac:grpSpMk id="4" creationId="{6217C32A-47C5-4107-AE4E-D32E6E4F5F62}"/>
          </ac:grpSpMkLst>
        </pc:grpChg>
        <pc:grpChg chg="del mod topLvl">
          <ac:chgData name="Ysrael Rodrigues de Oliveira" userId="4cbdc8f4-58f1-4eaa-b06c-c48a5194d74c" providerId="ADAL" clId="{7CAFD08A-92CE-40C3-9269-A9B6B6F4CB8F}" dt="2023-09-15T17:24:52.172" v="69" actId="165"/>
          <ac:grpSpMkLst>
            <pc:docMk/>
            <pc:sldMk cId="1134669355" sldId="896"/>
            <ac:grpSpMk id="125" creationId="{6287BDF7-F500-8CEF-A0A0-0878DE42002F}"/>
          </ac:grpSpMkLst>
        </pc:grpChg>
        <pc:grpChg chg="del mod topLvl">
          <ac:chgData name="Ysrael Rodrigues de Oliveira" userId="4cbdc8f4-58f1-4eaa-b06c-c48a5194d74c" providerId="ADAL" clId="{7CAFD08A-92CE-40C3-9269-A9B6B6F4CB8F}" dt="2023-09-15T17:24:58.480" v="70" actId="165"/>
          <ac:grpSpMkLst>
            <pc:docMk/>
            <pc:sldMk cId="1134669355" sldId="896"/>
            <ac:grpSpMk id="257" creationId="{708B2036-57C5-6F13-A8F4-889EA66D3F22}"/>
          </ac:grpSpMkLst>
        </pc:grpChg>
        <pc:picChg chg="mod topLvl modCrop">
          <ac:chgData name="Ysrael Rodrigues de Oliveira" userId="4cbdc8f4-58f1-4eaa-b06c-c48a5194d74c" providerId="ADAL" clId="{7CAFD08A-92CE-40C3-9269-A9B6B6F4CB8F}" dt="2023-09-15T17:27:18.280" v="115" actId="732"/>
          <ac:picMkLst>
            <pc:docMk/>
            <pc:sldMk cId="1134669355" sldId="896"/>
            <ac:picMk id="117" creationId="{D5FBECCA-2486-7B0F-8C19-9AF45500B7A6}"/>
          </ac:picMkLst>
        </pc:picChg>
        <pc:cxnChg chg="mod topLvl">
          <ac:chgData name="Ysrael Rodrigues de Oliveira" userId="4cbdc8f4-58f1-4eaa-b06c-c48a5194d74c" providerId="ADAL" clId="{7CAFD08A-92CE-40C3-9269-A9B6B6F4CB8F}" dt="2023-09-15T17:26:34.663" v="94" actId="1582"/>
          <ac:cxnSpMkLst>
            <pc:docMk/>
            <pc:sldMk cId="1134669355" sldId="896"/>
            <ac:cxnSpMk id="215" creationId="{05AF2021-AF42-BC8C-7377-75E746B1AB02}"/>
          </ac:cxnSpMkLst>
        </pc:cxnChg>
        <pc:cxnChg chg="mod topLvl">
          <ac:chgData name="Ysrael Rodrigues de Oliveira" userId="4cbdc8f4-58f1-4eaa-b06c-c48a5194d74c" providerId="ADAL" clId="{7CAFD08A-92CE-40C3-9269-A9B6B6F4CB8F}" dt="2023-09-15T17:27:07.428" v="114" actId="1582"/>
          <ac:cxnSpMkLst>
            <pc:docMk/>
            <pc:sldMk cId="1134669355" sldId="896"/>
            <ac:cxnSpMk id="217" creationId="{161CD991-FCA0-34E0-22E9-7A871AD31237}"/>
          </ac:cxnSpMkLst>
        </pc:cxnChg>
        <pc:cxnChg chg="mod topLvl">
          <ac:chgData name="Ysrael Rodrigues de Oliveira" userId="4cbdc8f4-58f1-4eaa-b06c-c48a5194d74c" providerId="ADAL" clId="{7CAFD08A-92CE-40C3-9269-A9B6B6F4CB8F}" dt="2023-09-15T17:44:57.712" v="339" actId="14100"/>
          <ac:cxnSpMkLst>
            <pc:docMk/>
            <pc:sldMk cId="1134669355" sldId="896"/>
            <ac:cxnSpMk id="241" creationId="{82E07A1A-26DF-4256-4020-D2E847781D84}"/>
          </ac:cxnSpMkLst>
        </pc:cxn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4287408042" sldId="898"/>
        </pc:sldMkLst>
        <pc:spChg chg="add mod topLvl">
          <ac:chgData name="Ysrael Rodrigues de Oliveira" userId="4cbdc8f4-58f1-4eaa-b06c-c48a5194d74c" providerId="ADAL" clId="{7CAFD08A-92CE-40C3-9269-A9B6B6F4CB8F}" dt="2023-09-15T17:32:26.552" v="163" actId="165"/>
          <ac:spMkLst>
            <pc:docMk/>
            <pc:sldMk cId="4287408042" sldId="898"/>
            <ac:spMk id="3" creationId="{D83AE1D8-D343-074B-DAE7-DE30ED4F4849}"/>
          </ac:spMkLst>
        </pc:spChg>
        <pc:spChg chg="add mod topLvl">
          <ac:chgData name="Ysrael Rodrigues de Oliveira" userId="4cbdc8f4-58f1-4eaa-b06c-c48a5194d74c" providerId="ADAL" clId="{7CAFD08A-92CE-40C3-9269-A9B6B6F4CB8F}" dt="2023-09-15T17:32:30.328" v="164" actId="1076"/>
          <ac:spMkLst>
            <pc:docMk/>
            <pc:sldMk cId="4287408042" sldId="898"/>
            <ac:spMk id="4" creationId="{54265F4B-B1F5-ABF6-D546-F616D0012FD3}"/>
          </ac:spMkLst>
        </pc:spChg>
        <pc:spChg chg="mod topLvl">
          <ac:chgData name="Ysrael Rodrigues de Oliveira" userId="4cbdc8f4-58f1-4eaa-b06c-c48a5194d74c" providerId="ADAL" clId="{7CAFD08A-92CE-40C3-9269-A9B6B6F4CB8F}" dt="2023-09-15T17:32:26.552" v="163" actId="165"/>
          <ac:spMkLst>
            <pc:docMk/>
            <pc:sldMk cId="4287408042" sldId="898"/>
            <ac:spMk id="5" creationId="{605DD464-690F-F6A2-ADD7-08142D6AAB45}"/>
          </ac:spMkLst>
        </pc:spChg>
        <pc:spChg chg="del">
          <ac:chgData name="Ysrael Rodrigues de Oliveira" userId="4cbdc8f4-58f1-4eaa-b06c-c48a5194d74c" providerId="ADAL" clId="{7CAFD08A-92CE-40C3-9269-A9B6B6F4CB8F}" dt="2023-09-15T17:28:40.295" v="130" actId="478"/>
          <ac:spMkLst>
            <pc:docMk/>
            <pc:sldMk cId="4287408042" sldId="898"/>
            <ac:spMk id="6" creationId="{499FCF7B-6ADC-7A97-3F54-4D38267085A6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2" creationId="{BEF3788B-FEF2-AFF9-989E-569F8C89E64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7" creationId="{44967014-A6F2-8B87-8590-341AF95E5DC8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41" creationId="{10915A74-8683-F8E3-39FA-4B96DEE0AE1F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46" creationId="{9BF15AF9-66BA-6E59-0CFC-74D8E1B4C5E0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72" creationId="{7E9BCF79-BF01-DBE0-D630-BAD7ED85A57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01" creationId="{502A0173-A720-AC1D-973C-E8FDAE84150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02" creationId="{81242EBA-70F6-6DB9-6505-6FCD6EA015F1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14" creationId="{9C65C2EE-8751-78C5-CA67-2F810372F2AD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17" creationId="{64756350-4019-63D5-475C-450AD285F8D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18" creationId="{32C6AE95-80DD-3502-19A6-2C1F37BEA9AE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26" creationId="{77D6B450-F7D1-538A-5CAD-8193691E7837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56" creationId="{A4873B22-54C2-B1BF-172F-D172E03973D0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63" creationId="{524F0383-418A-B12B-AF1D-991F8CC0692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64" creationId="{E1CB3171-B3FB-F4BC-5936-E0857B8C26C4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65" creationId="{83051B43-4E7E-4293-9359-BB3DA12A0197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0" creationId="{AA45A8DF-A086-29B8-B5C6-319468172D3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1" creationId="{8B55F7A0-EBD1-437C-9D52-DFD288D4256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2" creationId="{62DD47BD-9345-24E2-B4A1-37D0B4593BD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3" creationId="{94C40E97-C2D5-0336-14EF-3E9EECF9B53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4" creationId="{D6FEE342-F671-F67C-4434-94E96E2AC70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5" creationId="{F3FEF21C-BCF8-03A0-D3E1-B74068A937F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82" creationId="{4352FA96-14A5-1D23-E4B7-08B1924A9377}"/>
          </ac:spMkLst>
        </pc:spChg>
        <pc:spChg chg="del mod topLvl">
          <ac:chgData name="Ysrael Rodrigues de Oliveira" userId="4cbdc8f4-58f1-4eaa-b06c-c48a5194d74c" providerId="ADAL" clId="{7CAFD08A-92CE-40C3-9269-A9B6B6F4CB8F}" dt="2023-09-15T17:30:51.130" v="143" actId="478"/>
          <ac:spMkLst>
            <pc:docMk/>
            <pc:sldMk cId="4287408042" sldId="898"/>
            <ac:spMk id="183" creationId="{8EDF123C-A288-62A1-65DA-69458D764B21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86" creationId="{85CCB14A-29A7-A2E3-9C68-76EF91D9983A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87" creationId="{DD332828-C627-8602-A15D-9C553D7DBCCA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89" creationId="{A08D7709-A09E-7652-84B0-F194A5CC9BC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90" creationId="{2F67E65D-CD15-8725-447B-9D15EF76ADFA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92" creationId="{6246C099-6E7B-2656-B2C8-FA2D6AA104E9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94" creationId="{5ECC6DFB-D125-0366-9D2B-614E5D746827}"/>
          </ac:spMkLst>
        </pc:spChg>
        <pc:spChg chg="del mod topLvl">
          <ac:chgData name="Ysrael Rodrigues de Oliveira" userId="4cbdc8f4-58f1-4eaa-b06c-c48a5194d74c" providerId="ADAL" clId="{7CAFD08A-92CE-40C3-9269-A9B6B6F4CB8F}" dt="2023-09-15T17:30:47.955" v="142" actId="478"/>
          <ac:spMkLst>
            <pc:docMk/>
            <pc:sldMk cId="4287408042" sldId="898"/>
            <ac:spMk id="195" creationId="{BA58129B-96BE-44DA-3465-69C9B7550F8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00" creationId="{6009FE4E-0E2E-0107-B9D6-28330752ADB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01" creationId="{69186C96-7319-0F9F-ED2C-55A4BB0F5E2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05" creationId="{0A2E8257-D556-3999-7197-F068B73C1719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0" creationId="{A4F5A7A6-C83C-C14C-87E0-FD7A83E9A3D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1" creationId="{234B255C-2C43-D220-75DF-8CA46695F65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3" creationId="{8E239E8D-84AD-8BB5-F9DB-0AC90902769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4" creationId="{E6B19AB7-2220-D214-75CC-A6939AD2F03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6" creationId="{EF8A6586-0037-8DE1-1AAC-0B0327AE0AE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9" creationId="{0454B93D-A3B8-D57D-02EC-C7A41035819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1" creationId="{64C30AC6-6BED-7DEA-E468-53EA47E27E4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2" creationId="{BFDCBF47-97DA-1297-37C1-74339D4562F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3" creationId="{6D4326FC-D33F-20CC-E79B-47785B93C278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26" creationId="{B3CBAC32-A62F-7107-04B3-7E11C1CF8F5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7" creationId="{69954594-5A2A-4738-6ABC-DF3388B0932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8" creationId="{585BD1E1-662E-BA29-9363-295E8B2FD20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9" creationId="{1B545A42-FA40-B3CF-E0EC-C32A5AC8256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0" creationId="{D2C28977-113D-D8D5-E90C-899CAE81632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1" creationId="{EF082129-3983-1BA6-ED66-6630D872D45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2" creationId="{9E420DDF-EB3C-EDED-D771-75708F9DFD1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3" creationId="{0265D305-3C3D-4AF0-EEFC-DB507D26D845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4" creationId="{AC629E5E-7AD9-93E5-262C-7C0EEE500276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5" creationId="{56722C87-9DE6-2B53-A425-C2C4226629BE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6" creationId="{13511913-C7C2-63D9-A927-745FF960BBE9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7" creationId="{9FFF7324-57FB-03CD-4AE5-808D17F2E17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8" creationId="{AB849318-133D-F14F-BC75-98EE88101AF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9" creationId="{9A705F03-E905-5575-D2D8-0B689320B18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0" creationId="{008B1B87-1C33-2864-5DAF-7CC5A11A4E69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1" creationId="{42B350B6-3F47-9BF6-69BD-52D642A7E373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2" creationId="{0E6EA1A8-B6B1-57F6-0941-FB10E6AEA2D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3" creationId="{476FE9E5-293B-2527-D7EA-16AA45BC5FB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4" creationId="{E7498395-B4AD-BA80-BE79-8EB52681DC33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5" creationId="{AC855FA3-021B-9FA2-D32F-285C86A83DA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6" creationId="{4F08A711-C88F-5616-B67A-9B2B116FAAE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7" creationId="{02987097-1018-7629-005D-BBDCC36C497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8" creationId="{28065FDC-2AB2-7CB9-0E10-96CB620B1C1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9" creationId="{F3613F2D-A047-F227-D775-E1FE05D96A9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0" creationId="{571D6D64-1FB2-4CE8-3046-44F38C4CA22A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1" creationId="{08685108-654F-95C9-6CFD-CCE27A2C6FE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2" creationId="{B3EA784D-13B3-8D87-5C4C-F995EE21227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3" creationId="{FC084877-A7AE-6755-17AA-409A977395A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4" creationId="{27D24BF6-7294-1ADB-C0F4-1FE29925A96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5" creationId="{CFECA42A-30EF-56E7-E01B-29C66CB7400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6" creationId="{29CCADD4-F39E-AE07-CB1A-6271B2C9C40D}"/>
          </ac:spMkLst>
        </pc:spChg>
        <pc:spChg chg="mod topLvl">
          <ac:chgData name="Ysrael Rodrigues de Oliveira" userId="4cbdc8f4-58f1-4eaa-b06c-c48a5194d74c" providerId="ADAL" clId="{7CAFD08A-92CE-40C3-9269-A9B6B6F4CB8F}" dt="2023-09-15T17:34:34.186" v="176" actId="1035"/>
          <ac:spMkLst>
            <pc:docMk/>
            <pc:sldMk cId="4287408042" sldId="898"/>
            <ac:spMk id="257" creationId="{AEA740B3-18B1-F361-658E-C163990DE0BF}"/>
          </ac:spMkLst>
        </pc:spChg>
        <pc:spChg chg="mod topLvl">
          <ac:chgData name="Ysrael Rodrigues de Oliveira" userId="4cbdc8f4-58f1-4eaa-b06c-c48a5194d74c" providerId="ADAL" clId="{7CAFD08A-92CE-40C3-9269-A9B6B6F4CB8F}" dt="2023-09-15T17:35:02.910" v="190" actId="14100"/>
          <ac:spMkLst>
            <pc:docMk/>
            <pc:sldMk cId="4287408042" sldId="898"/>
            <ac:spMk id="260" creationId="{B932F590-1E0C-53BE-6F1C-08B1B375DEA7}"/>
          </ac:spMkLst>
        </pc:spChg>
        <pc:spChg chg="mod topLvl">
          <ac:chgData name="Ysrael Rodrigues de Oliveira" userId="4cbdc8f4-58f1-4eaa-b06c-c48a5194d74c" providerId="ADAL" clId="{7CAFD08A-92CE-40C3-9269-A9B6B6F4CB8F}" dt="2023-09-15T17:34:42.760" v="178" actId="14100"/>
          <ac:spMkLst>
            <pc:docMk/>
            <pc:sldMk cId="4287408042" sldId="898"/>
            <ac:spMk id="262" creationId="{BCAA36CC-023A-71E2-6453-D95EA1851F13}"/>
          </ac:spMkLst>
        </pc:spChg>
        <pc:spChg chg="mod topLvl">
          <ac:chgData name="Ysrael Rodrigues de Oliveira" userId="4cbdc8f4-58f1-4eaa-b06c-c48a5194d74c" providerId="ADAL" clId="{7CAFD08A-92CE-40C3-9269-A9B6B6F4CB8F}" dt="2023-09-15T17:35:09.702" v="192" actId="1038"/>
          <ac:spMkLst>
            <pc:docMk/>
            <pc:sldMk cId="4287408042" sldId="898"/>
            <ac:spMk id="264" creationId="{35186B51-F3E1-1EE6-26EC-FEDFC219B48A}"/>
          </ac:spMkLst>
        </pc:spChg>
        <pc:spChg chg="mod topLvl">
          <ac:chgData name="Ysrael Rodrigues de Oliveira" userId="4cbdc8f4-58f1-4eaa-b06c-c48a5194d74c" providerId="ADAL" clId="{7CAFD08A-92CE-40C3-9269-A9B6B6F4CB8F}" dt="2023-09-15T17:34:49.882" v="183" actId="1036"/>
          <ac:spMkLst>
            <pc:docMk/>
            <pc:sldMk cId="4287408042" sldId="898"/>
            <ac:spMk id="267" creationId="{238E47D4-B1D3-5D58-20B1-6CB4159A1868}"/>
          </ac:spMkLst>
        </pc:spChg>
        <pc:spChg chg="mod topLvl">
          <ac:chgData name="Ysrael Rodrigues de Oliveira" userId="4cbdc8f4-58f1-4eaa-b06c-c48a5194d74c" providerId="ADAL" clId="{7CAFD08A-92CE-40C3-9269-A9B6B6F4CB8F}" dt="2023-09-15T17:33:03.268" v="171" actId="403"/>
          <ac:spMkLst>
            <pc:docMk/>
            <pc:sldMk cId="4287408042" sldId="898"/>
            <ac:spMk id="269" creationId="{EE3C4070-E7F5-A1D6-8799-670D7C1F9C24}"/>
          </ac:spMkLst>
        </pc:spChg>
        <pc:spChg chg="mod topLvl">
          <ac:chgData name="Ysrael Rodrigues de Oliveira" userId="4cbdc8f4-58f1-4eaa-b06c-c48a5194d74c" providerId="ADAL" clId="{7CAFD08A-92CE-40C3-9269-A9B6B6F4CB8F}" dt="2023-09-15T17:34:31.945" v="175" actId="1035"/>
          <ac:spMkLst>
            <pc:docMk/>
            <pc:sldMk cId="4287408042" sldId="898"/>
            <ac:spMk id="271" creationId="{DEB503D0-7085-05B5-03CD-5428583D526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73" creationId="{2A9AF430-96CC-2A25-4A3D-6F74B238720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74" creationId="{AC84E767-F3F7-08BB-C8B4-B577F711A843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5" creationId="{A70647EE-07C1-D2D9-5897-A9B68EF14D0F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6" creationId="{7170AEE6-2CB9-BDDD-DC0D-3A8EE18B5971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7" creationId="{6AE4F4BC-8E9C-A161-C29C-5D36497F4858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8" creationId="{BFE3C171-82FF-6D5D-6E3E-38EE7751B09C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9" creationId="{D36CAD6E-43D9-05E6-D7F9-86CFD59EB98A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80" creationId="{906E2779-A2D5-F8DB-AD5C-8B2335546039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81" creationId="{C9233B63-993C-05F4-47D1-6E518EBD0BC1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82" creationId="{3F17E69A-B7F9-D762-2AE8-6884392AA46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3" creationId="{0EC76FFF-A9ED-D294-CCE8-6276ED27097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4" creationId="{D1B482A6-EEFA-07C8-B716-5D738BAC6CC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5" creationId="{9C361BD3-020B-8703-EA11-7368AD5162D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6" creationId="{B20D5AD3-5362-7171-2025-45973A6EA05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7" creationId="{B83E53DA-313D-0BD7-E9E0-E1352E5837B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8" creationId="{9BCBB3FF-7CE6-4B1A-BFD5-51312EC036A3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9" creationId="{2E1C4D58-6575-AA5E-D28B-ED9C6C628FC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0" creationId="{5217FC04-DD3F-6DD8-7E64-169B7E14530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1" creationId="{1270723A-257A-487B-5DD3-F2FF8BAC617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2" creationId="{8BD4EE24-465F-3A78-E5C0-EAA0D15CE6DA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3" creationId="{80B01116-0464-286E-D92C-A05CEDD7794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4" creationId="{216922FD-59DC-DE98-96E4-72F01ED97F1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5" creationId="{8D243731-9701-C79E-0DC9-18E6A488918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6" creationId="{6A0A1026-C088-6F50-BD92-F617CB5786A5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7" creationId="{EAF097EA-41F4-DBB5-FB1C-B92DCA8B3DA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8" creationId="{64FBF67F-0DFB-F7D5-5117-6E008D44D04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9" creationId="{BF293F57-01D6-34E7-4B48-1BDE2B29FE9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0" creationId="{A5A9C323-1D5D-D5E1-ECAE-A2CFDDCC143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1" creationId="{95FB9C5D-13B3-0357-59FF-BBC55EB61DC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2" creationId="{BDC22ACD-AD9B-C197-9D9F-1B86405C038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3" creationId="{00A9EC71-9785-7721-D842-00ED6BF6B7A5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4" creationId="{95113C47-8713-55BE-124D-505740D9EEB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5" creationId="{E384D004-8757-7668-B85A-CDE294B1AAA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6" creationId="{E06A91BC-B190-239E-B3CF-F6EADF00465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7" creationId="{FE1DD0EA-03FB-1890-0815-DE871B9FEB4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8" creationId="{62D95A39-EE7F-36A2-6BE9-5C655D8E3241}"/>
          </ac:spMkLst>
        </pc:spChg>
        <pc:spChg chg="mod topLvl">
          <ac:chgData name="Ysrael Rodrigues de Oliveira" userId="4cbdc8f4-58f1-4eaa-b06c-c48a5194d74c" providerId="ADAL" clId="{7CAFD08A-92CE-40C3-9269-A9B6B6F4CB8F}" dt="2023-09-15T17:34:59.418" v="189" actId="1038"/>
          <ac:spMkLst>
            <pc:docMk/>
            <pc:sldMk cId="4287408042" sldId="898"/>
            <ac:spMk id="309" creationId="{05281DAB-F9C6-DD53-24EC-9FC1D8546BBA}"/>
          </ac:spMkLst>
        </pc:spChg>
        <pc:spChg chg="mod topLvl">
          <ac:chgData name="Ysrael Rodrigues de Oliveira" userId="4cbdc8f4-58f1-4eaa-b06c-c48a5194d74c" providerId="ADAL" clId="{7CAFD08A-92CE-40C3-9269-A9B6B6F4CB8F}" dt="2023-09-15T17:34:29.577" v="174" actId="1035"/>
          <ac:spMkLst>
            <pc:docMk/>
            <pc:sldMk cId="4287408042" sldId="898"/>
            <ac:spMk id="310" creationId="{6734F68B-4563-29D2-5974-E456E82045CA}"/>
          </ac:spMkLst>
        </pc:spChg>
        <pc:spChg chg="mod topLvl">
          <ac:chgData name="Ysrael Rodrigues de Oliveira" userId="4cbdc8f4-58f1-4eaa-b06c-c48a5194d74c" providerId="ADAL" clId="{7CAFD08A-92CE-40C3-9269-A9B6B6F4CB8F}" dt="2023-09-15T17:33:03.268" v="171" actId="403"/>
          <ac:spMkLst>
            <pc:docMk/>
            <pc:sldMk cId="4287408042" sldId="898"/>
            <ac:spMk id="311" creationId="{9CE53BC8-51FC-3EB9-ECE9-E05EFDC7CAE5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13" creationId="{84646343-268D-DECB-F716-863584C486D4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14" creationId="{82A9B894-1C38-E561-13F7-079C5B20EC94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15" creationId="{7EF8805D-141E-391E-847C-E5C3A02E6C68}"/>
          </ac:spMkLst>
        </pc:spChg>
        <pc:spChg chg="del mod">
          <ac:chgData name="Ysrael Rodrigues de Oliveira" userId="4cbdc8f4-58f1-4eaa-b06c-c48a5194d74c" providerId="ADAL" clId="{7CAFD08A-92CE-40C3-9269-A9B6B6F4CB8F}" dt="2023-09-15T17:31:07.072" v="149" actId="478"/>
          <ac:spMkLst>
            <pc:docMk/>
            <pc:sldMk cId="4287408042" sldId="898"/>
            <ac:spMk id="317" creationId="{AF30E8D4-5B5F-4EE3-04F8-BB26FC4561A0}"/>
          </ac:spMkLst>
        </pc:spChg>
        <pc:spChg chg="del mod">
          <ac:chgData name="Ysrael Rodrigues de Oliveira" userId="4cbdc8f4-58f1-4eaa-b06c-c48a5194d74c" providerId="ADAL" clId="{7CAFD08A-92CE-40C3-9269-A9B6B6F4CB8F}" dt="2023-09-15T17:31:09.545" v="150" actId="478"/>
          <ac:spMkLst>
            <pc:docMk/>
            <pc:sldMk cId="4287408042" sldId="898"/>
            <ac:spMk id="318" creationId="{DBFF99E5-EA9B-5D3B-6217-02EA30A1399F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19" creationId="{FB4FB295-AC7B-945E-DC56-AF1F95C1681A}"/>
          </ac:spMkLst>
        </pc:spChg>
        <pc:spChg chg="del mod">
          <ac:chgData name="Ysrael Rodrigues de Oliveira" userId="4cbdc8f4-58f1-4eaa-b06c-c48a5194d74c" providerId="ADAL" clId="{7CAFD08A-92CE-40C3-9269-A9B6B6F4CB8F}" dt="2023-09-15T17:31:01.725" v="145" actId="478"/>
          <ac:spMkLst>
            <pc:docMk/>
            <pc:sldMk cId="4287408042" sldId="898"/>
            <ac:spMk id="320" creationId="{AED59D90-7885-8DAE-FC76-68F5E427C715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1" creationId="{9E907B93-E17F-95E8-A52A-0EF3F0EC9774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2" creationId="{97186851-583B-F160-861E-49D6F2E0DA9B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3" creationId="{BF35FECB-A704-5602-3EC7-50A284E90515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4" creationId="{D4C6CDEC-8BC8-1E0B-33FB-6D45ED49E00C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5" creationId="{42862F45-29FC-0714-B0A6-6754C29D02A8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6" creationId="{CE8C33A0-0D2A-7106-E4F5-E32C864854C8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7" creationId="{9FE265ED-209E-84B3-C7FB-4B13E37DEC95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8" creationId="{CE63FD57-33F2-DA60-FC75-21C5B95A6FA4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9" creationId="{941E6914-CCED-0578-EF02-9D440CE0E8AA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0" creationId="{08732B3C-B00E-C997-AD8C-E217B9710D66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1" creationId="{9B329A30-6C45-544B-7DEC-88F61C37A5AE}"/>
          </ac:spMkLst>
        </pc:spChg>
        <pc:spChg chg="del mod">
          <ac:chgData name="Ysrael Rodrigues de Oliveira" userId="4cbdc8f4-58f1-4eaa-b06c-c48a5194d74c" providerId="ADAL" clId="{7CAFD08A-92CE-40C3-9269-A9B6B6F4CB8F}" dt="2023-09-15T17:31:22.008" v="154" actId="478"/>
          <ac:spMkLst>
            <pc:docMk/>
            <pc:sldMk cId="4287408042" sldId="898"/>
            <ac:spMk id="332" creationId="{8A7E9524-1D5C-B5C9-9439-8869BFC4027A}"/>
          </ac:spMkLst>
        </pc:spChg>
        <pc:spChg chg="del mod">
          <ac:chgData name="Ysrael Rodrigues de Oliveira" userId="4cbdc8f4-58f1-4eaa-b06c-c48a5194d74c" providerId="ADAL" clId="{7CAFD08A-92CE-40C3-9269-A9B6B6F4CB8F}" dt="2023-09-15T17:31:04.078" v="146" actId="478"/>
          <ac:spMkLst>
            <pc:docMk/>
            <pc:sldMk cId="4287408042" sldId="898"/>
            <ac:spMk id="333" creationId="{4DF6D124-53D2-7EBC-0551-B5D7A021E9C8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4" creationId="{B523A419-6199-62B2-E65E-9AC10A5888CB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5" creationId="{30EDDF62-F1C9-F3DD-2F18-3C54D5F5D301}"/>
          </ac:spMkLst>
        </pc:spChg>
        <pc:spChg chg="del mod">
          <ac:chgData name="Ysrael Rodrigues de Oliveira" userId="4cbdc8f4-58f1-4eaa-b06c-c48a5194d74c" providerId="ADAL" clId="{7CAFD08A-92CE-40C3-9269-A9B6B6F4CB8F}" dt="2023-09-15T17:31:15.500" v="153" actId="478"/>
          <ac:spMkLst>
            <pc:docMk/>
            <pc:sldMk cId="4287408042" sldId="898"/>
            <ac:spMk id="336" creationId="{DD61FD7C-0584-E5B3-9607-9C630BA4248F}"/>
          </ac:spMkLst>
        </pc:spChg>
        <pc:grpChg chg="add del mod">
          <ac:chgData name="Ysrael Rodrigues de Oliveira" userId="4cbdc8f4-58f1-4eaa-b06c-c48a5194d74c" providerId="ADAL" clId="{7CAFD08A-92CE-40C3-9269-A9B6B6F4CB8F}" dt="2023-09-15T17:32:26.552" v="163" actId="165"/>
          <ac:grpSpMkLst>
            <pc:docMk/>
            <pc:sldMk cId="4287408042" sldId="898"/>
            <ac:grpSpMk id="7" creationId="{45FF545E-7918-943F-C175-41BAFA8E4336}"/>
          </ac:grpSpMkLst>
        </pc:grpChg>
        <pc:grpChg chg="add del mod">
          <ac:chgData name="Ysrael Rodrigues de Oliveira" userId="4cbdc8f4-58f1-4eaa-b06c-c48a5194d74c" providerId="ADAL" clId="{7CAFD08A-92CE-40C3-9269-A9B6B6F4CB8F}" dt="2023-09-15T17:32:56.819" v="170" actId="165"/>
          <ac:grpSpMkLst>
            <pc:docMk/>
            <pc:sldMk cId="4287408042" sldId="898"/>
            <ac:grpSpMk id="8" creationId="{41027465-475E-7A6B-F20C-817123E48144}"/>
          </ac:grpSpMkLst>
        </pc:grpChg>
        <pc:grpChg chg="add del mod">
          <ac:chgData name="Ysrael Rodrigues de Oliveira" userId="4cbdc8f4-58f1-4eaa-b06c-c48a5194d74c" providerId="ADAL" clId="{7CAFD08A-92CE-40C3-9269-A9B6B6F4CB8F}" dt="2023-09-15T17:30:35.455" v="140" actId="165"/>
          <ac:grpSpMkLst>
            <pc:docMk/>
            <pc:sldMk cId="4287408042" sldId="898"/>
            <ac:grpSpMk id="157" creationId="{DA2A2D9C-1B24-A890-ED0A-C21D63532C21}"/>
          </ac:grpSpMkLst>
        </pc:grpChg>
        <pc:grpChg chg="del mod topLvl">
          <ac:chgData name="Ysrael Rodrigues de Oliveira" userId="4cbdc8f4-58f1-4eaa-b06c-c48a5194d74c" providerId="ADAL" clId="{7CAFD08A-92CE-40C3-9269-A9B6B6F4CB8F}" dt="2023-09-15T17:31:40.854" v="155" actId="165"/>
          <ac:grpSpMkLst>
            <pc:docMk/>
            <pc:sldMk cId="4287408042" sldId="898"/>
            <ac:grpSpMk id="162" creationId="{3BAE1C0C-A7A8-A955-2DF0-D0630BB8E5E6}"/>
          </ac:grpSpMkLst>
        </pc:grpChg>
        <pc:grpChg chg="mod topLvl">
          <ac:chgData name="Ysrael Rodrigues de Oliveira" userId="4cbdc8f4-58f1-4eaa-b06c-c48a5194d74c" providerId="ADAL" clId="{7CAFD08A-92CE-40C3-9269-A9B6B6F4CB8F}" dt="2023-09-15T17:32:56.819" v="170" actId="165"/>
          <ac:grpSpMkLst>
            <pc:docMk/>
            <pc:sldMk cId="4287408042" sldId="898"/>
            <ac:grpSpMk id="316" creationId="{7998F947-9FDF-0F2D-E189-7C20C5826381}"/>
          </ac:grpSpMkLst>
        </pc:grpChg>
        <pc:picChg chg="mod topLvl modCrop">
          <ac:chgData name="Ysrael Rodrigues de Oliveira" userId="4cbdc8f4-58f1-4eaa-b06c-c48a5194d74c" providerId="ADAL" clId="{7CAFD08A-92CE-40C3-9269-A9B6B6F4CB8F}" dt="2023-09-15T17:32:56.819" v="170" actId="165"/>
          <ac:picMkLst>
            <pc:docMk/>
            <pc:sldMk cId="4287408042" sldId="898"/>
            <ac:picMk id="158" creationId="{A4AABB35-2D09-D607-0B44-0EDB16D611FD}"/>
          </ac:picMkLst>
        </pc:picChg>
        <pc:cxnChg chg="mod topLvl">
          <ac:chgData name="Ysrael Rodrigues de Oliveira" userId="4cbdc8f4-58f1-4eaa-b06c-c48a5194d74c" providerId="ADAL" clId="{7CAFD08A-92CE-40C3-9269-A9B6B6F4CB8F}" dt="2023-09-15T17:34:34.186" v="176" actId="1035"/>
          <ac:cxnSpMkLst>
            <pc:docMk/>
            <pc:sldMk cId="4287408042" sldId="898"/>
            <ac:cxnSpMk id="258" creationId="{81CA7326-5BEA-DA17-3965-12FA55900E6F}"/>
          </ac:cxnSpMkLst>
        </pc:cxnChg>
        <pc:cxnChg chg="mod topLvl">
          <ac:chgData name="Ysrael Rodrigues de Oliveira" userId="4cbdc8f4-58f1-4eaa-b06c-c48a5194d74c" providerId="ADAL" clId="{7CAFD08A-92CE-40C3-9269-A9B6B6F4CB8F}" dt="2023-09-15T17:34:59.418" v="189" actId="1038"/>
          <ac:cxnSpMkLst>
            <pc:docMk/>
            <pc:sldMk cId="4287408042" sldId="898"/>
            <ac:cxnSpMk id="259" creationId="{DA19825D-ABF9-C5E0-8A66-E12C4D041B7D}"/>
          </ac:cxnSpMkLst>
        </pc:cxnChg>
        <pc:cxnChg chg="mod topLvl">
          <ac:chgData name="Ysrael Rodrigues de Oliveira" userId="4cbdc8f4-58f1-4eaa-b06c-c48a5194d74c" providerId="ADAL" clId="{7CAFD08A-92CE-40C3-9269-A9B6B6F4CB8F}" dt="2023-09-15T17:35:02.910" v="190" actId="14100"/>
          <ac:cxnSpMkLst>
            <pc:docMk/>
            <pc:sldMk cId="4287408042" sldId="898"/>
            <ac:cxnSpMk id="261" creationId="{1A29CD4E-B707-813A-F39C-1825A7893017}"/>
          </ac:cxnSpMkLst>
        </pc:cxnChg>
        <pc:cxnChg chg="mod topLvl">
          <ac:chgData name="Ysrael Rodrigues de Oliveira" userId="4cbdc8f4-58f1-4eaa-b06c-c48a5194d74c" providerId="ADAL" clId="{7CAFD08A-92CE-40C3-9269-A9B6B6F4CB8F}" dt="2023-09-15T17:34:42.760" v="178" actId="14100"/>
          <ac:cxnSpMkLst>
            <pc:docMk/>
            <pc:sldMk cId="4287408042" sldId="898"/>
            <ac:cxnSpMk id="263" creationId="{D14599E7-D2F7-B0CB-0715-D76857DE3A02}"/>
          </ac:cxnSpMkLst>
        </pc:cxnChg>
        <pc:cxnChg chg="mod topLvl">
          <ac:chgData name="Ysrael Rodrigues de Oliveira" userId="4cbdc8f4-58f1-4eaa-b06c-c48a5194d74c" providerId="ADAL" clId="{7CAFD08A-92CE-40C3-9269-A9B6B6F4CB8F}" dt="2023-09-15T17:35:09.702" v="192" actId="1038"/>
          <ac:cxnSpMkLst>
            <pc:docMk/>
            <pc:sldMk cId="4287408042" sldId="898"/>
            <ac:cxnSpMk id="265" creationId="{6EFFF799-0B3F-18D4-9BA7-27DE4471942E}"/>
          </ac:cxnSpMkLst>
        </pc:cxnChg>
        <pc:cxnChg chg="mod topLvl">
          <ac:chgData name="Ysrael Rodrigues de Oliveira" userId="4cbdc8f4-58f1-4eaa-b06c-c48a5194d74c" providerId="ADAL" clId="{7CAFD08A-92CE-40C3-9269-A9B6B6F4CB8F}" dt="2023-09-15T17:34:29.577" v="174" actId="1035"/>
          <ac:cxnSpMkLst>
            <pc:docMk/>
            <pc:sldMk cId="4287408042" sldId="898"/>
            <ac:cxnSpMk id="266" creationId="{55F5C150-34D5-DACC-E88D-20A014E4422E}"/>
          </ac:cxnSpMkLst>
        </pc:cxnChg>
        <pc:cxnChg chg="mod topLvl">
          <ac:chgData name="Ysrael Rodrigues de Oliveira" userId="4cbdc8f4-58f1-4eaa-b06c-c48a5194d74c" providerId="ADAL" clId="{7CAFD08A-92CE-40C3-9269-A9B6B6F4CB8F}" dt="2023-09-15T17:34:49.882" v="183" actId="1036"/>
          <ac:cxnSpMkLst>
            <pc:docMk/>
            <pc:sldMk cId="4287408042" sldId="898"/>
            <ac:cxnSpMk id="268" creationId="{17F459D9-0162-8C14-8F4D-31E44F3BE6C2}"/>
          </ac:cxnSpMkLst>
        </pc:cxnChg>
        <pc:cxnChg chg="mod topLvl">
          <ac:chgData name="Ysrael Rodrigues de Oliveira" userId="4cbdc8f4-58f1-4eaa-b06c-c48a5194d74c" providerId="ADAL" clId="{7CAFD08A-92CE-40C3-9269-A9B6B6F4CB8F}" dt="2023-09-15T17:33:21.912" v="172" actId="1582"/>
          <ac:cxnSpMkLst>
            <pc:docMk/>
            <pc:sldMk cId="4287408042" sldId="898"/>
            <ac:cxnSpMk id="270" creationId="{A8B0328A-CC3A-3713-8381-76F64EF878C8}"/>
          </ac:cxnSpMkLst>
        </pc:cxnChg>
        <pc:cxnChg chg="mod topLvl">
          <ac:chgData name="Ysrael Rodrigues de Oliveira" userId="4cbdc8f4-58f1-4eaa-b06c-c48a5194d74c" providerId="ADAL" clId="{7CAFD08A-92CE-40C3-9269-A9B6B6F4CB8F}" dt="2023-09-15T17:34:31.945" v="175" actId="1035"/>
          <ac:cxnSpMkLst>
            <pc:docMk/>
            <pc:sldMk cId="4287408042" sldId="898"/>
            <ac:cxnSpMk id="272" creationId="{E7DF7DB4-9856-D4E4-C0C2-6583A68149C8}"/>
          </ac:cxnSpMkLst>
        </pc:cxnChg>
        <pc:cxnChg chg="mod topLvl">
          <ac:chgData name="Ysrael Rodrigues de Oliveira" userId="4cbdc8f4-58f1-4eaa-b06c-c48a5194d74c" providerId="ADAL" clId="{7CAFD08A-92CE-40C3-9269-A9B6B6F4CB8F}" dt="2023-09-15T17:33:21.912" v="172" actId="1582"/>
          <ac:cxnSpMkLst>
            <pc:docMk/>
            <pc:sldMk cId="4287408042" sldId="898"/>
            <ac:cxnSpMk id="312" creationId="{BD24833D-BA40-AB3A-DC6D-ABEFC5CE4035}"/>
          </ac:cxnSpMkLst>
        </pc:cxn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205045805" sldId="899"/>
        </pc:sldMkLst>
        <pc:spChg chg="add del mod">
          <ac:chgData name="Ysrael Rodrigues de Oliveira" userId="4cbdc8f4-58f1-4eaa-b06c-c48a5194d74c" providerId="ADAL" clId="{7CAFD08A-92CE-40C3-9269-A9B6B6F4CB8F}" dt="2023-09-15T17:38:00.452" v="205" actId="478"/>
          <ac:spMkLst>
            <pc:docMk/>
            <pc:sldMk cId="1205045805" sldId="899"/>
            <ac:spMk id="3" creationId="{BF525AE6-8044-0CD5-6257-28017596B3FC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6" creationId="{692428BA-0999-3C14-A752-9BEA9F277B3A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7" creationId="{0A199922-B950-B7E3-C1D5-85759E53A64E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8" creationId="{6C8E3017-0537-03CF-C687-119CCBB221D3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9" creationId="{1234C1CA-8993-F92D-CFCC-575CCDFCAE71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1" creationId="{0398ED8E-C62B-54A5-B031-FD68045C80CF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2" creationId="{5C0A56F5-BB5A-46E0-BBD2-4C7B2617B78F}"/>
          </ac:spMkLst>
        </pc:spChg>
        <pc:spChg chg="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13" creationId="{6CC59208-FDC0-A55C-3097-0E879A4E9198}"/>
          </ac:spMkLst>
        </pc:spChg>
        <pc:spChg chg="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14" creationId="{40DE08D5-F975-9749-694D-008578B70003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5" creationId="{9348A3E9-DF45-59BC-79B7-7DF5E8AC9923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6" creationId="{940E5CAE-94E7-2D8F-1F22-BD58BACE3D79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7" creationId="{3E83C5AA-49E6-8752-BA29-79F1E3A3F040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8" creationId="{567495B1-0B85-ED5B-AABF-1D1EE8227A73}"/>
          </ac:spMkLst>
        </pc:spChg>
        <pc:spChg chg="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19" creationId="{6B8FB0BF-E6A5-F782-147F-C32E7E9D6884}"/>
          </ac:spMkLst>
        </pc:spChg>
        <pc:spChg chg="add del mod">
          <ac:chgData name="Ysrael Rodrigues de Oliveira" userId="4cbdc8f4-58f1-4eaa-b06c-c48a5194d74c" providerId="ADAL" clId="{7CAFD08A-92CE-40C3-9269-A9B6B6F4CB8F}" dt="2023-09-15T17:40:48.881" v="244" actId="478"/>
          <ac:spMkLst>
            <pc:docMk/>
            <pc:sldMk cId="1205045805" sldId="899"/>
            <ac:spMk id="20" creationId="{7F04896C-DD44-5BD3-33A6-CB1D58A5E0DE}"/>
          </ac:spMkLst>
        </pc:spChg>
        <pc:spChg chg="add 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21" creationId="{273D4BB8-16D0-A4D9-64E8-59A3C49B8DFC}"/>
          </ac:spMkLst>
        </pc:spChg>
        <pc:spChg chg="add 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22" creationId="{225A8A4B-47D0-AC60-4783-04C471EA2B34}"/>
          </ac:spMkLst>
        </pc:spChg>
        <pc:spChg chg="add del mod">
          <ac:chgData name="Ysrael Rodrigues de Oliveira" userId="4cbdc8f4-58f1-4eaa-b06c-c48a5194d74c" providerId="ADAL" clId="{7CAFD08A-92CE-40C3-9269-A9B6B6F4CB8F}" dt="2023-09-15T17:41:19.424" v="268" actId="478"/>
          <ac:spMkLst>
            <pc:docMk/>
            <pc:sldMk cId="1205045805" sldId="899"/>
            <ac:spMk id="23" creationId="{948D8CF9-99D2-D288-82F2-F893C7CD270A}"/>
          </ac:spMkLst>
        </pc:spChg>
        <pc:graphicFrameChg chg="del mod modGraphic">
          <ac:chgData name="Ysrael Rodrigues de Oliveira" userId="4cbdc8f4-58f1-4eaa-b06c-c48a5194d74c" providerId="ADAL" clId="{7CAFD08A-92CE-40C3-9269-A9B6B6F4CB8F}" dt="2023-09-15T17:37:56.266" v="203" actId="478"/>
          <ac:graphicFrameMkLst>
            <pc:docMk/>
            <pc:sldMk cId="1205045805" sldId="899"/>
            <ac:graphicFrameMk id="2" creationId="{141631BD-F08F-6B9E-C16A-C1B059DD313B}"/>
          </ac:graphicFrameMkLst>
        </pc:graphicFrame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2825016068" sldId="901"/>
        </pc:sldMkLst>
        <pc:spChg chg="mod">
          <ac:chgData name="Ysrael Rodrigues de Oliveira" userId="4cbdc8f4-58f1-4eaa-b06c-c48a5194d74c" providerId="ADAL" clId="{7CAFD08A-92CE-40C3-9269-A9B6B6F4CB8F}" dt="2023-09-15T17:45:59.500" v="343" actId="164"/>
          <ac:spMkLst>
            <pc:docMk/>
            <pc:sldMk cId="2825016068" sldId="901"/>
            <ac:spMk id="2" creationId="{9CEBE0E7-1901-8B60-8772-BBADE8BD84A2}"/>
          </ac:spMkLst>
        </pc:spChg>
        <pc:spChg chg="add mod">
          <ac:chgData name="Ysrael Rodrigues de Oliveira" userId="4cbdc8f4-58f1-4eaa-b06c-c48a5194d74c" providerId="ADAL" clId="{7CAFD08A-92CE-40C3-9269-A9B6B6F4CB8F}" dt="2023-09-15T18:36:34.915" v="390" actId="14100"/>
          <ac:spMkLst>
            <pc:docMk/>
            <pc:sldMk cId="2825016068" sldId="901"/>
            <ac:spMk id="3" creationId="{ACB490FC-65D8-A99E-C565-F6CB1960D5A0}"/>
          </ac:spMkLst>
        </pc:spChg>
        <pc:spChg chg="add mod">
          <ac:chgData name="Ysrael Rodrigues de Oliveira" userId="4cbdc8f4-58f1-4eaa-b06c-c48a5194d74c" providerId="ADAL" clId="{7CAFD08A-92CE-40C3-9269-A9B6B6F4CB8F}" dt="2023-09-15T18:36:12.732" v="377" actId="1036"/>
          <ac:spMkLst>
            <pc:docMk/>
            <pc:sldMk cId="2825016068" sldId="901"/>
            <ac:spMk id="4" creationId="{9A10D15A-7365-CDAF-D162-340662B9897E}"/>
          </ac:spMkLst>
        </pc:spChg>
        <pc:spChg chg="add mod">
          <ac:chgData name="Ysrael Rodrigues de Oliveira" userId="4cbdc8f4-58f1-4eaa-b06c-c48a5194d74c" providerId="ADAL" clId="{7CAFD08A-92CE-40C3-9269-A9B6B6F4CB8F}" dt="2023-09-15T18:36:27.859" v="388" actId="1038"/>
          <ac:spMkLst>
            <pc:docMk/>
            <pc:sldMk cId="2825016068" sldId="901"/>
            <ac:spMk id="6" creationId="{7D65593F-F0FE-4B6D-957F-9DC482361665}"/>
          </ac:spMkLst>
        </pc:spChg>
        <pc:spChg chg="mod">
          <ac:chgData name="Ysrael Rodrigues de Oliveira" userId="4cbdc8f4-58f1-4eaa-b06c-c48a5194d74c" providerId="ADAL" clId="{7CAFD08A-92CE-40C3-9269-A9B6B6F4CB8F}" dt="2023-09-15T18:35:43.891" v="364" actId="1036"/>
          <ac:spMkLst>
            <pc:docMk/>
            <pc:sldMk cId="2825016068" sldId="901"/>
            <ac:spMk id="12" creationId="{5074A1B5-9FC5-26AB-60B1-3E01C2F1513A}"/>
          </ac:spMkLst>
        </pc:spChg>
        <pc:spChg chg="add del mod">
          <ac:chgData name="Ysrael Rodrigues de Oliveira" userId="4cbdc8f4-58f1-4eaa-b06c-c48a5194d74c" providerId="ADAL" clId="{7CAFD08A-92CE-40C3-9269-A9B6B6F4CB8F}" dt="2023-09-15T18:44:03.515" v="435" actId="478"/>
          <ac:spMkLst>
            <pc:docMk/>
            <pc:sldMk cId="2825016068" sldId="901"/>
            <ac:spMk id="16" creationId="{210CF77E-A763-F5E5-7A09-0E3FBA8C76E7}"/>
          </ac:spMkLst>
        </pc:spChg>
        <pc:spChg chg="add del mod">
          <ac:chgData name="Ysrael Rodrigues de Oliveira" userId="4cbdc8f4-58f1-4eaa-b06c-c48a5194d74c" providerId="ADAL" clId="{7CAFD08A-92CE-40C3-9269-A9B6B6F4CB8F}" dt="2023-09-15T18:44:03.515" v="435" actId="478"/>
          <ac:spMkLst>
            <pc:docMk/>
            <pc:sldMk cId="2825016068" sldId="901"/>
            <ac:spMk id="17" creationId="{205340C9-ECE9-EFFD-C441-114A6B5A65BA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18" creationId="{7D1F057C-16CF-079D-6E9F-77CDE02C9830}"/>
          </ac:spMkLst>
        </pc:spChg>
        <pc:spChg chg="add del mod">
          <ac:chgData name="Ysrael Rodrigues de Oliveira" userId="4cbdc8f4-58f1-4eaa-b06c-c48a5194d74c" providerId="ADAL" clId="{7CAFD08A-92CE-40C3-9269-A9B6B6F4CB8F}" dt="2023-09-15T18:40:56.612" v="413" actId="478"/>
          <ac:spMkLst>
            <pc:docMk/>
            <pc:sldMk cId="2825016068" sldId="901"/>
            <ac:spMk id="20" creationId="{43C9821E-FD3A-B72C-01E4-C1051B6BD4D3}"/>
          </ac:spMkLst>
        </pc:spChg>
        <pc:spChg chg="add del mod">
          <ac:chgData name="Ysrael Rodrigues de Oliveira" userId="4cbdc8f4-58f1-4eaa-b06c-c48a5194d74c" providerId="ADAL" clId="{7CAFD08A-92CE-40C3-9269-A9B6B6F4CB8F}" dt="2023-09-15T18:44:03.515" v="435" actId="478"/>
          <ac:spMkLst>
            <pc:docMk/>
            <pc:sldMk cId="2825016068" sldId="901"/>
            <ac:spMk id="21" creationId="{6D8303DC-4546-CE63-8AD8-574C1A13C881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27" creationId="{AF060D12-4073-5C7F-88F8-ECC5041CD1AD}"/>
          </ac:spMkLst>
        </pc:spChg>
        <pc:spChg chg="mod">
          <ac:chgData name="Ysrael Rodrigues de Oliveira" userId="4cbdc8f4-58f1-4eaa-b06c-c48a5194d74c" providerId="ADAL" clId="{7CAFD08A-92CE-40C3-9269-A9B6B6F4CB8F}" dt="2023-09-15T18:44:26.884" v="452" actId="20577"/>
          <ac:spMkLst>
            <pc:docMk/>
            <pc:sldMk cId="2825016068" sldId="901"/>
            <ac:spMk id="32" creationId="{2B5AB041-5B24-6615-10AF-3AF9A5E3E161}"/>
          </ac:spMkLst>
        </pc:spChg>
        <pc:spChg chg="mod">
          <ac:chgData name="Ysrael Rodrigues de Oliveira" userId="4cbdc8f4-58f1-4eaa-b06c-c48a5194d74c" providerId="ADAL" clId="{7CAFD08A-92CE-40C3-9269-A9B6B6F4CB8F}" dt="2023-09-15T18:44:08.294" v="436" actId="207"/>
          <ac:spMkLst>
            <pc:docMk/>
            <pc:sldMk cId="2825016068" sldId="901"/>
            <ac:spMk id="35" creationId="{85315404-3030-DC0E-83A3-16827A7C75AF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40" creationId="{E402CDD2-E22C-B9D0-166E-153B51995403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51" creationId="{26BD47CA-9D52-42D2-1FD8-0509D73F5E99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54" creationId="{858F9A07-6B29-6341-3159-9AF4B2B6F718}"/>
          </ac:spMkLst>
        </pc:spChg>
        <pc:spChg chg="mod">
          <ac:chgData name="Ysrael Rodrigues de Oliveira" userId="4cbdc8f4-58f1-4eaa-b06c-c48a5194d74c" providerId="ADAL" clId="{7CAFD08A-92CE-40C3-9269-A9B6B6F4CB8F}" dt="2023-09-15T18:35:35.771" v="360" actId="1038"/>
          <ac:spMkLst>
            <pc:docMk/>
            <pc:sldMk cId="2825016068" sldId="901"/>
            <ac:spMk id="60" creationId="{484DC289-DF18-991B-68F2-D55D203E87BA}"/>
          </ac:spMkLst>
        </pc:spChg>
        <pc:spChg chg="mod">
          <ac:chgData name="Ysrael Rodrigues de Oliveira" userId="4cbdc8f4-58f1-4eaa-b06c-c48a5194d74c" providerId="ADAL" clId="{7CAFD08A-92CE-40C3-9269-A9B6B6F4CB8F}" dt="2023-09-15T18:35:05.467" v="350" actId="1076"/>
          <ac:spMkLst>
            <pc:docMk/>
            <pc:sldMk cId="2825016068" sldId="901"/>
            <ac:spMk id="72" creationId="{86AFCD3A-B6CB-25E6-8A46-0D76973478ED}"/>
          </ac:spMkLst>
        </pc:spChg>
        <pc:spChg chg="mod">
          <ac:chgData name="Ysrael Rodrigues de Oliveira" userId="4cbdc8f4-58f1-4eaa-b06c-c48a5194d74c" providerId="ADAL" clId="{7CAFD08A-92CE-40C3-9269-A9B6B6F4CB8F}" dt="2023-09-15T18:34:58.298" v="348" actId="1076"/>
          <ac:spMkLst>
            <pc:docMk/>
            <pc:sldMk cId="2825016068" sldId="901"/>
            <ac:spMk id="78" creationId="{BF0F6C12-37FD-8FE9-57EB-D7EAA8CDF32B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97" creationId="{FF4C66E2-A69F-2EC9-FA1F-05CC6A35DD89}"/>
          </ac:spMkLst>
        </pc:spChg>
        <pc:grpChg chg="add mod">
          <ac:chgData name="Ysrael Rodrigues de Oliveira" userId="4cbdc8f4-58f1-4eaa-b06c-c48a5194d74c" providerId="ADAL" clId="{7CAFD08A-92CE-40C3-9269-A9B6B6F4CB8F}" dt="2023-09-15T18:36:37.723" v="397" actId="1038"/>
          <ac:grpSpMkLst>
            <pc:docMk/>
            <pc:sldMk cId="2825016068" sldId="901"/>
            <ac:grpSpMk id="7" creationId="{62D07046-B17A-6B12-679D-D5618986B5DB}"/>
          </ac:grpSpMkLst>
        </pc:grpChg>
        <pc:grpChg chg="add mod">
          <ac:chgData name="Ysrael Rodrigues de Oliveira" userId="4cbdc8f4-58f1-4eaa-b06c-c48a5194d74c" providerId="ADAL" clId="{7CAFD08A-92CE-40C3-9269-A9B6B6F4CB8F}" dt="2023-09-15T17:45:59.500" v="343" actId="164"/>
          <ac:grpSpMkLst>
            <pc:docMk/>
            <pc:sldMk cId="2825016068" sldId="901"/>
            <ac:grpSpMk id="8" creationId="{BF68FFF3-86A9-B92B-E3FD-CEC90D6E6685}"/>
          </ac:grpSpMkLst>
        </pc:grpChg>
        <pc:picChg chg="mod">
          <ac:chgData name="Ysrael Rodrigues de Oliveira" userId="4cbdc8f4-58f1-4eaa-b06c-c48a5194d74c" providerId="ADAL" clId="{7CAFD08A-92CE-40C3-9269-A9B6B6F4CB8F}" dt="2023-09-15T17:47:02.619" v="346" actId="1038"/>
          <ac:picMkLst>
            <pc:docMk/>
            <pc:sldMk cId="2825016068" sldId="901"/>
            <ac:picMk id="5" creationId="{161D707D-BE65-7F67-47FB-6A7AEF765F56}"/>
          </ac:picMkLst>
        </pc:picChg>
        <pc:cxnChg chg="mod">
          <ac:chgData name="Ysrael Rodrigues de Oliveira" userId="4cbdc8f4-58f1-4eaa-b06c-c48a5194d74c" providerId="ADAL" clId="{7CAFD08A-92CE-40C3-9269-A9B6B6F4CB8F}" dt="2023-09-15T18:35:46.779" v="365" actId="14100"/>
          <ac:cxnSpMkLst>
            <pc:docMk/>
            <pc:sldMk cId="2825016068" sldId="901"/>
            <ac:cxnSpMk id="14" creationId="{0BD42D7C-0135-D6BC-2284-0FA40CB0BE86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19" creationId="{8C8DDE98-A85C-3456-AE9D-4DE7D75627E1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31" creationId="{7B8C8BA2-7588-71BB-CF22-4CABC580A49A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36" creationId="{C7320AD9-1899-4351-BCCC-C77FA0F72787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41" creationId="{927DDCC4-7812-205D-8873-4826B73C1DE1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45" creationId="{764042BB-3134-128D-3081-2DCAC1FD93BD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56" creationId="{E8864895-33AE-0B00-4041-428807DC22AF}"/>
          </ac:cxnSpMkLst>
        </pc:cxnChg>
        <pc:cxnChg chg="mod">
          <ac:chgData name="Ysrael Rodrigues de Oliveira" userId="4cbdc8f4-58f1-4eaa-b06c-c48a5194d74c" providerId="ADAL" clId="{7CAFD08A-92CE-40C3-9269-A9B6B6F4CB8F}" dt="2023-09-15T18:35:38.274" v="361" actId="14100"/>
          <ac:cxnSpMkLst>
            <pc:docMk/>
            <pc:sldMk cId="2825016068" sldId="901"/>
            <ac:cxnSpMk id="64" creationId="{8C01C691-0CDC-C64C-89D5-BD57F3C184EB}"/>
          </ac:cxnSpMkLst>
        </pc:cxnChg>
        <pc:cxnChg chg="mod">
          <ac:chgData name="Ysrael Rodrigues de Oliveira" userId="4cbdc8f4-58f1-4eaa-b06c-c48a5194d74c" providerId="ADAL" clId="{7CAFD08A-92CE-40C3-9269-A9B6B6F4CB8F}" dt="2023-09-15T18:35:07.866" v="351" actId="14100"/>
          <ac:cxnSpMkLst>
            <pc:docMk/>
            <pc:sldMk cId="2825016068" sldId="901"/>
            <ac:cxnSpMk id="73" creationId="{E6765A47-92FF-979D-1AC2-4A2B40F240E7}"/>
          </ac:cxnSpMkLst>
        </pc:cxnChg>
        <pc:cxnChg chg="mod">
          <ac:chgData name="Ysrael Rodrigues de Oliveira" userId="4cbdc8f4-58f1-4eaa-b06c-c48a5194d74c" providerId="ADAL" clId="{7CAFD08A-92CE-40C3-9269-A9B6B6F4CB8F}" dt="2023-09-15T18:35:03.218" v="349" actId="14100"/>
          <ac:cxnSpMkLst>
            <pc:docMk/>
            <pc:sldMk cId="2825016068" sldId="901"/>
            <ac:cxnSpMk id="81" creationId="{067038E3-764E-AFF8-CF3E-CFAC26B2F47B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99" creationId="{1F851474-CF3D-79B8-B16B-3F8E3956B270}"/>
          </ac:cxnSpMkLst>
        </pc:cxnChg>
      </pc:sldChg>
      <pc:sldChg chg="del">
        <pc:chgData name="Ysrael Rodrigues de Oliveira" userId="4cbdc8f4-58f1-4eaa-b06c-c48a5194d74c" providerId="ADAL" clId="{7CAFD08A-92CE-40C3-9269-A9B6B6F4CB8F}" dt="2023-09-15T17:35:28.512" v="193" actId="47"/>
        <pc:sldMkLst>
          <pc:docMk/>
          <pc:sldMk cId="2296645115" sldId="902"/>
        </pc:sldMkLst>
      </pc:sldChg>
      <pc:sldChg chg="addSp delSp modSp new add del mod">
        <pc:chgData name="Ysrael Rodrigues de Oliveira" userId="4cbdc8f4-58f1-4eaa-b06c-c48a5194d74c" providerId="ADAL" clId="{7CAFD08A-92CE-40C3-9269-A9B6B6F4CB8F}" dt="2023-09-15T20:59:36.167" v="1076" actId="47"/>
        <pc:sldMkLst>
          <pc:docMk/>
          <pc:sldMk cId="3200026351" sldId="902"/>
        </pc:sldMkLst>
        <pc:spChg chg="del">
          <ac:chgData name="Ysrael Rodrigues de Oliveira" userId="4cbdc8f4-58f1-4eaa-b06c-c48a5194d74c" providerId="ADAL" clId="{7CAFD08A-92CE-40C3-9269-A9B6B6F4CB8F}" dt="2023-09-15T20:14:07.655" v="836" actId="478"/>
          <ac:spMkLst>
            <pc:docMk/>
            <pc:sldMk cId="3200026351" sldId="902"/>
            <ac:spMk id="2" creationId="{0689331A-7DF8-955C-EA72-F51501DE0799}"/>
          </ac:spMkLst>
        </pc:spChg>
        <pc:spChg chg="del">
          <ac:chgData name="Ysrael Rodrigues de Oliveira" userId="4cbdc8f4-58f1-4eaa-b06c-c48a5194d74c" providerId="ADAL" clId="{7CAFD08A-92CE-40C3-9269-A9B6B6F4CB8F}" dt="2023-09-15T20:14:07.655" v="836" actId="478"/>
          <ac:spMkLst>
            <pc:docMk/>
            <pc:sldMk cId="3200026351" sldId="902"/>
            <ac:spMk id="3" creationId="{08A53019-2EE6-4082-9D64-C41A0812E1DC}"/>
          </ac:spMkLst>
        </pc:spChg>
        <pc:spChg chg="add mod">
          <ac:chgData name="Ysrael Rodrigues de Oliveira" userId="4cbdc8f4-58f1-4eaa-b06c-c48a5194d74c" providerId="ADAL" clId="{7CAFD08A-92CE-40C3-9269-A9B6B6F4CB8F}" dt="2023-09-15T20:16:14.136" v="837"/>
          <ac:spMkLst>
            <pc:docMk/>
            <pc:sldMk cId="3200026351" sldId="902"/>
            <ac:spMk id="4" creationId="{2257D623-C235-CCF0-9049-6F2154AAF8AD}"/>
          </ac:spMkLst>
        </pc:spChg>
        <pc:spChg chg="add mod">
          <ac:chgData name="Ysrael Rodrigues de Oliveira" userId="4cbdc8f4-58f1-4eaa-b06c-c48a5194d74c" providerId="ADAL" clId="{7CAFD08A-92CE-40C3-9269-A9B6B6F4CB8F}" dt="2023-09-15T20:44:17.298" v="956"/>
          <ac:spMkLst>
            <pc:docMk/>
            <pc:sldMk cId="3200026351" sldId="902"/>
            <ac:spMk id="5" creationId="{A4E8296D-C884-CE67-78A6-C24B7A6FEC83}"/>
          </ac:spMkLst>
        </pc:spChg>
        <pc:spChg chg="add mod">
          <ac:chgData name="Ysrael Rodrigues de Oliveira" userId="4cbdc8f4-58f1-4eaa-b06c-c48a5194d74c" providerId="ADAL" clId="{7CAFD08A-92CE-40C3-9269-A9B6B6F4CB8F}" dt="2023-09-15T20:16:31.855" v="839"/>
          <ac:spMkLst>
            <pc:docMk/>
            <pc:sldMk cId="3200026351" sldId="902"/>
            <ac:spMk id="6" creationId="{E59DFA82-790A-6F4F-5FAA-70107CBE0175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9" creationId="{4A38F360-8930-BEBF-6DA6-811837843C34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0" creationId="{7BA2760E-3AF2-2FA2-804F-7E8B35E84CDD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1" creationId="{A5D82F89-06EB-568F-4821-1AC3F94280D6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2" creationId="{63D43D38-CA33-1D75-57AC-2AFC654885AA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3" creationId="{0F12379A-DACC-4694-5AF0-C5293C42880C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4" creationId="{ACCF0AA5-5933-8B9D-368A-E718B0B60056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5" creationId="{B66D05AF-443E-704B-8625-417AFEF8136B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6" creationId="{58EFA1F6-CF3D-3CB0-8518-86DC1CA63821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7" creationId="{F82523CC-0A9B-84F8-4447-7C224051BBE8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8" creationId="{C454ACEA-9C72-AF52-2D42-D53D27EE7733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9" creationId="{F0FA1D6C-5E46-5EC4-1408-180A585C7A91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20" creationId="{D41EAD98-2254-B808-5086-2AD28C134FED}"/>
          </ac:spMkLst>
        </pc:spChg>
        <pc:spChg chg="add mod topLvl">
          <ac:chgData name="Ysrael Rodrigues de Oliveira" userId="4cbdc8f4-58f1-4eaa-b06c-c48a5194d74c" providerId="ADAL" clId="{7CAFD08A-92CE-40C3-9269-A9B6B6F4CB8F}" dt="2023-09-15T20:52:30.614" v="1060" actId="790"/>
          <ac:spMkLst>
            <pc:docMk/>
            <pc:sldMk cId="3200026351" sldId="902"/>
            <ac:spMk id="21" creationId="{5CF8F851-24F7-260B-FE66-9CE492D09B88}"/>
          </ac:spMkLst>
        </pc:spChg>
        <pc:spChg chg="add del mod topLvl">
          <ac:chgData name="Ysrael Rodrigues de Oliveira" userId="4cbdc8f4-58f1-4eaa-b06c-c48a5194d74c" providerId="ADAL" clId="{7CAFD08A-92CE-40C3-9269-A9B6B6F4CB8F}" dt="2023-09-15T20:23:16.379" v="898" actId="478"/>
          <ac:spMkLst>
            <pc:docMk/>
            <pc:sldMk cId="3200026351" sldId="902"/>
            <ac:spMk id="22" creationId="{C2B40B98-3290-0C12-4ED8-36A4A05941DB}"/>
          </ac:spMkLst>
        </pc:spChg>
        <pc:spChg chg="add mod topLvl">
          <ac:chgData name="Ysrael Rodrigues de Oliveira" userId="4cbdc8f4-58f1-4eaa-b06c-c48a5194d74c" providerId="ADAL" clId="{7CAFD08A-92CE-40C3-9269-A9B6B6F4CB8F}" dt="2023-09-15T20:25:31.604" v="934" actId="1076"/>
          <ac:spMkLst>
            <pc:docMk/>
            <pc:sldMk cId="3200026351" sldId="902"/>
            <ac:spMk id="23" creationId="{34C1AA3F-28EE-868B-B4D6-0D3FE147BD5D}"/>
          </ac:spMkLst>
        </pc:spChg>
        <pc:spChg chg="add mod topLvl">
          <ac:chgData name="Ysrael Rodrigues de Oliveira" userId="4cbdc8f4-58f1-4eaa-b06c-c48a5194d74c" providerId="ADAL" clId="{7CAFD08A-92CE-40C3-9269-A9B6B6F4CB8F}" dt="2023-09-15T20:25:31.604" v="934" actId="1076"/>
          <ac:spMkLst>
            <pc:docMk/>
            <pc:sldMk cId="3200026351" sldId="902"/>
            <ac:spMk id="24" creationId="{1AF890F4-1607-B201-F60B-02253F5B671D}"/>
          </ac:spMkLst>
        </pc:spChg>
        <pc:spChg chg="add mod topLvl">
          <ac:chgData name="Ysrael Rodrigues de Oliveira" userId="4cbdc8f4-58f1-4eaa-b06c-c48a5194d74c" providerId="ADAL" clId="{7CAFD08A-92CE-40C3-9269-A9B6B6F4CB8F}" dt="2023-09-15T20:25:31.604" v="934" actId="1076"/>
          <ac:spMkLst>
            <pc:docMk/>
            <pc:sldMk cId="3200026351" sldId="902"/>
            <ac:spMk id="29" creationId="{2915BE41-DD67-5F80-BE3D-76F1A5A0FF8C}"/>
          </ac:spMkLst>
        </pc:spChg>
        <pc:spChg chg="add mod topLvl">
          <ac:chgData name="Ysrael Rodrigues de Oliveira" userId="4cbdc8f4-58f1-4eaa-b06c-c48a5194d74c" providerId="ADAL" clId="{7CAFD08A-92CE-40C3-9269-A9B6B6F4CB8F}" dt="2023-09-15T20:52:26.964" v="1059" actId="790"/>
          <ac:spMkLst>
            <pc:docMk/>
            <pc:sldMk cId="3200026351" sldId="902"/>
            <ac:spMk id="32" creationId="{5DE01C07-271B-3F68-4847-88F1EC864285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6" creationId="{E226C257-D3F7-9DF3-4D45-E5314837C608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7" creationId="{1EC9E7E4-25BD-CADE-9FCD-43B6E505A000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8" creationId="{658E1835-D8F3-B5F9-CE0C-8E83B3FC1E3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9" creationId="{37D9867F-D6D6-1560-723D-20B6B3E1AE72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0" creationId="{2C379395-19EB-2867-5AD4-58E4D152D609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1" creationId="{E6FD0FF5-1AC7-EE1E-33B4-2BFD865BC72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2" creationId="{DC03528E-B30B-F917-97DE-5F8F7EFCFCCC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3" creationId="{490FBA4C-3A59-B646-25C6-A3D43D58C92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4" creationId="{0A6A367D-6BA6-70EF-E74C-8C5EBFABF112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5" creationId="{9865F0D7-A9C8-8540-C36B-715575ACE6B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6" creationId="{0407CAA0-E9EA-E756-8190-A962C0AFA674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7" creationId="{2D5FCE6D-AC40-DA12-0362-5684BE8CC9D1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8" creationId="{170E35B5-23C9-5083-98FE-8B5EA7EB18FF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9" creationId="{19BD5B22-7DFA-3AB9-1A08-46562C22699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0" creationId="{B84E69B9-D789-0021-DE0A-15EF3AA72929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1" creationId="{637AA179-6E4E-1F41-5418-E978BF3B398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2" creationId="{A5BCD3E7-264F-97E7-70F4-A39A222E01B7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3" creationId="{33A60E3D-14B8-A7E3-F430-F65D0F63AAF4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4" creationId="{33B09F11-B9FD-3563-2039-852A2B8BA7B0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5" creationId="{08E36662-4D55-1E25-535F-837417A0A29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6" creationId="{47F243AC-2F95-4B30-CBD9-8CF5247A4DA9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7" creationId="{29D030DF-3550-0DD2-1292-9E8E9414132F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8" creationId="{98C6961F-0366-973F-BA3E-AB6642FB712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9" creationId="{F1E3AD9F-EDC7-82F8-65FA-D4F9A9AEB16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0" creationId="{D1FA69AE-ACCB-F49D-5CFF-F2C43C1D53D8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1" creationId="{4BE593E6-AED9-9D69-C415-25DE4EF55053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2" creationId="{0840C9C9-2E4E-D9E9-9E99-C12AA254B4C5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3" creationId="{C09F263D-7B52-EA56-28D7-579C88CCDB2D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1024" creationId="{56B64C63-C800-1B6F-5DB9-F5BB0E3C936A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1025" creationId="{10A90539-7013-BA59-891E-7E562F9C0634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1027" creationId="{EF394D2C-25B0-0E0E-0867-7A349473E48D}"/>
          </ac:spMkLst>
        </pc:spChg>
        <pc:spChg chg="add mod">
          <ac:chgData name="Ysrael Rodrigues de Oliveira" userId="4cbdc8f4-58f1-4eaa-b06c-c48a5194d74c" providerId="ADAL" clId="{7CAFD08A-92CE-40C3-9269-A9B6B6F4CB8F}" dt="2023-09-15T20:52:23.389" v="1058" actId="790"/>
          <ac:spMkLst>
            <pc:docMk/>
            <pc:sldMk cId="3200026351" sldId="902"/>
            <ac:spMk id="1028" creationId="{D73D8351-E36F-36E7-6032-DA32FC609C0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2" creationId="{F3D22AD6-532D-49F9-7A6D-4FAF5D369269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3" creationId="{1D9569DD-9099-D3AB-A3AC-742DFE94A3D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4" creationId="{9D6C636A-5F0F-2EEC-1396-514469C8DD69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5" creationId="{C47F484F-E414-930E-6729-C82628D8F8D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6" creationId="{433FBB90-FCFA-09D7-078F-97A471984AE6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7" creationId="{8EE2B9A9-36EE-07DE-6CA5-47E884F6227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8" creationId="{8B6D9E02-A0AF-F7DC-BCF5-6FDE446501F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9" creationId="{8AC3BA7A-A995-27FB-2950-90A78560FD8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0" creationId="{DBC52E36-0B7C-78C9-A9AC-5B4A425E01D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1" creationId="{DFA6DB29-B788-FCA2-E1A0-1D6B331A6B1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2" creationId="{19D9F90A-4B46-DD20-9176-E0E48B42686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3" creationId="{D3BBC443-A49B-1044-5FAD-B5CEA941C09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4" creationId="{2E59943E-6EFA-D51C-DF6B-22F6ADC2C84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5" creationId="{51AC3030-E955-CC7C-EED7-FFB24C23A52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6" creationId="{AE584EE8-30EC-4CD2-59E0-3FB2720FABA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7" creationId="{7410E945-5C0F-6939-90C9-D20C64842C2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8" creationId="{0F289DFD-7C61-60D8-B411-D2415FB6591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9" creationId="{6E5B003B-DB2D-570C-69E8-4CD65B1C27C5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0" creationId="{578B547C-C5D1-0AFF-79BF-8EFB14A4DD04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2" creationId="{7F39CD53-8B97-F9F6-BA49-CF11D7F0AEE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3" creationId="{42EB9B38-9B9D-D28C-FC47-3475E249DD8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4" creationId="{240AE419-8A17-20E9-F42C-53F74751C6D6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5" creationId="{763C032C-8344-9F65-85F7-C31A5280928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6" creationId="{5E4381A8-F05B-ECA1-D769-A08FE0BBA3B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7" creationId="{DE1D4BA8-97E8-3FAF-C7B6-A2E17D399B1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8" creationId="{03E12875-D77B-DA50-7701-95C9E79D5EA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9" creationId="{34BBAD06-172E-9DE3-7353-DC10D54F956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0" creationId="{9D6ADB97-FD45-90B5-0766-4DF48D52208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1" creationId="{4123F3FF-185F-5EF9-439D-7CF224B41975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2" creationId="{C36BC2BF-8807-8513-8044-ABF1FB81C95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3" creationId="{760D1530-9D1B-777E-E91A-B6358F91AA4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4" creationId="{F73AFE64-2346-49DE-DF01-19398DA632D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5" creationId="{8A09D3BA-B7F8-D4F1-5257-A9FB3985C81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6" creationId="{26EAA0CD-AEED-E0B9-C7A6-1BB6BF009A9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7" creationId="{24A58C2E-A39F-9DF8-4926-94D3F85DB9C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8" creationId="{00E4E558-EF0F-9EEE-DB21-CE9CE978BFD1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9" creationId="{519A9C66-4C68-0C94-5DAE-7F965035653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0" creationId="{FC48E285-974B-7693-9FCB-E801FAF027C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1" creationId="{B11DD84B-301E-59F4-B818-3B856C413FE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3" creationId="{852D95A6-C622-AA8D-C433-FABED3834DB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4" creationId="{DE83A3AC-CCDE-C76C-0F3D-39FE3438B534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5" creationId="{293D6CE7-C4D8-407D-D3D2-AAD23645F5B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6" creationId="{E95E12D1-90DB-80E5-9096-3E684FEDF97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7" creationId="{9B7034AD-4913-A60E-E0FC-D12D3376AFA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8" creationId="{014D9EFA-3BA7-6D12-DA30-0A67509F096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9" creationId="{B25D196B-1E9D-9FF5-0839-A64D39483DF4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0" creationId="{F63EFDDA-C4B4-2127-EDEB-4CDC0CDB90C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1" creationId="{06B0824E-24D4-4A5C-37D3-451CFECD438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2" creationId="{83752C96-F9AE-267A-35DD-968F3F442867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3" creationId="{C4C46EAD-40DF-C22C-5DC6-04D791968B3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4" creationId="{3ECDA62B-E277-B435-CB0C-2ED45574066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5" creationId="{B176D6EC-5FE2-E6AA-3D33-6B46D875F471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6" creationId="{3577F33C-EBB4-59C3-3BFD-555F725F98B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7" creationId="{33013945-C9DD-B1B8-06EF-8A13CBC4BED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8" creationId="{04972AEE-BC41-6364-6CA9-14BED3EF224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9" creationId="{B20663A0-33BB-C188-9687-6B899AE80CE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0" creationId="{470BC5D1-4EBC-7E33-8582-9F7EBD30CC8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1" creationId="{6CB11A77-CB2E-C4E0-9BE1-6B4739088B8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2" creationId="{655664AF-8269-7706-B631-98E7799F075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5" creationId="{F27F41D8-D368-5BC1-F5B1-127F343108F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6" creationId="{41178EB9-A0BC-2574-07DA-033C62137FE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7" creationId="{60B9C2ED-C979-D2BF-4E2A-16F9BA74699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8" creationId="{3B5E1A39-CB1E-3447-74C0-2D2C045383B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9" creationId="{704BA49B-4598-4BEB-04D0-1E58CE3FF011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0" creationId="{97446EE2-2A28-1579-56E6-5FC9EB40847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1" creationId="{DD96E1B7-34E5-27A0-597C-B7AA9966C5A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2" creationId="{C81A1A3A-A72E-4568-DA8C-7373B6327FF7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3" creationId="{B877C2AB-A635-8C53-9DD9-84C320F83A4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5" creationId="{00AFDA04-DCF6-9646-6EB5-2D26B88977C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7" creationId="{8B4DD505-C802-DB8D-7302-5E8C19A986B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8" creationId="{59385074-B570-C003-2CD5-5C5C481A1AF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9" creationId="{E045F8D5-62E0-DE12-10EE-9EFED02CEE7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11" creationId="{DE37B5F4-E0B3-6990-4A60-BDA2FAE09F45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13" creationId="{DC0716A1-2D2B-B0A3-45C1-E47A1CE29C9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17" creationId="{05775CF7-D649-9ACC-246C-D4D4C57963FE}"/>
          </ac:spMkLst>
        </pc:spChg>
        <pc:spChg chg="del mod topLvl">
          <ac:chgData name="Ysrael Rodrigues de Oliveira" userId="4cbdc8f4-58f1-4eaa-b06c-c48a5194d74c" providerId="ADAL" clId="{7CAFD08A-92CE-40C3-9269-A9B6B6F4CB8F}" dt="2023-09-15T20:45:37.035" v="963" actId="478"/>
          <ac:spMkLst>
            <pc:docMk/>
            <pc:sldMk cId="3200026351" sldId="902"/>
            <ac:spMk id="1120" creationId="{FD72ED10-5BC5-5E4E-ECDA-257F490A74D9}"/>
          </ac:spMkLst>
        </pc:spChg>
        <pc:spChg chg="del mod topLvl">
          <ac:chgData name="Ysrael Rodrigues de Oliveira" userId="4cbdc8f4-58f1-4eaa-b06c-c48a5194d74c" providerId="ADAL" clId="{7CAFD08A-92CE-40C3-9269-A9B6B6F4CB8F}" dt="2023-09-15T20:45:39.335" v="964" actId="478"/>
          <ac:spMkLst>
            <pc:docMk/>
            <pc:sldMk cId="3200026351" sldId="902"/>
            <ac:spMk id="1121" creationId="{AD46FBCC-FC0E-0D04-BBC5-08D282B3A9B1}"/>
          </ac:spMkLst>
        </pc:spChg>
        <pc:spChg chg="del mod topLvl">
          <ac:chgData name="Ysrael Rodrigues de Oliveira" userId="4cbdc8f4-58f1-4eaa-b06c-c48a5194d74c" providerId="ADAL" clId="{7CAFD08A-92CE-40C3-9269-A9B6B6F4CB8F}" dt="2023-09-15T20:45:34.818" v="962" actId="478"/>
          <ac:spMkLst>
            <pc:docMk/>
            <pc:sldMk cId="3200026351" sldId="902"/>
            <ac:spMk id="1122" creationId="{D9BB1736-DEA0-85AE-E0DC-086026415620}"/>
          </ac:spMkLst>
        </pc:spChg>
        <pc:spChg chg="del mod topLvl">
          <ac:chgData name="Ysrael Rodrigues de Oliveira" userId="4cbdc8f4-58f1-4eaa-b06c-c48a5194d74c" providerId="ADAL" clId="{7CAFD08A-92CE-40C3-9269-A9B6B6F4CB8F}" dt="2023-09-15T20:45:42.620" v="966" actId="478"/>
          <ac:spMkLst>
            <pc:docMk/>
            <pc:sldMk cId="3200026351" sldId="902"/>
            <ac:spMk id="1123" creationId="{9E65DF9A-E3E2-93C4-70CB-E0B7EED3263F}"/>
          </ac:spMkLst>
        </pc:spChg>
        <pc:spChg chg="del mod topLvl">
          <ac:chgData name="Ysrael Rodrigues de Oliveira" userId="4cbdc8f4-58f1-4eaa-b06c-c48a5194d74c" providerId="ADAL" clId="{7CAFD08A-92CE-40C3-9269-A9B6B6F4CB8F}" dt="2023-09-15T20:45:52.890" v="971" actId="478"/>
          <ac:spMkLst>
            <pc:docMk/>
            <pc:sldMk cId="3200026351" sldId="902"/>
            <ac:spMk id="1124" creationId="{E474D977-F93F-DFF8-E1BE-ECC645EFE5FF}"/>
          </ac:spMkLst>
        </pc:spChg>
        <pc:spChg chg="del mod topLvl">
          <ac:chgData name="Ysrael Rodrigues de Oliveira" userId="4cbdc8f4-58f1-4eaa-b06c-c48a5194d74c" providerId="ADAL" clId="{7CAFD08A-92CE-40C3-9269-A9B6B6F4CB8F}" dt="2023-09-15T20:46:23.352" v="979" actId="478"/>
          <ac:spMkLst>
            <pc:docMk/>
            <pc:sldMk cId="3200026351" sldId="902"/>
            <ac:spMk id="1125" creationId="{EC066730-3737-4765-AC4C-4F906EBCADF2}"/>
          </ac:spMkLst>
        </pc:spChg>
        <pc:spChg chg="del mod topLvl">
          <ac:chgData name="Ysrael Rodrigues de Oliveira" userId="4cbdc8f4-58f1-4eaa-b06c-c48a5194d74c" providerId="ADAL" clId="{7CAFD08A-92CE-40C3-9269-A9B6B6F4CB8F}" dt="2023-09-15T20:45:50.886" v="970" actId="478"/>
          <ac:spMkLst>
            <pc:docMk/>
            <pc:sldMk cId="3200026351" sldId="902"/>
            <ac:spMk id="1126" creationId="{E0F5378E-FC7B-6610-5529-922C79A5D194}"/>
          </ac:spMkLst>
        </pc:spChg>
        <pc:spChg chg="del mod topLvl">
          <ac:chgData name="Ysrael Rodrigues de Oliveira" userId="4cbdc8f4-58f1-4eaa-b06c-c48a5194d74c" providerId="ADAL" clId="{7CAFD08A-92CE-40C3-9269-A9B6B6F4CB8F}" dt="2023-09-15T20:45:46.701" v="969" actId="478"/>
          <ac:spMkLst>
            <pc:docMk/>
            <pc:sldMk cId="3200026351" sldId="902"/>
            <ac:spMk id="1127" creationId="{7D381394-D6CC-7937-C459-85F12B7774AA}"/>
          </ac:spMkLst>
        </pc:spChg>
        <pc:spChg chg="del mod topLvl">
          <ac:chgData name="Ysrael Rodrigues de Oliveira" userId="4cbdc8f4-58f1-4eaa-b06c-c48a5194d74c" providerId="ADAL" clId="{7CAFD08A-92CE-40C3-9269-A9B6B6F4CB8F}" dt="2023-09-15T20:45:45.120" v="968" actId="478"/>
          <ac:spMkLst>
            <pc:docMk/>
            <pc:sldMk cId="3200026351" sldId="902"/>
            <ac:spMk id="1129" creationId="{85195C98-786B-B1FB-E3B3-821A4C330752}"/>
          </ac:spMkLst>
        </pc:spChg>
        <pc:spChg chg="del mod topLvl">
          <ac:chgData name="Ysrael Rodrigues de Oliveira" userId="4cbdc8f4-58f1-4eaa-b06c-c48a5194d74c" providerId="ADAL" clId="{7CAFD08A-92CE-40C3-9269-A9B6B6F4CB8F}" dt="2023-09-15T20:45:40.610" v="965" actId="478"/>
          <ac:spMkLst>
            <pc:docMk/>
            <pc:sldMk cId="3200026351" sldId="902"/>
            <ac:spMk id="1130" creationId="{7DB58F2B-2A02-1DFA-5DD7-543CFCC15E60}"/>
          </ac:spMkLst>
        </pc:spChg>
        <pc:spChg chg="del mod topLvl">
          <ac:chgData name="Ysrael Rodrigues de Oliveira" userId="4cbdc8f4-58f1-4eaa-b06c-c48a5194d74c" providerId="ADAL" clId="{7CAFD08A-92CE-40C3-9269-A9B6B6F4CB8F}" dt="2023-09-15T20:45:54.428" v="972" actId="478"/>
          <ac:spMkLst>
            <pc:docMk/>
            <pc:sldMk cId="3200026351" sldId="902"/>
            <ac:spMk id="1132" creationId="{34170B03-9DFE-0F64-E20C-AFD731D05BE8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34" creationId="{09E8040E-A16F-785E-9FDE-642606756D79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36" creationId="{F3997D0E-F1FD-0EF5-DC6C-57400DC21EDB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39" creationId="{9093F626-0A48-0888-EE1C-D3772A6014A3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1" creationId="{C941C983-78B2-D1CB-BF9C-2DEDE6E1FE90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3" creationId="{B26BCB6F-FD60-0DEA-2C68-2A85684F9983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4" creationId="{FE5BC4E5-92B7-57D6-8A19-F846B32F21CF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5" creationId="{E86AD89F-972F-534B-558E-E57513B9795A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6" creationId="{4D8B60A7-F141-00F3-0542-169E1E6806FA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7" creationId="{E30FB814-2B5D-D346-5413-0CE00D05C143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9" creationId="{75A5300F-F507-7447-F54A-D1782C0F1E3E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51" creationId="{7C1A6D93-A309-89FD-CB31-77D086F7E77F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53" creationId="{18639CEB-430F-BEA5-AED1-4DD9E6B3B7B9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55" creationId="{EC9565A8-A9FC-36AE-CC38-3DD48156C762}"/>
          </ac:spMkLst>
        </pc:spChg>
        <pc:spChg chg="add mod">
          <ac:chgData name="Ysrael Rodrigues de Oliveira" userId="4cbdc8f4-58f1-4eaa-b06c-c48a5194d74c" providerId="ADAL" clId="{7CAFD08A-92CE-40C3-9269-A9B6B6F4CB8F}" dt="2023-09-15T20:44:06.215" v="955" actId="20577"/>
          <ac:spMkLst>
            <pc:docMk/>
            <pc:sldMk cId="3200026351" sldId="902"/>
            <ac:spMk id="1158" creationId="{99483A35-3F17-B401-29E8-DF556E6B217B}"/>
          </ac:spMkLst>
        </pc:spChg>
        <pc:spChg chg="add mod">
          <ac:chgData name="Ysrael Rodrigues de Oliveira" userId="4cbdc8f4-58f1-4eaa-b06c-c48a5194d74c" providerId="ADAL" clId="{7CAFD08A-92CE-40C3-9269-A9B6B6F4CB8F}" dt="2023-09-15T20:52:47.606" v="1061" actId="790"/>
          <ac:spMkLst>
            <pc:docMk/>
            <pc:sldMk cId="3200026351" sldId="902"/>
            <ac:spMk id="1159" creationId="{A9DB4F33-ABEF-1CFA-8326-FB885179B9D6}"/>
          </ac:spMkLst>
        </pc:spChg>
        <pc:spChg chg="add mod">
          <ac:chgData name="Ysrael Rodrigues de Oliveira" userId="4cbdc8f4-58f1-4eaa-b06c-c48a5194d74c" providerId="ADAL" clId="{7CAFD08A-92CE-40C3-9269-A9B6B6F4CB8F}" dt="2023-09-15T20:53:18.965" v="1066" actId="790"/>
          <ac:spMkLst>
            <pc:docMk/>
            <pc:sldMk cId="3200026351" sldId="902"/>
            <ac:spMk id="1160" creationId="{BE652A55-B247-3C80-B696-3BC8A293DEDE}"/>
          </ac:spMkLst>
        </pc:spChg>
        <pc:spChg chg="add mod">
          <ac:chgData name="Ysrael Rodrigues de Oliveira" userId="4cbdc8f4-58f1-4eaa-b06c-c48a5194d74c" providerId="ADAL" clId="{7CAFD08A-92CE-40C3-9269-A9B6B6F4CB8F}" dt="2023-09-15T20:53:07.186" v="1063" actId="790"/>
          <ac:spMkLst>
            <pc:docMk/>
            <pc:sldMk cId="3200026351" sldId="902"/>
            <ac:spMk id="1161" creationId="{58B10289-36E8-E3A6-FE2C-18CA130573F6}"/>
          </ac:spMkLst>
        </pc:spChg>
        <pc:spChg chg="add del mod">
          <ac:chgData name="Ysrael Rodrigues de Oliveira" userId="4cbdc8f4-58f1-4eaa-b06c-c48a5194d74c" providerId="ADAL" clId="{7CAFD08A-92CE-40C3-9269-A9B6B6F4CB8F}" dt="2023-09-15T20:52:57.815" v="1062" actId="790"/>
          <ac:spMkLst>
            <pc:docMk/>
            <pc:sldMk cId="3200026351" sldId="902"/>
            <ac:spMk id="1162" creationId="{A15FEED4-AC53-FEC1-5470-61B549E6EF93}"/>
          </ac:spMkLst>
        </pc:spChg>
        <pc:spChg chg="add mod">
          <ac:chgData name="Ysrael Rodrigues de Oliveira" userId="4cbdc8f4-58f1-4eaa-b06c-c48a5194d74c" providerId="ADAL" clId="{7CAFD08A-92CE-40C3-9269-A9B6B6F4CB8F}" dt="2023-09-15T20:53:15.176" v="1065" actId="790"/>
          <ac:spMkLst>
            <pc:docMk/>
            <pc:sldMk cId="3200026351" sldId="902"/>
            <ac:spMk id="1163" creationId="{8DFC6465-C5B9-0624-55C7-04B9B8486A63}"/>
          </ac:spMkLst>
        </pc:spChg>
        <pc:spChg chg="add mod">
          <ac:chgData name="Ysrael Rodrigues de Oliveira" userId="4cbdc8f4-58f1-4eaa-b06c-c48a5194d74c" providerId="ADAL" clId="{7CAFD08A-92CE-40C3-9269-A9B6B6F4CB8F}" dt="2023-09-15T20:53:39.538" v="1069" actId="790"/>
          <ac:spMkLst>
            <pc:docMk/>
            <pc:sldMk cId="3200026351" sldId="902"/>
            <ac:spMk id="1164" creationId="{502C9BC2-79E1-09C5-3CAB-1507E8A016A3}"/>
          </ac:spMkLst>
        </pc:spChg>
        <pc:spChg chg="add mod">
          <ac:chgData name="Ysrael Rodrigues de Oliveira" userId="4cbdc8f4-58f1-4eaa-b06c-c48a5194d74c" providerId="ADAL" clId="{7CAFD08A-92CE-40C3-9269-A9B6B6F4CB8F}" dt="2023-09-15T20:53:27.931" v="1067" actId="790"/>
          <ac:spMkLst>
            <pc:docMk/>
            <pc:sldMk cId="3200026351" sldId="902"/>
            <ac:spMk id="1165" creationId="{9F0F615C-E47F-0521-E61B-EB6DEC1FA66B}"/>
          </ac:spMkLst>
        </pc:spChg>
        <pc:spChg chg="add mod">
          <ac:chgData name="Ysrael Rodrigues de Oliveira" userId="4cbdc8f4-58f1-4eaa-b06c-c48a5194d74c" providerId="ADAL" clId="{7CAFD08A-92CE-40C3-9269-A9B6B6F4CB8F}" dt="2023-09-15T20:54:00.341" v="1071" actId="790"/>
          <ac:spMkLst>
            <pc:docMk/>
            <pc:sldMk cId="3200026351" sldId="902"/>
            <ac:spMk id="1166" creationId="{A16D2437-A0AE-A0C3-4214-3A84C5820DE1}"/>
          </ac:spMkLst>
        </pc:spChg>
        <pc:spChg chg="add mod">
          <ac:chgData name="Ysrael Rodrigues de Oliveira" userId="4cbdc8f4-58f1-4eaa-b06c-c48a5194d74c" providerId="ADAL" clId="{7CAFD08A-92CE-40C3-9269-A9B6B6F4CB8F}" dt="2023-09-15T20:54:13.588" v="1074" actId="790"/>
          <ac:spMkLst>
            <pc:docMk/>
            <pc:sldMk cId="3200026351" sldId="902"/>
            <ac:spMk id="1167" creationId="{C5521BBF-FC5B-EEB6-43B7-8E285A939078}"/>
          </ac:spMkLst>
        </pc:spChg>
        <pc:spChg chg="add mod">
          <ac:chgData name="Ysrael Rodrigues de Oliveira" userId="4cbdc8f4-58f1-4eaa-b06c-c48a5194d74c" providerId="ADAL" clId="{7CAFD08A-92CE-40C3-9269-A9B6B6F4CB8F}" dt="2023-09-15T20:54:09.131" v="1073" actId="790"/>
          <ac:spMkLst>
            <pc:docMk/>
            <pc:sldMk cId="3200026351" sldId="902"/>
            <ac:spMk id="1168" creationId="{CC5E3E6B-55A4-0845-C999-FE458040E481}"/>
          </ac:spMkLst>
        </pc:spChg>
        <pc:spChg chg="add mod">
          <ac:chgData name="Ysrael Rodrigues de Oliveira" userId="4cbdc8f4-58f1-4eaa-b06c-c48a5194d74c" providerId="ADAL" clId="{7CAFD08A-92CE-40C3-9269-A9B6B6F4CB8F}" dt="2023-09-15T20:54:04.454" v="1072" actId="790"/>
          <ac:spMkLst>
            <pc:docMk/>
            <pc:sldMk cId="3200026351" sldId="902"/>
            <ac:spMk id="1169" creationId="{709B57CC-10ED-1B65-357C-E7E564A9478C}"/>
          </ac:spMkLst>
        </pc:spChg>
        <pc:spChg chg="add mod">
          <ac:chgData name="Ysrael Rodrigues de Oliveira" userId="4cbdc8f4-58f1-4eaa-b06c-c48a5194d74c" providerId="ADAL" clId="{7CAFD08A-92CE-40C3-9269-A9B6B6F4CB8F}" dt="2023-09-15T20:53:11.130" v="1064" actId="790"/>
          <ac:spMkLst>
            <pc:docMk/>
            <pc:sldMk cId="3200026351" sldId="902"/>
            <ac:spMk id="1170" creationId="{71A83324-9EA3-081D-C2A3-E45F33EC8A57}"/>
          </ac:spMkLst>
        </pc:spChg>
        <pc:spChg chg="add mod">
          <ac:chgData name="Ysrael Rodrigues de Oliveira" userId="4cbdc8f4-58f1-4eaa-b06c-c48a5194d74c" providerId="ADAL" clId="{7CAFD08A-92CE-40C3-9269-A9B6B6F4CB8F}" dt="2023-09-15T20:53:35.261" v="1068" actId="790"/>
          <ac:spMkLst>
            <pc:docMk/>
            <pc:sldMk cId="3200026351" sldId="902"/>
            <ac:spMk id="1171" creationId="{BF07C55D-39B5-AE63-8DBF-81162125E352}"/>
          </ac:spMkLst>
        </pc:spChg>
        <pc:spChg chg="add mod">
          <ac:chgData name="Ysrael Rodrigues de Oliveira" userId="4cbdc8f4-58f1-4eaa-b06c-c48a5194d74c" providerId="ADAL" clId="{7CAFD08A-92CE-40C3-9269-A9B6B6F4CB8F}" dt="2023-09-15T20:53:43.422" v="1070" actId="790"/>
          <ac:spMkLst>
            <pc:docMk/>
            <pc:sldMk cId="3200026351" sldId="902"/>
            <ac:spMk id="1172" creationId="{184D845E-9F0A-D21B-14A0-9CD08C99871E}"/>
          </ac:spMkLst>
        </pc:spChg>
        <pc:spChg chg="add mod">
          <ac:chgData name="Ysrael Rodrigues de Oliveira" userId="4cbdc8f4-58f1-4eaa-b06c-c48a5194d74c" providerId="ADAL" clId="{7CAFD08A-92CE-40C3-9269-A9B6B6F4CB8F}" dt="2023-09-15T20:50:33.879" v="1057" actId="1076"/>
          <ac:spMkLst>
            <pc:docMk/>
            <pc:sldMk cId="3200026351" sldId="902"/>
            <ac:spMk id="1173" creationId="{0B35329F-C16E-BFF8-92C1-1725DAC175C8}"/>
          </ac:spMkLst>
        </pc:spChg>
        <pc:spChg chg="add mod">
          <ac:chgData name="Ysrael Rodrigues de Oliveira" userId="4cbdc8f4-58f1-4eaa-b06c-c48a5194d74c" providerId="ADAL" clId="{7CAFD08A-92CE-40C3-9269-A9B6B6F4CB8F}" dt="2023-09-15T20:50:33.879" v="1057" actId="1076"/>
          <ac:spMkLst>
            <pc:docMk/>
            <pc:sldMk cId="3200026351" sldId="902"/>
            <ac:spMk id="1174" creationId="{A8EC80A4-EB2B-0402-0F2E-D1878A5FB656}"/>
          </ac:spMkLst>
        </pc:spChg>
        <pc:grpChg chg="add del mod">
          <ac:chgData name="Ysrael Rodrigues de Oliveira" userId="4cbdc8f4-58f1-4eaa-b06c-c48a5194d74c" providerId="ADAL" clId="{7CAFD08A-92CE-40C3-9269-A9B6B6F4CB8F}" dt="2023-09-15T20:20:24.817" v="845" actId="165"/>
          <ac:grpSpMkLst>
            <pc:docMk/>
            <pc:sldMk cId="3200026351" sldId="902"/>
            <ac:grpSpMk id="7" creationId="{B9BC6EEF-352F-9958-061E-1F539EB239D9}"/>
          </ac:grpSpMkLst>
        </pc:grpChg>
        <pc:grpChg chg="add del mod">
          <ac:chgData name="Ysrael Rodrigues de Oliveira" userId="4cbdc8f4-58f1-4eaa-b06c-c48a5194d74c" providerId="ADAL" clId="{7CAFD08A-92CE-40C3-9269-A9B6B6F4CB8F}" dt="2023-09-15T20:22:34.958" v="888" actId="165"/>
          <ac:grpSpMkLst>
            <pc:docMk/>
            <pc:sldMk cId="3200026351" sldId="902"/>
            <ac:grpSpMk id="34" creationId="{3CE5CAE2-3ED6-FA0E-D01C-E9CE98100949}"/>
          </ac:grpSpMkLst>
        </pc:grpChg>
        <pc:grpChg chg="add del mod">
          <ac:chgData name="Ysrael Rodrigues de Oliveira" userId="4cbdc8f4-58f1-4eaa-b06c-c48a5194d74c" providerId="ADAL" clId="{7CAFD08A-92CE-40C3-9269-A9B6B6F4CB8F}" dt="2023-09-15T20:22:24.245" v="884" actId="27803"/>
          <ac:grpSpMkLst>
            <pc:docMk/>
            <pc:sldMk cId="3200026351" sldId="902"/>
            <ac:grpSpMk id="35" creationId="{25730A8B-4EF4-0470-CE2D-1584A93C8921}"/>
          </ac:grpSpMkLst>
        </pc:grpChg>
        <pc:grpChg chg="add del mod">
          <ac:chgData name="Ysrael Rodrigues de Oliveira" userId="4cbdc8f4-58f1-4eaa-b06c-c48a5194d74c" providerId="ADAL" clId="{7CAFD08A-92CE-40C3-9269-A9B6B6F4CB8F}" dt="2023-09-15T20:43:50.929" v="952" actId="165"/>
          <ac:grpSpMkLst>
            <pc:docMk/>
            <pc:sldMk cId="3200026351" sldId="902"/>
            <ac:grpSpMk id="1030" creationId="{A82019CA-32BC-CB72-430F-D74389E9C4F1}"/>
          </ac:grpSpMkLst>
        </pc:grpChg>
        <pc:grpChg chg="mod topLvl">
          <ac:chgData name="Ysrael Rodrigues de Oliveira" userId="4cbdc8f4-58f1-4eaa-b06c-c48a5194d74c" providerId="ADAL" clId="{7CAFD08A-92CE-40C3-9269-A9B6B6F4CB8F}" dt="2023-09-15T20:49:09.587" v="1027" actId="1037"/>
          <ac:grpSpMkLst>
            <pc:docMk/>
            <pc:sldMk cId="3200026351" sldId="902"/>
            <ac:grpSpMk id="1128" creationId="{5A2266B8-10D8-20AB-394D-E8B722B69247}"/>
          </ac:grpSpMkLst>
        </pc:grpChg>
        <pc:grpChg chg="mod topLvl">
          <ac:chgData name="Ysrael Rodrigues de Oliveira" userId="4cbdc8f4-58f1-4eaa-b06c-c48a5194d74c" providerId="ADAL" clId="{7CAFD08A-92CE-40C3-9269-A9B6B6F4CB8F}" dt="2023-09-15T20:49:09.587" v="1027" actId="1037"/>
          <ac:grpSpMkLst>
            <pc:docMk/>
            <pc:sldMk cId="3200026351" sldId="902"/>
            <ac:grpSpMk id="1131" creationId="{D69845E9-C0CC-2342-8F0E-A0C2ED49A0C0}"/>
          </ac:grpSpMkLst>
        </pc:grpChg>
        <pc:picChg chg="add del mod ord topLvl">
          <ac:chgData name="Ysrael Rodrigues de Oliveira" userId="4cbdc8f4-58f1-4eaa-b06c-c48a5194d74c" providerId="ADAL" clId="{7CAFD08A-92CE-40C3-9269-A9B6B6F4CB8F}" dt="2023-09-15T20:50:08.767" v="1048" actId="1076"/>
          <ac:picMkLst>
            <pc:docMk/>
            <pc:sldMk cId="3200026351" sldId="902"/>
            <ac:picMk id="8" creationId="{E7B5E39E-DA16-D6BF-FADD-6C211237B507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5" creationId="{63E4A2A2-1EB5-BA47-821C-F49D5D433E57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6" creationId="{84EEFB60-2774-ACD1-781A-F39CC1FB2459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7" creationId="{142238D3-EAAF-EE67-DFC4-95B30AC301F8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8" creationId="{5C9B4ADE-92AE-5002-5884-E0DDD0887E24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30" creationId="{D1D46BE7-A151-B577-962D-DF378A399CED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31" creationId="{C5108003-782E-15F4-4E7B-DF07359E6EB9}"/>
          </ac:picMkLst>
        </pc:picChg>
        <pc:picChg chg="add del mod">
          <ac:chgData name="Ysrael Rodrigues de Oliveira" userId="4cbdc8f4-58f1-4eaa-b06c-c48a5194d74c" providerId="ADAL" clId="{7CAFD08A-92CE-40C3-9269-A9B6B6F4CB8F}" dt="2023-09-15T20:21:54.481" v="878" actId="478"/>
          <ac:picMkLst>
            <pc:docMk/>
            <pc:sldMk cId="3200026351" sldId="902"/>
            <ac:picMk id="33" creationId="{45BB4B09-77E4-12C8-14A4-D5DF08F70369}"/>
          </ac:picMkLst>
        </pc:picChg>
        <pc:picChg chg="add del mod">
          <ac:chgData name="Ysrael Rodrigues de Oliveira" userId="4cbdc8f4-58f1-4eaa-b06c-c48a5194d74c" providerId="ADAL" clId="{7CAFD08A-92CE-40C3-9269-A9B6B6F4CB8F}" dt="2023-09-15T20:18:33.115" v="843" actId="478"/>
          <ac:picMkLst>
            <pc:docMk/>
            <pc:sldMk cId="3200026351" sldId="902"/>
            <ac:picMk id="1026" creationId="{2310AEE9-9C33-B1DF-7666-8E0103CB6AB6}"/>
          </ac:picMkLst>
        </pc:picChg>
        <pc:picChg chg="add mod ord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29" creationId="{E22B2E01-1F24-0C23-A559-435C6A892275}"/>
          </ac:picMkLst>
        </pc:picChg>
        <pc:picChg chg="del mod topLvl">
          <ac:chgData name="Ysrael Rodrigues de Oliveira" userId="4cbdc8f4-58f1-4eaa-b06c-c48a5194d74c" providerId="ADAL" clId="{7CAFD08A-92CE-40C3-9269-A9B6B6F4CB8F}" dt="2023-09-15T20:43:52.348" v="953" actId="478"/>
          <ac:picMkLst>
            <pc:docMk/>
            <pc:sldMk cId="3200026351" sldId="902"/>
            <ac:picMk id="1031" creationId="{1C7DF09C-CCF3-F3B0-FE9F-CB22BF47CB0E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51" creationId="{146236EF-CB14-3D11-330F-410258B811F0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72" creationId="{F49C6E2A-6D6E-92E5-685D-7E1CB4B85FB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93" creationId="{96711E5D-37BF-5B3D-4818-6BDAB4430BB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94" creationId="{03DD608E-67B2-733D-02D6-EBFE326627D2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04" creationId="{5704689A-95A4-5E05-EF39-D79D4CB084F7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06" creationId="{0CCBEF3F-0ADB-5D13-61FE-5C1AEA22D37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0" creationId="{CB96D428-D652-9A63-93F5-BB29EFA51EB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2" creationId="{FD9558C2-12D6-F85E-21EA-F78F6B677AC1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4" creationId="{6BC4BF8D-2BDC-2166-C320-7F4462BB1564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5" creationId="{09BDCF10-D9BB-0C24-902A-E0F1D55F4603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6" creationId="{A4154B6C-7AAD-D19F-42F1-93ED62BB1638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8" creationId="{8202617F-333F-49FF-4A05-9E029FA8FD15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9" creationId="{BA571B8F-C298-7E7B-50B3-7AC84C949056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3" creationId="{1EA2EC19-AF05-0047-01EC-38E67D218AC1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5" creationId="{185E117E-1FAD-6BB8-036E-96A404FEF5E2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7" creationId="{6CB4B63D-3751-EDB3-40A1-DB5F555DA4B0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8" creationId="{D1F174A1-6CD6-56BD-A937-84450EE1374A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40" creationId="{A0BF34F8-3D98-1E6C-DCF6-710BCD1520B3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42" creationId="{DB3C75A0-6EAE-3955-2F54-3AB6238FEA4B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48" creationId="{6A53CFD9-E482-52D9-17B5-C9EC49AD24B9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50" creationId="{A618C737-A0A6-EB1A-7335-B2EA5B027016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52" creationId="{097FBA68-EE56-71D6-7CA3-5C57450D6C95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54" creationId="{D0850E15-ECFA-AC40-7B83-EEA0D2D537EB}"/>
          </ac:picMkLst>
        </pc:picChg>
        <pc:cxnChg chg="add del mod">
          <ac:chgData name="Ysrael Rodrigues de Oliveira" userId="4cbdc8f4-58f1-4eaa-b06c-c48a5194d74c" providerId="ADAL" clId="{7CAFD08A-92CE-40C3-9269-A9B6B6F4CB8F}" dt="2023-09-15T20:43:48.531" v="951" actId="478"/>
          <ac:cxnSpMkLst>
            <pc:docMk/>
            <pc:sldMk cId="3200026351" sldId="902"/>
            <ac:cxnSpMk id="1157" creationId="{361FEF9B-2F67-AA89-C45A-1FB0A92C6359}"/>
          </ac:cxnSpMkLst>
        </pc:cxnChg>
      </pc:sldChg>
      <pc:sldChg chg="del">
        <pc:chgData name="Ysrael Rodrigues de Oliveira" userId="4cbdc8f4-58f1-4eaa-b06c-c48a5194d74c" providerId="ADAL" clId="{7CAFD08A-92CE-40C3-9269-A9B6B6F4CB8F}" dt="2023-09-15T18:39:37.505" v="399" actId="47"/>
        <pc:sldMkLst>
          <pc:docMk/>
          <pc:sldMk cId="3023961876" sldId="903"/>
        </pc:sldMkLst>
      </pc:sldChg>
    </pc:docChg>
  </pc:docChgLst>
  <pc:docChgLst>
    <pc:chgData name="Ysrael Rodrigues de Oliveira" userId="4cbdc8f4-58f1-4eaa-b06c-c48a5194d74c" providerId="ADAL" clId="{7EF42F7F-EAAC-4D5E-9B24-BBA0EC7D4563}"/>
    <pc:docChg chg="undo custSel modSld">
      <pc:chgData name="Ysrael Rodrigues de Oliveira" userId="4cbdc8f4-58f1-4eaa-b06c-c48a5194d74c" providerId="ADAL" clId="{7EF42F7F-EAAC-4D5E-9B24-BBA0EC7D4563}" dt="2023-09-15T16:47:55.446" v="243" actId="1076"/>
      <pc:docMkLst>
        <pc:docMk/>
      </pc:docMkLst>
      <pc:sldChg chg="modSp mod">
        <pc:chgData name="Ysrael Rodrigues de Oliveira" userId="4cbdc8f4-58f1-4eaa-b06c-c48a5194d74c" providerId="ADAL" clId="{7EF42F7F-EAAC-4D5E-9B24-BBA0EC7D4563}" dt="2023-09-15T16:47:55.446" v="243" actId="1076"/>
        <pc:sldMkLst>
          <pc:docMk/>
          <pc:sldMk cId="1141855885" sldId="274"/>
        </pc:sldMkLst>
        <pc:spChg chg="mod">
          <ac:chgData name="Ysrael Rodrigues de Oliveira" userId="4cbdc8f4-58f1-4eaa-b06c-c48a5194d74c" providerId="ADAL" clId="{7EF42F7F-EAAC-4D5E-9B24-BBA0EC7D4563}" dt="2023-09-15T16:47:55.446" v="243" actId="1076"/>
          <ac:spMkLst>
            <pc:docMk/>
            <pc:sldMk cId="1141855885" sldId="274"/>
            <ac:spMk id="7" creationId="{5F7A6A86-A270-E650-7FE2-D1C091025E1E}"/>
          </ac:spMkLst>
        </pc:spChg>
        <pc:spChg chg="mod">
          <ac:chgData name="Ysrael Rodrigues de Oliveira" userId="4cbdc8f4-58f1-4eaa-b06c-c48a5194d74c" providerId="ADAL" clId="{7EF42F7F-EAAC-4D5E-9B24-BBA0EC7D4563}" dt="2023-09-15T16:47:55.446" v="243" actId="1076"/>
          <ac:spMkLst>
            <pc:docMk/>
            <pc:sldMk cId="1141855885" sldId="274"/>
            <ac:spMk id="8" creationId="{5F7A6A86-A270-E650-7FE2-D1C091025E1E}"/>
          </ac:spMkLst>
        </pc:spChg>
      </pc:sldChg>
      <pc:sldChg chg="addSp delSp modSp mod">
        <pc:chgData name="Ysrael Rodrigues de Oliveira" userId="4cbdc8f4-58f1-4eaa-b06c-c48a5194d74c" providerId="ADAL" clId="{7EF42F7F-EAAC-4D5E-9B24-BBA0EC7D4563}" dt="2023-09-15T16:31:40.837" v="220" actId="208"/>
        <pc:sldMkLst>
          <pc:docMk/>
          <pc:sldMk cId="2742401780" sldId="284"/>
        </pc:sldMkLst>
        <pc:spChg chg="add del mod">
          <ac:chgData name="Ysrael Rodrigues de Oliveira" userId="4cbdc8f4-58f1-4eaa-b06c-c48a5194d74c" providerId="ADAL" clId="{7EF42F7F-EAAC-4D5E-9B24-BBA0EC7D4563}" dt="2023-09-15T16:27:26.117" v="203" actId="478"/>
          <ac:spMkLst>
            <pc:docMk/>
            <pc:sldMk cId="2742401780" sldId="284"/>
            <ac:spMk id="8" creationId="{9D7F1F86-59A3-32BA-B36E-02DBB6B642AA}"/>
          </ac:spMkLst>
        </pc:spChg>
        <pc:spChg chg="mod">
          <ac:chgData name="Ysrael Rodrigues de Oliveira" userId="4cbdc8f4-58f1-4eaa-b06c-c48a5194d74c" providerId="ADAL" clId="{7EF42F7F-EAAC-4D5E-9B24-BBA0EC7D4563}" dt="2023-09-15T16:25:42.517" v="199" actId="14100"/>
          <ac:spMkLst>
            <pc:docMk/>
            <pc:sldMk cId="2742401780" sldId="284"/>
            <ac:spMk id="42" creationId="{809D2CDF-628B-F01F-A3FF-38DD6422B493}"/>
          </ac:spMkLst>
        </pc:spChg>
        <pc:spChg chg="mod">
          <ac:chgData name="Ysrael Rodrigues de Oliveira" userId="4cbdc8f4-58f1-4eaa-b06c-c48a5194d74c" providerId="ADAL" clId="{7EF42F7F-EAAC-4D5E-9B24-BBA0EC7D4563}" dt="2023-09-15T16:22:40.823" v="176" actId="948"/>
          <ac:spMkLst>
            <pc:docMk/>
            <pc:sldMk cId="2742401780" sldId="284"/>
            <ac:spMk id="43" creationId="{F06A2F2C-CA4D-4673-A134-85E79CE60254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44" creationId="{9787AE8D-516D-D619-D3D2-0808B72CCDDC}"/>
          </ac:spMkLst>
        </pc:spChg>
        <pc:spChg chg="mod">
          <ac:chgData name="Ysrael Rodrigues de Oliveira" userId="4cbdc8f4-58f1-4eaa-b06c-c48a5194d74c" providerId="ADAL" clId="{7EF42F7F-EAAC-4D5E-9B24-BBA0EC7D4563}" dt="2023-09-15T16:23:37.120" v="185" actId="1035"/>
          <ac:spMkLst>
            <pc:docMk/>
            <pc:sldMk cId="2742401780" sldId="284"/>
            <ac:spMk id="45" creationId="{1CB5B96F-B030-75B9-BD23-8B72E953427E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49" creationId="{B0FC4147-1181-4AD1-0D02-9AFED06661E0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50" creationId="{BB064C25-D15C-7A7A-DF86-548C36D0C38A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51" creationId="{74854971-D199-003C-3BCF-77024E49096E}"/>
          </ac:spMkLst>
        </pc:spChg>
        <pc:spChg chg="mod">
          <ac:chgData name="Ysrael Rodrigues de Oliveira" userId="4cbdc8f4-58f1-4eaa-b06c-c48a5194d74c" providerId="ADAL" clId="{7EF42F7F-EAAC-4D5E-9B24-BBA0EC7D4563}" dt="2023-09-15T16:23:37.120" v="185" actId="1035"/>
          <ac:spMkLst>
            <pc:docMk/>
            <pc:sldMk cId="2742401780" sldId="284"/>
            <ac:spMk id="52" creationId="{F6949C19-5908-1856-E287-E8E510C88FD0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56" creationId="{E4D6A4F6-78D5-B139-7176-C939DFEBA9AC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57" creationId="{406D750C-5528-5A5E-6161-FA1F72728D0D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58" creationId="{BBC9192D-74D3-79D1-55C5-A32433EE6D5D}"/>
          </ac:spMkLst>
        </pc:spChg>
        <pc:spChg chg="mod">
          <ac:chgData name="Ysrael Rodrigues de Oliveira" userId="4cbdc8f4-58f1-4eaa-b06c-c48a5194d74c" providerId="ADAL" clId="{7EF42F7F-EAAC-4D5E-9B24-BBA0EC7D4563}" dt="2023-09-15T16:31:32.598" v="219" actId="208"/>
          <ac:spMkLst>
            <pc:docMk/>
            <pc:sldMk cId="2742401780" sldId="284"/>
            <ac:spMk id="59" creationId="{CC52A4A1-35CC-DEE1-554E-BF13146C1D36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63" creationId="{FACC7994-23FE-7908-F24C-63BBB935AFCA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64" creationId="{FB3D8EA8-6A57-45B2-521F-871B9CAABE43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65" creationId="{F540AA7D-2994-44F0-0C44-61B96F428875}"/>
          </ac:spMkLst>
        </pc:spChg>
        <pc:spChg chg="mod">
          <ac:chgData name="Ysrael Rodrigues de Oliveira" userId="4cbdc8f4-58f1-4eaa-b06c-c48a5194d74c" providerId="ADAL" clId="{7EF42F7F-EAAC-4D5E-9B24-BBA0EC7D4563}" dt="2023-09-15T16:23:33.087" v="182" actId="1036"/>
          <ac:spMkLst>
            <pc:docMk/>
            <pc:sldMk cId="2742401780" sldId="284"/>
            <ac:spMk id="66" creationId="{730C1DB5-34D1-8C93-657F-A38F36EBD662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70" creationId="{C38EE0A3-DFC8-BC84-CE9B-768DF7AA8E94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71" creationId="{C36761C2-354D-51B1-BE01-0C2401D1292E}"/>
          </ac:spMkLst>
        </pc:spChg>
        <pc:spChg chg="mod">
          <ac:chgData name="Ysrael Rodrigues de Oliveira" userId="4cbdc8f4-58f1-4eaa-b06c-c48a5194d74c" providerId="ADAL" clId="{7EF42F7F-EAAC-4D5E-9B24-BBA0EC7D4563}" dt="2023-09-15T16:23:28.951" v="180" actId="1035"/>
          <ac:spMkLst>
            <pc:docMk/>
            <pc:sldMk cId="2742401780" sldId="284"/>
            <ac:spMk id="73" creationId="{E60FC5CC-3FF7-1DD0-7D6A-7FD682C0752E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77" creationId="{D2546F83-832A-78C3-7267-9A4B52B096AC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78" creationId="{739EC8FC-E1E8-2078-103A-56E36C847F2D}"/>
          </ac:spMkLst>
        </pc:spChg>
        <pc:spChg chg="mod">
          <ac:chgData name="Ysrael Rodrigues de Oliveira" userId="4cbdc8f4-58f1-4eaa-b06c-c48a5194d74c" providerId="ADAL" clId="{7EF42F7F-EAAC-4D5E-9B24-BBA0EC7D4563}" dt="2023-09-15T16:23:28.951" v="180" actId="1035"/>
          <ac:spMkLst>
            <pc:docMk/>
            <pc:sldMk cId="2742401780" sldId="284"/>
            <ac:spMk id="80" creationId="{E1D352FB-317D-0514-6890-487404EE3405}"/>
          </ac:spMkLst>
        </pc:sp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40" creationId="{0890E17B-4947-B44D-F4D9-38F5CA77C167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47" creationId="{9CD2EDC4-3672-1A24-6742-7F873CD277B0}"/>
          </ac:picMkLst>
        </pc:picChg>
        <pc:picChg chg="add del mod">
          <ac:chgData name="Ysrael Rodrigues de Oliveira" userId="4cbdc8f4-58f1-4eaa-b06c-c48a5194d74c" providerId="ADAL" clId="{7EF42F7F-EAAC-4D5E-9B24-BBA0EC7D4563}" dt="2023-09-15T16:31:40.837" v="220" actId="208"/>
          <ac:picMkLst>
            <pc:docMk/>
            <pc:sldMk cId="2742401780" sldId="284"/>
            <ac:picMk id="54" creationId="{4872CD1F-913D-F3A6-64DB-A9EA1B7949D2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61" creationId="{E4BD3FE1-C069-B8B4-BFBE-D318C80C8BC7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68" creationId="{1F897ECA-FA4D-C375-442A-118DE6F83DC0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75" creationId="{5C0A727E-E670-DA68-9256-6EA63D91FF7F}"/>
          </ac:picMkLst>
        </pc:picChg>
      </pc:sldChg>
      <pc:sldChg chg="addSp delSp modSp mod">
        <pc:chgData name="Ysrael Rodrigues de Oliveira" userId="4cbdc8f4-58f1-4eaa-b06c-c48a5194d74c" providerId="ADAL" clId="{7EF42F7F-EAAC-4D5E-9B24-BBA0EC7D4563}" dt="2023-09-15T16:44:29.986" v="234" actId="14100"/>
        <pc:sldMkLst>
          <pc:docMk/>
          <pc:sldMk cId="1844868964" sldId="285"/>
        </pc:sldMkLst>
        <pc:spChg chg="add del mod">
          <ac:chgData name="Ysrael Rodrigues de Oliveira" userId="4cbdc8f4-58f1-4eaa-b06c-c48a5194d74c" providerId="ADAL" clId="{7EF42F7F-EAAC-4D5E-9B24-BBA0EC7D4563}" dt="2023-09-15T16:43:39.728" v="229" actId="478"/>
          <ac:spMkLst>
            <pc:docMk/>
            <pc:sldMk cId="1844868964" sldId="285"/>
            <ac:spMk id="8" creationId="{F3A8D37F-4157-8D8D-44E9-CFBAE2D854BA}"/>
          </ac:spMkLst>
        </pc:spChg>
        <pc:spChg chg="mod">
          <ac:chgData name="Ysrael Rodrigues de Oliveira" userId="4cbdc8f4-58f1-4eaa-b06c-c48a5194d74c" providerId="ADAL" clId="{7EF42F7F-EAAC-4D5E-9B24-BBA0EC7D4563}" dt="2023-09-15T16:44:29.986" v="234" actId="14100"/>
          <ac:spMkLst>
            <pc:docMk/>
            <pc:sldMk cId="1844868964" sldId="285"/>
            <ac:spMk id="100" creationId="{AA603ABA-157D-EEFC-EE5D-673358F1B719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01" creationId="{501A8582-BAB7-1285-836C-EB197EE592B3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02" creationId="{064D6E71-70F4-1A2E-2168-3D7173E0B4EF}"/>
          </ac:spMkLst>
        </pc:spChg>
        <pc:spChg chg="mod">
          <ac:chgData name="Ysrael Rodrigues de Oliveira" userId="4cbdc8f4-58f1-4eaa-b06c-c48a5194d74c" providerId="ADAL" clId="{7EF42F7F-EAAC-4D5E-9B24-BBA0EC7D4563}" dt="2023-09-15T16:44:25.890" v="233" actId="14100"/>
          <ac:spMkLst>
            <pc:docMk/>
            <pc:sldMk cId="1844868964" sldId="285"/>
            <ac:spMk id="107" creationId="{A6EB4647-3A78-099D-53DC-77A7E151F905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08" creationId="{42EBE99A-7376-BA85-F0BC-4153195F4DC8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09" creationId="{949F0F60-4C9C-3051-7C0A-7625E2377171}"/>
          </ac:spMkLst>
        </pc:spChg>
        <pc:spChg chg="mod">
          <ac:chgData name="Ysrael Rodrigues de Oliveira" userId="4cbdc8f4-58f1-4eaa-b06c-c48a5194d74c" providerId="ADAL" clId="{7EF42F7F-EAAC-4D5E-9B24-BBA0EC7D4563}" dt="2023-09-15T16:44:29.986" v="234" actId="14100"/>
          <ac:spMkLst>
            <pc:docMk/>
            <pc:sldMk cId="1844868964" sldId="285"/>
            <ac:spMk id="114" creationId="{4CA89A64-96D6-AF2D-ED9B-0DDCE9077B4F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15" creationId="{C97052B6-1C6F-B3D4-6423-AD2992160C14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16" creationId="{86DC7C79-26B2-E824-8C72-986F1524E39B}"/>
          </ac:spMkLst>
        </pc:spChg>
        <pc:spChg chg="mod">
          <ac:chgData name="Ysrael Rodrigues de Oliveira" userId="4cbdc8f4-58f1-4eaa-b06c-c48a5194d74c" providerId="ADAL" clId="{7EF42F7F-EAAC-4D5E-9B24-BBA0EC7D4563}" dt="2023-09-15T16:44:25.890" v="233" actId="14100"/>
          <ac:spMkLst>
            <pc:docMk/>
            <pc:sldMk cId="1844868964" sldId="285"/>
            <ac:spMk id="121" creationId="{D01D89C4-D62E-B74B-7A4C-51885A44292D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22" creationId="{1C4377AD-7637-1D6F-44AE-5BBEB8E47DAB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23" creationId="{6F951E76-0CBD-7B8F-881B-C1573C021D9D}"/>
          </ac:spMkLst>
        </pc:spChg>
        <pc:spChg chg="mod">
          <ac:chgData name="Ysrael Rodrigues de Oliveira" userId="4cbdc8f4-58f1-4eaa-b06c-c48a5194d74c" providerId="ADAL" clId="{7EF42F7F-EAAC-4D5E-9B24-BBA0EC7D4563}" dt="2023-09-15T16:44:29.986" v="234" actId="14100"/>
          <ac:spMkLst>
            <pc:docMk/>
            <pc:sldMk cId="1844868964" sldId="285"/>
            <ac:spMk id="128" creationId="{A1AD3E09-0A38-C4A2-D185-3DDCF45E3C1C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29" creationId="{9BC9ABB3-D422-AB3B-BBA1-65526BC76324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30" creationId="{0E871749-86E8-3FF2-789A-4EB1EE422B9B}"/>
          </ac:spMkLst>
        </pc:spChg>
        <pc:spChg chg="mod">
          <ac:chgData name="Ysrael Rodrigues de Oliveira" userId="4cbdc8f4-58f1-4eaa-b06c-c48a5194d74c" providerId="ADAL" clId="{7EF42F7F-EAAC-4D5E-9B24-BBA0EC7D4563}" dt="2023-09-15T16:44:25.890" v="233" actId="14100"/>
          <ac:spMkLst>
            <pc:docMk/>
            <pc:sldMk cId="1844868964" sldId="285"/>
            <ac:spMk id="135" creationId="{42C25296-86B8-1EEA-5E35-EFA5172054E6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36" creationId="{970E185E-5BAB-990A-F87D-3A3C9DC9456A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37" creationId="{1587AE00-E71E-425B-D817-1753F8E90187}"/>
          </ac:spMkLst>
        </pc:spChg>
        <pc:picChg chg="add del mod">
          <ac:chgData name="Ysrael Rodrigues de Oliveira" userId="4cbdc8f4-58f1-4eaa-b06c-c48a5194d74c" providerId="ADAL" clId="{7EF42F7F-EAAC-4D5E-9B24-BBA0EC7D4563}" dt="2023-09-15T16:43:40.184" v="230" actId="478"/>
          <ac:picMkLst>
            <pc:docMk/>
            <pc:sldMk cId="1844868964" sldId="285"/>
            <ac:picMk id="7" creationId="{CDDDB303-4EC2-BB2C-3D24-B59A0D8A02BE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98" creationId="{69658C11-66C8-70F3-B0EC-947113F0B366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05" creationId="{0B1342BE-E373-25BA-2B52-D43CBA817C31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12" creationId="{21CCC7D2-2AD6-4A2B-8E51-69899DF1956E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19" creationId="{F8A337B5-3CCF-A1B9-32BE-1E4EF54448E6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26" creationId="{A7C66454-0153-4973-7A0F-67C39A3F737A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33" creationId="{D6D62B88-AD54-285C-90BC-C54471DA8405}"/>
          </ac:picMkLst>
        </pc:picChg>
      </pc:sldChg>
      <pc:sldChg chg="delSp modSp mod">
        <pc:chgData name="Ysrael Rodrigues de Oliveira" userId="4cbdc8f4-58f1-4eaa-b06c-c48a5194d74c" providerId="ADAL" clId="{7EF42F7F-EAAC-4D5E-9B24-BBA0EC7D4563}" dt="2023-09-15T16:46:25.441" v="242" actId="207"/>
        <pc:sldMkLst>
          <pc:docMk/>
          <pc:sldMk cId="2482961107" sldId="286"/>
        </pc:sldMkLst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4" creationId="{F1DADA81-7668-D8F9-E70B-B8B46F4A8C4D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6" creationId="{0431D57C-C6AB-9679-D157-5C3247CF360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7" creationId="{F4AD31B0-5CDE-E48B-44D4-C29DBAAD7CAF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8" creationId="{C7F03EA9-DCC8-3666-1301-858D396FE3D9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9" creationId="{2C925B75-ADCD-AB91-9489-055220F33646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11" creationId="{A5BA2FED-F5EF-059F-8F48-529936F68491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14" creationId="{E6B02A21-88A5-F393-CBC8-A86B152199D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15" creationId="{336F944A-90E7-A381-83E0-F5F2B9F02FCA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16" creationId="{9454AC6B-7C0C-2FCC-9443-B79E5B5088F4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17" creationId="{1480FBF1-87FB-8B12-CBC1-C5843618218F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18" creationId="{BEEA4DE7-A800-B66E-282C-995A846E3324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19" creationId="{D20D9366-E4D2-D9CA-99D9-6751E11A81F0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21" creationId="{17ACB334-E812-E200-C9AC-E36F87AE25C5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22" creationId="{5AB1A27B-6482-2F14-9F05-910C0B4BBB8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23" creationId="{4E42BE96-7235-CA99-85CA-FF3C1E823BA8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24" creationId="{E9CD8613-10BF-60C8-A12A-51AD321594D3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25" creationId="{DA5DFD72-D194-6901-3948-C9B93A34C93D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26" creationId="{186720E8-0B42-9B0F-EDB3-ED54857033C2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28" creationId="{5734ADC4-1C75-7EB2-F172-3EBA4E965FD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29" creationId="{DC78EDD4-CC16-6A6D-9DE8-343879C617EF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30" creationId="{DF9827A9-02C6-E760-C6EB-4946D8A9FC9B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31" creationId="{1552CF73-AB15-F77E-91C8-8A751AEDC240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32" creationId="{8D914B1F-F2A2-E3D2-B76D-2A509CFAF5FD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33" creationId="{2FA649A9-08F1-E0A7-0173-9E175111E06B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35" creationId="{C49C2678-BD00-C0CE-4E27-025A7F4D1296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36" creationId="{8D4E5961-1C62-51A6-BA59-E246AF44CFB0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37" creationId="{D79F521B-7274-020D-5D98-499572D203E2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38" creationId="{9EB55EB5-76F4-0DCC-F25E-6E80D1B29E27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39" creationId="{1F323623-445E-22E5-FD63-F7B2F8080228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40" creationId="{FB48117A-1D70-D01A-2DF8-66BFD65C7258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42" creationId="{93888847-78CB-9559-95EF-BE66F50C61B5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43" creationId="{FE82077F-9F05-1C7E-B425-11CE0FDF55C5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44" creationId="{D05BD979-C9AA-8771-F537-3547BE4D4E9C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45" creationId="{6560C6EC-78D4-FF83-F4D1-95A99DFAD5B5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46" creationId="{0E53C28E-C768-1FE9-09BB-455269E0FB5B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47" creationId="{A67644FB-0EE2-AB63-0283-D72375D65215}"/>
          </ac:spMkLst>
        </pc:spChg>
        <pc:grpChg chg="del">
          <ac:chgData name="Ysrael Rodrigues de Oliveira" userId="4cbdc8f4-58f1-4eaa-b06c-c48a5194d74c" providerId="ADAL" clId="{7EF42F7F-EAAC-4D5E-9B24-BBA0EC7D4563}" dt="2023-09-15T16:44:42.608" v="235" actId="165"/>
          <ac:grpSpMkLst>
            <pc:docMk/>
            <pc:sldMk cId="2482961107" sldId="286"/>
            <ac:grpSpMk id="2" creationId="{CAFF26A2-EA89-912F-1165-45D272F51960}"/>
          </ac:grpSpMkLst>
        </pc:grp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3" creationId="{EEDABEF5-4DCB-4D24-02CD-55D547D43425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13" creationId="{2E218C3D-9F9F-FA4A-B10A-C3B1FA09FBAE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20" creationId="{504CA5BB-EA77-C0CD-C717-47B64DF7BC03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27" creationId="{53ED17FD-B86C-80C9-ACBF-B3519DD98ABD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34" creationId="{2BAD1B7B-0081-5533-4452-AFC3B6B32DBA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41" creationId="{A4F4BFA3-87F5-1381-3374-D64F3A1CB8EB}"/>
          </ac:picMkLst>
        </pc:picChg>
      </pc:sldChg>
      <pc:sldChg chg="addSp modSp">
        <pc:chgData name="Ysrael Rodrigues de Oliveira" userId="4cbdc8f4-58f1-4eaa-b06c-c48a5194d74c" providerId="ADAL" clId="{7EF42F7F-EAAC-4D5E-9B24-BBA0EC7D4563}" dt="2023-09-15T16:21:24.651" v="165" actId="1076"/>
        <pc:sldMkLst>
          <pc:docMk/>
          <pc:sldMk cId="1134669355" sldId="896"/>
        </pc:sldMkLst>
        <pc:spChg chg="add mod">
          <ac:chgData name="Ysrael Rodrigues de Oliveira" userId="4cbdc8f4-58f1-4eaa-b06c-c48a5194d74c" providerId="ADAL" clId="{7EF42F7F-EAAC-4D5E-9B24-BBA0EC7D4563}" dt="2023-09-15T16:21:21.376" v="164"/>
          <ac:spMkLst>
            <pc:docMk/>
            <pc:sldMk cId="1134669355" sldId="896"/>
            <ac:spMk id="2" creationId="{A2A50B0A-1F21-63FC-6F93-5CC4F3B07502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12" creationId="{4418AB21-955E-C0A4-B2C4-B1DC4EF86306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41" creationId="{B0F33360-3496-C3E6-D978-43C367545052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46" creationId="{F6953775-308E-25DB-5A37-9F8CEFE72D19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72" creationId="{44FB637C-CED9-13FF-C62A-A0014E998464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101" creationId="{A089E3AA-C55F-D151-2552-34166C420568}"/>
          </ac:spMkLst>
        </pc:spChg>
      </pc:sldChg>
      <pc:sldChg chg="addSp modSp">
        <pc:chgData name="Ysrael Rodrigues de Oliveira" userId="4cbdc8f4-58f1-4eaa-b06c-c48a5194d74c" providerId="ADAL" clId="{7EF42F7F-EAAC-4D5E-9B24-BBA0EC7D4563}" dt="2023-09-15T16:21:30.168" v="167"/>
        <pc:sldMkLst>
          <pc:docMk/>
          <pc:sldMk cId="4287408042" sldId="898"/>
        </pc:sldMkLst>
        <pc:spChg chg="add mod">
          <ac:chgData name="Ysrael Rodrigues de Oliveira" userId="4cbdc8f4-58f1-4eaa-b06c-c48a5194d74c" providerId="ADAL" clId="{7EF42F7F-EAAC-4D5E-9B24-BBA0EC7D4563}" dt="2023-09-15T16:21:30.168" v="167"/>
          <ac:spMkLst>
            <pc:docMk/>
            <pc:sldMk cId="4287408042" sldId="898"/>
            <ac:spMk id="2" creationId="{5A2DC479-7CC1-83C0-AE14-5367DA20C205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2" creationId="{BEF3788B-FEF2-AFF9-989E-569F8C89E64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7" creationId="{44967014-A6F2-8B87-8590-341AF95E5DC8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41" creationId="{10915A74-8683-F8E3-39FA-4B96DEE0AE1F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46" creationId="{9BF15AF9-66BA-6E59-0CFC-74D8E1B4C5E0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72" creationId="{7E9BCF79-BF01-DBE0-D630-BAD7ED85A57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01" creationId="{502A0173-A720-AC1D-973C-E8FDAE84150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02" creationId="{81242EBA-70F6-6DB9-6505-6FCD6EA015F1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14" creationId="{9C65C2EE-8751-78C5-CA67-2F810372F2AD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17" creationId="{64756350-4019-63D5-475C-450AD285F8D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18" creationId="{32C6AE95-80DD-3502-19A6-2C1F37BEA9AE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26" creationId="{77D6B450-F7D1-538A-5CAD-8193691E7837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56" creationId="{A4873B22-54C2-B1BF-172F-D172E03973D0}"/>
          </ac:spMkLst>
        </pc:spChg>
      </pc:sldChg>
      <pc:sldChg chg="addSp delSp modSp mod">
        <pc:chgData name="Ysrael Rodrigues de Oliveira" userId="4cbdc8f4-58f1-4eaa-b06c-c48a5194d74c" providerId="ADAL" clId="{7EF42F7F-EAAC-4D5E-9B24-BBA0EC7D4563}" dt="2023-09-15T16:17:46.031" v="48"/>
        <pc:sldMkLst>
          <pc:docMk/>
          <pc:sldMk cId="2825016068" sldId="901"/>
        </pc:sldMkLst>
        <pc:picChg chg="add del mod">
          <ac:chgData name="Ysrael Rodrigues de Oliveira" userId="4cbdc8f4-58f1-4eaa-b06c-c48a5194d74c" providerId="ADAL" clId="{7EF42F7F-EAAC-4D5E-9B24-BBA0EC7D4563}" dt="2023-09-15T16:17:46.031" v="48"/>
          <ac:picMkLst>
            <pc:docMk/>
            <pc:sldMk cId="2825016068" sldId="901"/>
            <ac:picMk id="6" creationId="{C312DC3A-7D5D-06F8-290E-7D18493E63D7}"/>
          </ac:picMkLst>
        </pc:picChg>
        <pc:cxnChg chg="mod">
          <ac:chgData name="Ysrael Rodrigues de Oliveira" userId="4cbdc8f4-58f1-4eaa-b06c-c48a5194d74c" providerId="ADAL" clId="{7EF42F7F-EAAC-4D5E-9B24-BBA0EC7D4563}" dt="2023-09-15T16:17:28.482" v="44" actId="14100"/>
          <ac:cxnSpMkLst>
            <pc:docMk/>
            <pc:sldMk cId="2825016068" sldId="901"/>
            <ac:cxnSpMk id="14" creationId="{0BD42D7C-0135-D6BC-2284-0FA40CB0BE86}"/>
          </ac:cxnSpMkLst>
        </pc:cxnChg>
      </pc:sldChg>
      <pc:sldChg chg="addSp delSp modSp mod">
        <pc:chgData name="Ysrael Rodrigues de Oliveira" userId="4cbdc8f4-58f1-4eaa-b06c-c48a5194d74c" providerId="ADAL" clId="{7EF42F7F-EAAC-4D5E-9B24-BBA0EC7D4563}" dt="2023-09-15T16:21:35.815" v="168"/>
        <pc:sldMkLst>
          <pc:docMk/>
          <pc:sldMk cId="2296645115" sldId="902"/>
        </pc:sldMkLst>
        <pc:spChg chg="del">
          <ac:chgData name="Ysrael Rodrigues de Oliveira" userId="4cbdc8f4-58f1-4eaa-b06c-c48a5194d74c" providerId="ADAL" clId="{7EF42F7F-EAAC-4D5E-9B24-BBA0EC7D4563}" dt="2023-09-15T16:09:40.492" v="0" actId="478"/>
          <ac:spMkLst>
            <pc:docMk/>
            <pc:sldMk cId="2296645115" sldId="902"/>
            <ac:spMk id="6" creationId="{5B310D34-26C8-1D84-A3EA-03DA8296C004}"/>
          </ac:spMkLst>
        </pc:spChg>
        <pc:spChg chg="add mod">
          <ac:chgData name="Ysrael Rodrigues de Oliveira" userId="4cbdc8f4-58f1-4eaa-b06c-c48a5194d74c" providerId="ADAL" clId="{7EF42F7F-EAAC-4D5E-9B24-BBA0EC7D4563}" dt="2023-09-15T16:21:35.815" v="168"/>
          <ac:spMkLst>
            <pc:docMk/>
            <pc:sldMk cId="2296645115" sldId="902"/>
            <ac:spMk id="6" creationId="{5DFD937F-7542-68C1-4789-4C75E73EFC17}"/>
          </ac:spMkLst>
        </pc:spChg>
        <pc:graphicFrameChg chg="mod modGraphic">
          <ac:chgData name="Ysrael Rodrigues de Oliveira" userId="4cbdc8f4-58f1-4eaa-b06c-c48a5194d74c" providerId="ADAL" clId="{7EF42F7F-EAAC-4D5E-9B24-BBA0EC7D4563}" dt="2023-09-15T16:16:01.053" v="40" actId="1076"/>
          <ac:graphicFrameMkLst>
            <pc:docMk/>
            <pc:sldMk cId="2296645115" sldId="902"/>
            <ac:graphicFrameMk id="5" creationId="{0C3889F9-67DA-1C21-769F-84B4FFA15022}"/>
          </ac:graphicFrameMkLst>
        </pc:graphicFrameChg>
        <pc:picChg chg="add mod modCrop">
          <ac:chgData name="Ysrael Rodrigues de Oliveira" userId="4cbdc8f4-58f1-4eaa-b06c-c48a5194d74c" providerId="ADAL" clId="{7EF42F7F-EAAC-4D5E-9B24-BBA0EC7D4563}" dt="2023-09-15T16:16:01.958" v="42" actId="1076"/>
          <ac:picMkLst>
            <pc:docMk/>
            <pc:sldMk cId="2296645115" sldId="902"/>
            <ac:picMk id="7" creationId="{F87749CE-F629-4748-ACF5-344C805B216F}"/>
          </ac:picMkLst>
        </pc:picChg>
      </pc:sldChg>
      <pc:sldChg chg="addSp modSp mod">
        <pc:chgData name="Ysrael Rodrigues de Oliveira" userId="4cbdc8f4-58f1-4eaa-b06c-c48a5194d74c" providerId="ADAL" clId="{7EF42F7F-EAAC-4D5E-9B24-BBA0EC7D4563}" dt="2023-09-15T16:21:48.115" v="172" actId="1076"/>
        <pc:sldMkLst>
          <pc:docMk/>
          <pc:sldMk cId="3023961876" sldId="903"/>
        </pc:sldMkLst>
        <pc:spChg chg="mod ord">
          <ac:chgData name="Ysrael Rodrigues de Oliveira" userId="4cbdc8f4-58f1-4eaa-b06c-c48a5194d74c" providerId="ADAL" clId="{7EF42F7F-EAAC-4D5E-9B24-BBA0EC7D4563}" dt="2023-09-15T16:21:48.115" v="172" actId="1076"/>
          <ac:spMkLst>
            <pc:docMk/>
            <pc:sldMk cId="3023961876" sldId="903"/>
            <ac:spMk id="2" creationId="{E4A0C568-70B0-036C-E945-A4EAC06A414E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3" creationId="{85C16C90-E9C2-3A73-C57A-724A3D9433B4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4" creationId="{6F620C48-9A7B-5A48-8BD3-87BAED4EF8D9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6" creationId="{50C26DBC-C229-50D7-2A8E-43399AF57D4D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7" creationId="{AFAD7552-05F6-8152-0959-A0AC10516F2C}"/>
          </ac:spMkLst>
        </pc:spChg>
        <pc:spChg chg="add mod ord">
          <ac:chgData name="Ysrael Rodrigues de Oliveira" userId="4cbdc8f4-58f1-4eaa-b06c-c48a5194d74c" providerId="ADAL" clId="{7EF42F7F-EAAC-4D5E-9B24-BBA0EC7D4563}" dt="2023-09-15T16:21:44.042" v="171" actId="167"/>
          <ac:spMkLst>
            <pc:docMk/>
            <pc:sldMk cId="3023961876" sldId="903"/>
            <ac:spMk id="8" creationId="{9A56EBD7-7A3A-130F-C688-6773887999E1}"/>
          </ac:spMkLst>
        </pc:spChg>
        <pc:grpChg chg="mod">
          <ac:chgData name="Ysrael Rodrigues de Oliveira" userId="4cbdc8f4-58f1-4eaa-b06c-c48a5194d74c" providerId="ADAL" clId="{7EF42F7F-EAAC-4D5E-9B24-BBA0EC7D4563}" dt="2023-09-15T16:20:37.260" v="161" actId="1036"/>
          <ac:grpSpMkLst>
            <pc:docMk/>
            <pc:sldMk cId="3023961876" sldId="903"/>
            <ac:grpSpMk id="20" creationId="{0AEEB42B-8FC2-5387-E6BC-DAAB4EC27AC8}"/>
          </ac:grpSpMkLst>
        </pc:grpChg>
        <pc:picChg chg="mod">
          <ac:chgData name="Ysrael Rodrigues de Oliveira" userId="4cbdc8f4-58f1-4eaa-b06c-c48a5194d74c" providerId="ADAL" clId="{7EF42F7F-EAAC-4D5E-9B24-BBA0EC7D4563}" dt="2023-09-15T16:20:37.260" v="161" actId="1036"/>
          <ac:picMkLst>
            <pc:docMk/>
            <pc:sldMk cId="3023961876" sldId="903"/>
            <ac:picMk id="9" creationId="{EFC65AE5-1D97-40F3-9B50-55E62157D6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96" cy="497902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171" y="0"/>
            <a:ext cx="2945595" cy="497902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8EA0172E-38D5-42C8-8F2F-3FB37B0293B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386" y="4779076"/>
            <a:ext cx="5438903" cy="3909511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911"/>
            <a:ext cx="2945596" cy="497902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171" y="9431911"/>
            <a:ext cx="2945595" cy="497902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F6DED1AB-EA48-4CB3-A595-345AB7C3D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52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5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D1AB-EA48-4CB3-A595-345AB7C3DA4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8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42439" y="1212655"/>
            <a:ext cx="11419205" cy="1962785"/>
          </a:xfrm>
          <a:custGeom>
            <a:avLst/>
            <a:gdLst/>
            <a:ahLst/>
            <a:cxnLst/>
            <a:rect l="l" t="t" r="r" b="b"/>
            <a:pathLst>
              <a:path w="11419205" h="1962785">
                <a:moveTo>
                  <a:pt x="10772014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8"/>
                </a:lnTo>
                <a:lnTo>
                  <a:pt x="51514" y="221935"/>
                </a:lnTo>
                <a:lnTo>
                  <a:pt x="31656" y="267383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5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82724"/>
                </a:lnTo>
                <a:lnTo>
                  <a:pt x="433" y="1443786"/>
                </a:lnTo>
                <a:lnTo>
                  <a:pt x="1610" y="1498616"/>
                </a:lnTo>
                <a:lnTo>
                  <a:pt x="3902" y="1547659"/>
                </a:lnTo>
                <a:lnTo>
                  <a:pt x="7681" y="1591359"/>
                </a:lnTo>
                <a:lnTo>
                  <a:pt x="13319" y="1630163"/>
                </a:lnTo>
                <a:lnTo>
                  <a:pt x="31656" y="1694861"/>
                </a:lnTo>
                <a:lnTo>
                  <a:pt x="51514" y="1740309"/>
                </a:lnTo>
                <a:lnTo>
                  <a:pt x="76651" y="1782505"/>
                </a:lnTo>
                <a:lnTo>
                  <a:pt x="106660" y="1821045"/>
                </a:lnTo>
                <a:lnTo>
                  <a:pt x="141137" y="1855522"/>
                </a:lnTo>
                <a:lnTo>
                  <a:pt x="179677" y="1885531"/>
                </a:lnTo>
                <a:lnTo>
                  <a:pt x="221874" y="1910668"/>
                </a:lnTo>
                <a:lnTo>
                  <a:pt x="267322" y="1930526"/>
                </a:lnTo>
                <a:lnTo>
                  <a:pt x="332019" y="1948863"/>
                </a:lnTo>
                <a:lnTo>
                  <a:pt x="370823" y="1954501"/>
                </a:lnTo>
                <a:lnTo>
                  <a:pt x="414524" y="1958280"/>
                </a:lnTo>
                <a:lnTo>
                  <a:pt x="463566" y="1960572"/>
                </a:lnTo>
                <a:lnTo>
                  <a:pt x="518396" y="1961749"/>
                </a:lnTo>
                <a:lnTo>
                  <a:pt x="647197" y="1962244"/>
                </a:lnTo>
                <a:lnTo>
                  <a:pt x="10772014" y="1962244"/>
                </a:lnTo>
                <a:lnTo>
                  <a:pt x="10839751" y="1962183"/>
                </a:lnTo>
                <a:lnTo>
                  <a:pt x="10900812" y="1961749"/>
                </a:lnTo>
                <a:lnTo>
                  <a:pt x="10955641" y="1960572"/>
                </a:lnTo>
                <a:lnTo>
                  <a:pt x="11004683" y="1958280"/>
                </a:lnTo>
                <a:lnTo>
                  <a:pt x="11048384" y="1954501"/>
                </a:lnTo>
                <a:lnTo>
                  <a:pt x="11087188" y="1948863"/>
                </a:lnTo>
                <a:lnTo>
                  <a:pt x="11151887" y="1930526"/>
                </a:lnTo>
                <a:lnTo>
                  <a:pt x="11197336" y="1910668"/>
                </a:lnTo>
                <a:lnTo>
                  <a:pt x="11239533" y="1885531"/>
                </a:lnTo>
                <a:lnTo>
                  <a:pt x="11278073" y="1855522"/>
                </a:lnTo>
                <a:lnTo>
                  <a:pt x="11312550" y="1821045"/>
                </a:lnTo>
                <a:lnTo>
                  <a:pt x="11342560" y="1782505"/>
                </a:lnTo>
                <a:lnTo>
                  <a:pt x="11367697" y="1740309"/>
                </a:lnTo>
                <a:lnTo>
                  <a:pt x="11387555" y="1694861"/>
                </a:lnTo>
                <a:lnTo>
                  <a:pt x="11405891" y="1630163"/>
                </a:lnTo>
                <a:lnTo>
                  <a:pt x="11411528" y="1591359"/>
                </a:lnTo>
                <a:lnTo>
                  <a:pt x="11415307" y="1547659"/>
                </a:lnTo>
                <a:lnTo>
                  <a:pt x="11417599" y="1498616"/>
                </a:lnTo>
                <a:lnTo>
                  <a:pt x="11418776" y="1443786"/>
                </a:lnTo>
                <a:lnTo>
                  <a:pt x="11419210" y="1382724"/>
                </a:lnTo>
                <a:lnTo>
                  <a:pt x="11419210" y="579520"/>
                </a:lnTo>
                <a:lnTo>
                  <a:pt x="11418776" y="518458"/>
                </a:lnTo>
                <a:lnTo>
                  <a:pt x="11417599" y="463628"/>
                </a:lnTo>
                <a:lnTo>
                  <a:pt x="11415307" y="414585"/>
                </a:lnTo>
                <a:lnTo>
                  <a:pt x="11411528" y="370885"/>
                </a:lnTo>
                <a:lnTo>
                  <a:pt x="11405891" y="332081"/>
                </a:lnTo>
                <a:lnTo>
                  <a:pt x="11387555" y="267383"/>
                </a:lnTo>
                <a:lnTo>
                  <a:pt x="11367697" y="221935"/>
                </a:lnTo>
                <a:lnTo>
                  <a:pt x="11342560" y="179738"/>
                </a:lnTo>
                <a:lnTo>
                  <a:pt x="11312550" y="141199"/>
                </a:lnTo>
                <a:lnTo>
                  <a:pt x="11278073" y="106722"/>
                </a:lnTo>
                <a:lnTo>
                  <a:pt x="11239533" y="76713"/>
                </a:lnTo>
                <a:lnTo>
                  <a:pt x="11197336" y="51576"/>
                </a:lnTo>
                <a:lnTo>
                  <a:pt x="11151887" y="31718"/>
                </a:lnTo>
                <a:lnTo>
                  <a:pt x="11087188" y="13381"/>
                </a:lnTo>
                <a:lnTo>
                  <a:pt x="11048384" y="7743"/>
                </a:lnTo>
                <a:lnTo>
                  <a:pt x="11004683" y="3964"/>
                </a:lnTo>
                <a:lnTo>
                  <a:pt x="10955641" y="1672"/>
                </a:lnTo>
                <a:lnTo>
                  <a:pt x="10900812" y="495"/>
                </a:lnTo>
                <a:lnTo>
                  <a:pt x="10839751" y="61"/>
                </a:lnTo>
                <a:lnTo>
                  <a:pt x="10772014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861" y="6467807"/>
            <a:ext cx="4934858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84377" y="676930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81" y="4013"/>
                </a:moveTo>
                <a:lnTo>
                  <a:pt x="148132" y="4013"/>
                </a:lnTo>
                <a:lnTo>
                  <a:pt x="148132" y="179679"/>
                </a:lnTo>
                <a:lnTo>
                  <a:pt x="8318" y="4013"/>
                </a:lnTo>
                <a:lnTo>
                  <a:pt x="0" y="4013"/>
                </a:lnTo>
                <a:lnTo>
                  <a:pt x="0" y="199047"/>
                </a:lnTo>
                <a:lnTo>
                  <a:pt x="11036" y="199047"/>
                </a:lnTo>
                <a:lnTo>
                  <a:pt x="11036" y="24231"/>
                </a:lnTo>
                <a:lnTo>
                  <a:pt x="150291" y="199047"/>
                </a:lnTo>
                <a:lnTo>
                  <a:pt x="159181" y="199047"/>
                </a:lnTo>
                <a:lnTo>
                  <a:pt x="159181" y="4013"/>
                </a:lnTo>
                <a:close/>
              </a:path>
              <a:path w="752475" h="208279">
                <a:moveTo>
                  <a:pt x="383959" y="101384"/>
                </a:moveTo>
                <a:lnTo>
                  <a:pt x="375856" y="61645"/>
                </a:lnTo>
                <a:lnTo>
                  <a:pt x="372910" y="57353"/>
                </a:lnTo>
                <a:lnTo>
                  <a:pt x="372910" y="101384"/>
                </a:lnTo>
                <a:lnTo>
                  <a:pt x="365671" y="136944"/>
                </a:lnTo>
                <a:lnTo>
                  <a:pt x="345935" y="165671"/>
                </a:lnTo>
                <a:lnTo>
                  <a:pt x="316712" y="184873"/>
                </a:lnTo>
                <a:lnTo>
                  <a:pt x="280987" y="191871"/>
                </a:lnTo>
                <a:lnTo>
                  <a:pt x="245300" y="184873"/>
                </a:lnTo>
                <a:lnTo>
                  <a:pt x="216115" y="165671"/>
                </a:lnTo>
                <a:lnTo>
                  <a:pt x="196430" y="136944"/>
                </a:lnTo>
                <a:lnTo>
                  <a:pt x="189217" y="101384"/>
                </a:lnTo>
                <a:lnTo>
                  <a:pt x="196430" y="65646"/>
                </a:lnTo>
                <a:lnTo>
                  <a:pt x="216115" y="36779"/>
                </a:lnTo>
                <a:lnTo>
                  <a:pt x="245300" y="17487"/>
                </a:lnTo>
                <a:lnTo>
                  <a:pt x="280987" y="10464"/>
                </a:lnTo>
                <a:lnTo>
                  <a:pt x="316712" y="17487"/>
                </a:lnTo>
                <a:lnTo>
                  <a:pt x="345935" y="36779"/>
                </a:lnTo>
                <a:lnTo>
                  <a:pt x="365671" y="65646"/>
                </a:lnTo>
                <a:lnTo>
                  <a:pt x="372910" y="101384"/>
                </a:lnTo>
                <a:lnTo>
                  <a:pt x="372910" y="57353"/>
                </a:lnTo>
                <a:lnTo>
                  <a:pt x="353771" y="29451"/>
                </a:lnTo>
                <a:lnTo>
                  <a:pt x="324967" y="10464"/>
                </a:lnTo>
                <a:lnTo>
                  <a:pt x="321043" y="7874"/>
                </a:lnTo>
                <a:lnTo>
                  <a:pt x="280987" y="0"/>
                </a:lnTo>
                <a:lnTo>
                  <a:pt x="240969" y="7874"/>
                </a:lnTo>
                <a:lnTo>
                  <a:pt x="208280" y="29451"/>
                </a:lnTo>
                <a:lnTo>
                  <a:pt x="186245" y="61645"/>
                </a:lnTo>
                <a:lnTo>
                  <a:pt x="178168" y="101384"/>
                </a:lnTo>
                <a:lnTo>
                  <a:pt x="186245" y="140931"/>
                </a:lnTo>
                <a:lnTo>
                  <a:pt x="208280" y="172999"/>
                </a:lnTo>
                <a:lnTo>
                  <a:pt x="240969" y="194487"/>
                </a:lnTo>
                <a:lnTo>
                  <a:pt x="280987" y="202349"/>
                </a:lnTo>
                <a:lnTo>
                  <a:pt x="321043" y="194487"/>
                </a:lnTo>
                <a:lnTo>
                  <a:pt x="325031" y="191871"/>
                </a:lnTo>
                <a:lnTo>
                  <a:pt x="353771" y="172999"/>
                </a:lnTo>
                <a:lnTo>
                  <a:pt x="375856" y="140931"/>
                </a:lnTo>
                <a:lnTo>
                  <a:pt x="383959" y="101384"/>
                </a:lnTo>
                <a:close/>
              </a:path>
              <a:path w="752475" h="208279">
                <a:moveTo>
                  <a:pt x="566140" y="4013"/>
                </a:moveTo>
                <a:lnTo>
                  <a:pt x="552945" y="4013"/>
                </a:lnTo>
                <a:lnTo>
                  <a:pt x="466610" y="181279"/>
                </a:lnTo>
                <a:lnTo>
                  <a:pt x="466140" y="181851"/>
                </a:lnTo>
                <a:lnTo>
                  <a:pt x="379488" y="4013"/>
                </a:lnTo>
                <a:lnTo>
                  <a:pt x="366458" y="4013"/>
                </a:lnTo>
                <a:lnTo>
                  <a:pt x="466471" y="208229"/>
                </a:lnTo>
                <a:lnTo>
                  <a:pt x="566140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44"/>
                </a:lnTo>
                <a:lnTo>
                  <a:pt x="714235" y="165671"/>
                </a:lnTo>
                <a:lnTo>
                  <a:pt x="685012" y="184873"/>
                </a:lnTo>
                <a:lnTo>
                  <a:pt x="649287" y="191871"/>
                </a:lnTo>
                <a:lnTo>
                  <a:pt x="613587" y="184873"/>
                </a:lnTo>
                <a:lnTo>
                  <a:pt x="584415" y="165671"/>
                </a:lnTo>
                <a:lnTo>
                  <a:pt x="564730" y="136944"/>
                </a:lnTo>
                <a:lnTo>
                  <a:pt x="557504" y="101384"/>
                </a:lnTo>
                <a:lnTo>
                  <a:pt x="564730" y="65646"/>
                </a:lnTo>
                <a:lnTo>
                  <a:pt x="584415" y="36779"/>
                </a:lnTo>
                <a:lnTo>
                  <a:pt x="613587" y="17487"/>
                </a:lnTo>
                <a:lnTo>
                  <a:pt x="649287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46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67" y="10464"/>
                </a:lnTo>
                <a:lnTo>
                  <a:pt x="689330" y="7874"/>
                </a:lnTo>
                <a:lnTo>
                  <a:pt x="649287" y="0"/>
                </a:lnTo>
                <a:lnTo>
                  <a:pt x="609269" y="7874"/>
                </a:lnTo>
                <a:lnTo>
                  <a:pt x="576580" y="29451"/>
                </a:lnTo>
                <a:lnTo>
                  <a:pt x="554545" y="61645"/>
                </a:lnTo>
                <a:lnTo>
                  <a:pt x="546468" y="101384"/>
                </a:lnTo>
                <a:lnTo>
                  <a:pt x="554545" y="140931"/>
                </a:lnTo>
                <a:lnTo>
                  <a:pt x="576580" y="172999"/>
                </a:lnTo>
                <a:lnTo>
                  <a:pt x="609269" y="194487"/>
                </a:lnTo>
                <a:lnTo>
                  <a:pt x="649287" y="202349"/>
                </a:lnTo>
                <a:lnTo>
                  <a:pt x="689330" y="194487"/>
                </a:lnTo>
                <a:lnTo>
                  <a:pt x="693331" y="191871"/>
                </a:lnTo>
                <a:lnTo>
                  <a:pt x="722071" y="172999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62761" y="6651820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78" y="0"/>
                </a:moveTo>
                <a:lnTo>
                  <a:pt x="178530" y="4039"/>
                </a:lnTo>
                <a:lnTo>
                  <a:pt x="137637" y="16158"/>
                </a:lnTo>
                <a:lnTo>
                  <a:pt x="99253" y="36357"/>
                </a:lnTo>
                <a:lnTo>
                  <a:pt x="64634" y="64635"/>
                </a:lnTo>
                <a:lnTo>
                  <a:pt x="36357" y="99253"/>
                </a:lnTo>
                <a:lnTo>
                  <a:pt x="16158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8" y="303719"/>
                </a:lnTo>
                <a:lnTo>
                  <a:pt x="36357" y="342103"/>
                </a:lnTo>
                <a:lnTo>
                  <a:pt x="64634" y="376721"/>
                </a:lnTo>
                <a:lnTo>
                  <a:pt x="99253" y="404998"/>
                </a:lnTo>
                <a:lnTo>
                  <a:pt x="137636" y="425197"/>
                </a:lnTo>
                <a:lnTo>
                  <a:pt x="178530" y="437316"/>
                </a:lnTo>
                <a:lnTo>
                  <a:pt x="220678" y="441355"/>
                </a:lnTo>
                <a:lnTo>
                  <a:pt x="262826" y="437316"/>
                </a:lnTo>
                <a:lnTo>
                  <a:pt x="303719" y="425197"/>
                </a:lnTo>
                <a:lnTo>
                  <a:pt x="342102" y="404998"/>
                </a:lnTo>
                <a:lnTo>
                  <a:pt x="376720" y="376721"/>
                </a:lnTo>
                <a:lnTo>
                  <a:pt x="253801" y="255187"/>
                </a:lnTo>
                <a:lnTo>
                  <a:pt x="237909" y="265741"/>
                </a:lnTo>
                <a:lnTo>
                  <a:pt x="219831" y="269258"/>
                </a:lnTo>
                <a:lnTo>
                  <a:pt x="201753" y="265740"/>
                </a:lnTo>
                <a:lnTo>
                  <a:pt x="185861" y="255187"/>
                </a:lnTo>
                <a:lnTo>
                  <a:pt x="175308" y="239295"/>
                </a:lnTo>
                <a:lnTo>
                  <a:pt x="171790" y="221217"/>
                </a:lnTo>
                <a:lnTo>
                  <a:pt x="175307" y="203139"/>
                </a:lnTo>
                <a:lnTo>
                  <a:pt x="185861" y="187247"/>
                </a:lnTo>
                <a:lnTo>
                  <a:pt x="201753" y="176693"/>
                </a:lnTo>
                <a:lnTo>
                  <a:pt x="219831" y="173175"/>
                </a:lnTo>
                <a:lnTo>
                  <a:pt x="237909" y="176693"/>
                </a:lnTo>
                <a:lnTo>
                  <a:pt x="253801" y="187247"/>
                </a:lnTo>
                <a:lnTo>
                  <a:pt x="376722" y="64635"/>
                </a:lnTo>
                <a:lnTo>
                  <a:pt x="342103" y="36357"/>
                </a:lnTo>
                <a:lnTo>
                  <a:pt x="303720" y="16158"/>
                </a:lnTo>
                <a:lnTo>
                  <a:pt x="262826" y="4039"/>
                </a:lnTo>
                <a:lnTo>
                  <a:pt x="22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02909" y="6658459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35" y="0"/>
                </a:moveTo>
                <a:lnTo>
                  <a:pt x="0" y="0"/>
                </a:lnTo>
                <a:lnTo>
                  <a:pt x="0" y="429916"/>
                </a:lnTo>
                <a:lnTo>
                  <a:pt x="167939" y="429916"/>
                </a:lnTo>
                <a:lnTo>
                  <a:pt x="167939" y="327807"/>
                </a:lnTo>
                <a:lnTo>
                  <a:pt x="185535" y="327807"/>
                </a:lnTo>
                <a:lnTo>
                  <a:pt x="229107" y="321953"/>
                </a:lnTo>
                <a:lnTo>
                  <a:pt x="268261" y="305430"/>
                </a:lnTo>
                <a:lnTo>
                  <a:pt x="301433" y="279801"/>
                </a:lnTo>
                <a:lnTo>
                  <a:pt x="327061" y="246629"/>
                </a:lnTo>
                <a:lnTo>
                  <a:pt x="343584" y="207476"/>
                </a:lnTo>
                <a:lnTo>
                  <a:pt x="344106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4" y="122783"/>
                </a:lnTo>
                <a:lnTo>
                  <a:pt x="343584" y="120332"/>
                </a:lnTo>
                <a:lnTo>
                  <a:pt x="327061" y="81178"/>
                </a:lnTo>
                <a:lnTo>
                  <a:pt x="301433" y="48006"/>
                </a:lnTo>
                <a:lnTo>
                  <a:pt x="268261" y="22377"/>
                </a:lnTo>
                <a:lnTo>
                  <a:pt x="229107" y="5854"/>
                </a:lnTo>
                <a:lnTo>
                  <a:pt x="185535" y="0"/>
                </a:lnTo>
                <a:close/>
              </a:path>
              <a:path w="349884" h="430529">
                <a:moveTo>
                  <a:pt x="343914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8" y="134617"/>
                </a:lnTo>
                <a:lnTo>
                  <a:pt x="200847" y="147461"/>
                </a:lnTo>
                <a:lnTo>
                  <a:pt x="204023" y="163188"/>
                </a:lnTo>
                <a:lnTo>
                  <a:pt x="200847" y="178915"/>
                </a:lnTo>
                <a:lnTo>
                  <a:pt x="192188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06" y="203592"/>
                </a:lnTo>
                <a:lnTo>
                  <a:pt x="349439" y="163903"/>
                </a:lnTo>
                <a:lnTo>
                  <a:pt x="343914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36743" y="6650914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8" y="0"/>
                </a:moveTo>
                <a:lnTo>
                  <a:pt x="0" y="437454"/>
                </a:lnTo>
                <a:lnTo>
                  <a:pt x="178140" y="437454"/>
                </a:lnTo>
                <a:lnTo>
                  <a:pt x="196622" y="405908"/>
                </a:lnTo>
                <a:lnTo>
                  <a:pt x="300712" y="405908"/>
                </a:lnTo>
                <a:lnTo>
                  <a:pt x="319089" y="437454"/>
                </a:lnTo>
                <a:lnTo>
                  <a:pt x="505118" y="437454"/>
                </a:lnTo>
                <a:lnTo>
                  <a:pt x="292396" y="68352"/>
                </a:lnTo>
                <a:lnTo>
                  <a:pt x="252558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39176" y="6872553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0" y="0"/>
                </a:moveTo>
                <a:lnTo>
                  <a:pt x="0" y="84438"/>
                </a:lnTo>
                <a:lnTo>
                  <a:pt x="97499" y="84438"/>
                </a:lnTo>
                <a:lnTo>
                  <a:pt x="4875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_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8" b="61538"/>
          <a:stretch/>
        </p:blipFill>
        <p:spPr>
          <a:xfrm>
            <a:off x="18644619" y="2"/>
            <a:ext cx="1459481" cy="24645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B8459B6-C7EB-C768-BD8E-33EF3BE8C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7" r="71731" b="-1"/>
          <a:stretch/>
        </p:blipFill>
        <p:spPr>
          <a:xfrm>
            <a:off x="1" y="9003907"/>
            <a:ext cx="3334575" cy="23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47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DFCD171-B2E0-4709-A04D-692A08E78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1290434"/>
            <a:ext cx="20104100" cy="75394"/>
          </a:xfrm>
          <a:prstGeom prst="rect">
            <a:avLst/>
          </a:prstGeom>
        </p:spPr>
      </p:pic>
      <p:sp>
        <p:nvSpPr>
          <p:cNvPr id="14" name="Espaço Reservado para Número de Slide 8">
            <a:extLst>
              <a:ext uri="{FF2B5EF4-FFF2-40B4-BE49-F238E27FC236}">
                <a16:creationId xmlns:a16="http://schemas.microsoft.com/office/drawing/2014/main" xmlns="" id="{B02713BA-C223-4AF6-851E-336AD920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276999"/>
          </a:xfrm>
          <a:prstGeom prst="rect">
            <a:avLst/>
          </a:prstGeom>
        </p:spPr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045766-6360-98AD-6B9F-1B6E0C322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742996"/>
            <a:ext cx="15078075" cy="3045193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4D9520-8D8F-4DE8-289D-886A2425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7CC27A-D784-38A2-C1EC-D275EE6B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5F5CF8D2-0240-4A6D-8E25-49F23FA19E9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83D39BD-4CBE-4017-89B9-9711C60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B3994A-C154-0B7D-E52A-A706ED52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FDD47EDF-28F4-4F80-B0C9-68622A106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3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850" y="2794525"/>
            <a:ext cx="383794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6437" y="2522995"/>
            <a:ext cx="1353121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97.sv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96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9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sv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svg"/><Relationship Id="rId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594" y="9638169"/>
            <a:ext cx="2870928" cy="770934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D566A535-D985-5F19-140C-F7372D872C3B}"/>
              </a:ext>
            </a:extLst>
          </p:cNvPr>
          <p:cNvGrpSpPr/>
          <p:nvPr/>
        </p:nvGrpSpPr>
        <p:grpSpPr>
          <a:xfrm>
            <a:off x="4879000" y="4130847"/>
            <a:ext cx="10346313" cy="3046866"/>
            <a:chOff x="4879000" y="4130847"/>
            <a:chExt cx="10346313" cy="3046866"/>
          </a:xfrm>
        </p:grpSpPr>
        <p:sp>
          <p:nvSpPr>
            <p:cNvPr id="3" name="object 3"/>
            <p:cNvSpPr/>
            <p:nvPr/>
          </p:nvSpPr>
          <p:spPr>
            <a:xfrm>
              <a:off x="4879000" y="4813499"/>
              <a:ext cx="888365" cy="1087755"/>
            </a:xfrm>
            <a:custGeom>
              <a:avLst/>
              <a:gdLst/>
              <a:ahLst/>
              <a:cxnLst/>
              <a:rect l="l" t="t" r="r" b="b"/>
              <a:pathLst>
                <a:path w="888364" h="1087754">
                  <a:moveTo>
                    <a:pt x="887758" y="0"/>
                  </a:moveTo>
                  <a:lnTo>
                    <a:pt x="826179" y="0"/>
                  </a:lnTo>
                  <a:lnTo>
                    <a:pt x="826179" y="979735"/>
                  </a:lnTo>
                  <a:lnTo>
                    <a:pt x="825378" y="978926"/>
                  </a:lnTo>
                  <a:lnTo>
                    <a:pt x="46386" y="0"/>
                  </a:lnTo>
                  <a:lnTo>
                    <a:pt x="0" y="0"/>
                  </a:lnTo>
                  <a:lnTo>
                    <a:pt x="0" y="1087707"/>
                  </a:lnTo>
                  <a:lnTo>
                    <a:pt x="61580" y="1087707"/>
                  </a:lnTo>
                  <a:lnTo>
                    <a:pt x="61580" y="112765"/>
                  </a:lnTo>
                  <a:lnTo>
                    <a:pt x="62381" y="113567"/>
                  </a:lnTo>
                  <a:lnTo>
                    <a:pt x="838175" y="1087707"/>
                  </a:lnTo>
                  <a:lnTo>
                    <a:pt x="887758" y="1087707"/>
                  </a:lnTo>
                  <a:lnTo>
                    <a:pt x="887758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2683" y="4791119"/>
              <a:ext cx="3202305" cy="1161415"/>
            </a:xfrm>
            <a:custGeom>
              <a:avLst/>
              <a:gdLst/>
              <a:ahLst/>
              <a:cxnLst/>
              <a:rect l="l" t="t" r="r" b="b"/>
              <a:pathLst>
                <a:path w="3202304" h="1161414">
                  <a:moveTo>
                    <a:pt x="1147686" y="565442"/>
                  </a:moveTo>
                  <a:lnTo>
                    <a:pt x="1145781" y="518579"/>
                  </a:lnTo>
                  <a:lnTo>
                    <a:pt x="1140155" y="472833"/>
                  </a:lnTo>
                  <a:lnTo>
                    <a:pt x="1130973" y="428371"/>
                  </a:lnTo>
                  <a:lnTo>
                    <a:pt x="1118362" y="385318"/>
                  </a:lnTo>
                  <a:lnTo>
                    <a:pt x="1102499" y="343814"/>
                  </a:lnTo>
                  <a:lnTo>
                    <a:pt x="1086104" y="309448"/>
                  </a:lnTo>
                  <a:lnTo>
                    <a:pt x="1086104" y="565442"/>
                  </a:lnTo>
                  <a:lnTo>
                    <a:pt x="1083754" y="614730"/>
                  </a:lnTo>
                  <a:lnTo>
                    <a:pt x="1076833" y="662546"/>
                  </a:lnTo>
                  <a:lnTo>
                    <a:pt x="1065568" y="708698"/>
                  </a:lnTo>
                  <a:lnTo>
                    <a:pt x="1050175" y="752983"/>
                  </a:lnTo>
                  <a:lnTo>
                    <a:pt x="1030871" y="795197"/>
                  </a:lnTo>
                  <a:lnTo>
                    <a:pt x="1007872" y="835164"/>
                  </a:lnTo>
                  <a:lnTo>
                    <a:pt x="981392" y="872680"/>
                  </a:lnTo>
                  <a:lnTo>
                    <a:pt x="951661" y="907554"/>
                  </a:lnTo>
                  <a:lnTo>
                    <a:pt x="918895" y="939584"/>
                  </a:lnTo>
                  <a:lnTo>
                    <a:pt x="883297" y="968578"/>
                  </a:lnTo>
                  <a:lnTo>
                    <a:pt x="845108" y="994346"/>
                  </a:lnTo>
                  <a:lnTo>
                    <a:pt x="804519" y="1016673"/>
                  </a:lnTo>
                  <a:lnTo>
                    <a:pt x="761771" y="1035380"/>
                  </a:lnTo>
                  <a:lnTo>
                    <a:pt x="717067" y="1050277"/>
                  </a:lnTo>
                  <a:lnTo>
                    <a:pt x="670636" y="1061161"/>
                  </a:lnTo>
                  <a:lnTo>
                    <a:pt x="622693" y="1067828"/>
                  </a:lnTo>
                  <a:lnTo>
                    <a:pt x="573443" y="1070102"/>
                  </a:lnTo>
                  <a:lnTo>
                    <a:pt x="524205" y="1067828"/>
                  </a:lnTo>
                  <a:lnTo>
                    <a:pt x="476275" y="1061161"/>
                  </a:lnTo>
                  <a:lnTo>
                    <a:pt x="429882" y="1050277"/>
                  </a:lnTo>
                  <a:lnTo>
                    <a:pt x="385229" y="1035380"/>
                  </a:lnTo>
                  <a:lnTo>
                    <a:pt x="342531" y="1016673"/>
                  </a:lnTo>
                  <a:lnTo>
                    <a:pt x="302006" y="994346"/>
                  </a:lnTo>
                  <a:lnTo>
                    <a:pt x="263880" y="968578"/>
                  </a:lnTo>
                  <a:lnTo>
                    <a:pt x="228358" y="939584"/>
                  </a:lnTo>
                  <a:lnTo>
                    <a:pt x="195656" y="907554"/>
                  </a:lnTo>
                  <a:lnTo>
                    <a:pt x="165989" y="872680"/>
                  </a:lnTo>
                  <a:lnTo>
                    <a:pt x="139585" y="835164"/>
                  </a:lnTo>
                  <a:lnTo>
                    <a:pt x="116649" y="795197"/>
                  </a:lnTo>
                  <a:lnTo>
                    <a:pt x="97396" y="752983"/>
                  </a:lnTo>
                  <a:lnTo>
                    <a:pt x="82054" y="708698"/>
                  </a:lnTo>
                  <a:lnTo>
                    <a:pt x="70827" y="662546"/>
                  </a:lnTo>
                  <a:lnTo>
                    <a:pt x="63931" y="614730"/>
                  </a:lnTo>
                  <a:lnTo>
                    <a:pt x="61582" y="565442"/>
                  </a:lnTo>
                  <a:lnTo>
                    <a:pt x="63931" y="515874"/>
                  </a:lnTo>
                  <a:lnTo>
                    <a:pt x="70827" y="467804"/>
                  </a:lnTo>
                  <a:lnTo>
                    <a:pt x="82054" y="421411"/>
                  </a:lnTo>
                  <a:lnTo>
                    <a:pt x="97396" y="376910"/>
                  </a:lnTo>
                  <a:lnTo>
                    <a:pt x="116649" y="334467"/>
                  </a:lnTo>
                  <a:lnTo>
                    <a:pt x="139585" y="294309"/>
                  </a:lnTo>
                  <a:lnTo>
                    <a:pt x="165989" y="256616"/>
                  </a:lnTo>
                  <a:lnTo>
                    <a:pt x="195656" y="221589"/>
                  </a:lnTo>
                  <a:lnTo>
                    <a:pt x="228358" y="189420"/>
                  </a:lnTo>
                  <a:lnTo>
                    <a:pt x="263880" y="160299"/>
                  </a:lnTo>
                  <a:lnTo>
                    <a:pt x="302006" y="134429"/>
                  </a:lnTo>
                  <a:lnTo>
                    <a:pt x="342531" y="112001"/>
                  </a:lnTo>
                  <a:lnTo>
                    <a:pt x="385229" y="93218"/>
                  </a:lnTo>
                  <a:lnTo>
                    <a:pt x="429882" y="78270"/>
                  </a:lnTo>
                  <a:lnTo>
                    <a:pt x="476275" y="67348"/>
                  </a:lnTo>
                  <a:lnTo>
                    <a:pt x="524205" y="60642"/>
                  </a:lnTo>
                  <a:lnTo>
                    <a:pt x="573443" y="58369"/>
                  </a:lnTo>
                  <a:lnTo>
                    <a:pt x="622693" y="60642"/>
                  </a:lnTo>
                  <a:lnTo>
                    <a:pt x="670636" y="67348"/>
                  </a:lnTo>
                  <a:lnTo>
                    <a:pt x="717067" y="78270"/>
                  </a:lnTo>
                  <a:lnTo>
                    <a:pt x="761771" y="93218"/>
                  </a:lnTo>
                  <a:lnTo>
                    <a:pt x="804519" y="112001"/>
                  </a:lnTo>
                  <a:lnTo>
                    <a:pt x="845108" y="134429"/>
                  </a:lnTo>
                  <a:lnTo>
                    <a:pt x="883297" y="160299"/>
                  </a:lnTo>
                  <a:lnTo>
                    <a:pt x="918895" y="189420"/>
                  </a:lnTo>
                  <a:lnTo>
                    <a:pt x="951661" y="221589"/>
                  </a:lnTo>
                  <a:lnTo>
                    <a:pt x="981392" y="256616"/>
                  </a:lnTo>
                  <a:lnTo>
                    <a:pt x="1007872" y="294309"/>
                  </a:lnTo>
                  <a:lnTo>
                    <a:pt x="1030871" y="334467"/>
                  </a:lnTo>
                  <a:lnTo>
                    <a:pt x="1050175" y="376910"/>
                  </a:lnTo>
                  <a:lnTo>
                    <a:pt x="1065568" y="421411"/>
                  </a:lnTo>
                  <a:lnTo>
                    <a:pt x="1076833" y="467804"/>
                  </a:lnTo>
                  <a:lnTo>
                    <a:pt x="1083754" y="515874"/>
                  </a:lnTo>
                  <a:lnTo>
                    <a:pt x="1086104" y="565442"/>
                  </a:lnTo>
                  <a:lnTo>
                    <a:pt x="1086104" y="309448"/>
                  </a:lnTo>
                  <a:lnTo>
                    <a:pt x="1061542" y="265976"/>
                  </a:lnTo>
                  <a:lnTo>
                    <a:pt x="1036764" y="229920"/>
                  </a:lnTo>
                  <a:lnTo>
                    <a:pt x="1009307" y="195973"/>
                  </a:lnTo>
                  <a:lnTo>
                    <a:pt x="979335" y="164249"/>
                  </a:lnTo>
                  <a:lnTo>
                    <a:pt x="946975" y="134899"/>
                  </a:lnTo>
                  <a:lnTo>
                    <a:pt x="912393" y="108051"/>
                  </a:lnTo>
                  <a:lnTo>
                    <a:pt x="875741" y="83845"/>
                  </a:lnTo>
                  <a:lnTo>
                    <a:pt x="837145" y="62420"/>
                  </a:lnTo>
                  <a:lnTo>
                    <a:pt x="828306" y="58369"/>
                  </a:lnTo>
                  <a:lnTo>
                    <a:pt x="796785" y="43916"/>
                  </a:lnTo>
                  <a:lnTo>
                    <a:pt x="754786" y="28473"/>
                  </a:lnTo>
                  <a:lnTo>
                    <a:pt x="711301" y="16217"/>
                  </a:lnTo>
                  <a:lnTo>
                    <a:pt x="666483" y="7302"/>
                  </a:lnTo>
                  <a:lnTo>
                    <a:pt x="620483" y="1841"/>
                  </a:lnTo>
                  <a:lnTo>
                    <a:pt x="573443" y="0"/>
                  </a:lnTo>
                  <a:lnTo>
                    <a:pt x="526415" y="1841"/>
                  </a:lnTo>
                  <a:lnTo>
                    <a:pt x="480428" y="7302"/>
                  </a:lnTo>
                  <a:lnTo>
                    <a:pt x="435635" y="16217"/>
                  </a:lnTo>
                  <a:lnTo>
                    <a:pt x="392188" y="28473"/>
                  </a:lnTo>
                  <a:lnTo>
                    <a:pt x="350227" y="43916"/>
                  </a:lnTo>
                  <a:lnTo>
                    <a:pt x="309905" y="62420"/>
                  </a:lnTo>
                  <a:lnTo>
                    <a:pt x="271373" y="83845"/>
                  </a:lnTo>
                  <a:lnTo>
                    <a:pt x="234772" y="108051"/>
                  </a:lnTo>
                  <a:lnTo>
                    <a:pt x="200253" y="134899"/>
                  </a:lnTo>
                  <a:lnTo>
                    <a:pt x="167957" y="164249"/>
                  </a:lnTo>
                  <a:lnTo>
                    <a:pt x="138036" y="195973"/>
                  </a:lnTo>
                  <a:lnTo>
                    <a:pt x="110642" y="229920"/>
                  </a:lnTo>
                  <a:lnTo>
                    <a:pt x="85915" y="265976"/>
                  </a:lnTo>
                  <a:lnTo>
                    <a:pt x="64008" y="303987"/>
                  </a:lnTo>
                  <a:lnTo>
                    <a:pt x="45059" y="343814"/>
                  </a:lnTo>
                  <a:lnTo>
                    <a:pt x="29235" y="385318"/>
                  </a:lnTo>
                  <a:lnTo>
                    <a:pt x="16662" y="428371"/>
                  </a:lnTo>
                  <a:lnTo>
                    <a:pt x="7505" y="472833"/>
                  </a:lnTo>
                  <a:lnTo>
                    <a:pt x="1905" y="518579"/>
                  </a:lnTo>
                  <a:lnTo>
                    <a:pt x="0" y="565442"/>
                  </a:lnTo>
                  <a:lnTo>
                    <a:pt x="2108" y="614502"/>
                  </a:lnTo>
                  <a:lnTo>
                    <a:pt x="8305" y="662305"/>
                  </a:lnTo>
                  <a:lnTo>
                    <a:pt x="18427" y="708698"/>
                  </a:lnTo>
                  <a:lnTo>
                    <a:pt x="32296" y="753529"/>
                  </a:lnTo>
                  <a:lnTo>
                    <a:pt x="49745" y="796620"/>
                  </a:lnTo>
                  <a:lnTo>
                    <a:pt x="70612" y="837819"/>
                  </a:lnTo>
                  <a:lnTo>
                    <a:pt x="94703" y="876973"/>
                  </a:lnTo>
                  <a:lnTo>
                    <a:pt x="121856" y="913917"/>
                  </a:lnTo>
                  <a:lnTo>
                    <a:pt x="151904" y="948486"/>
                  </a:lnTo>
                  <a:lnTo>
                    <a:pt x="184658" y="980516"/>
                  </a:lnTo>
                  <a:lnTo>
                    <a:pt x="219976" y="1009865"/>
                  </a:lnTo>
                  <a:lnTo>
                    <a:pt x="257657" y="1036358"/>
                  </a:lnTo>
                  <a:lnTo>
                    <a:pt x="297535" y="1059840"/>
                  </a:lnTo>
                  <a:lnTo>
                    <a:pt x="339458" y="1080147"/>
                  </a:lnTo>
                  <a:lnTo>
                    <a:pt x="383222" y="1097127"/>
                  </a:lnTo>
                  <a:lnTo>
                    <a:pt x="428675" y="1110602"/>
                  </a:lnTo>
                  <a:lnTo>
                    <a:pt x="475653" y="1120432"/>
                  </a:lnTo>
                  <a:lnTo>
                    <a:pt x="523963" y="1126451"/>
                  </a:lnTo>
                  <a:lnTo>
                    <a:pt x="573443" y="1128483"/>
                  </a:lnTo>
                  <a:lnTo>
                    <a:pt x="622935" y="1126451"/>
                  </a:lnTo>
                  <a:lnTo>
                    <a:pt x="671258" y="1120432"/>
                  </a:lnTo>
                  <a:lnTo>
                    <a:pt x="718261" y="1110602"/>
                  </a:lnTo>
                  <a:lnTo>
                    <a:pt x="763752" y="1097127"/>
                  </a:lnTo>
                  <a:lnTo>
                    <a:pt x="807567" y="1080147"/>
                  </a:lnTo>
                  <a:lnTo>
                    <a:pt x="849528" y="1059840"/>
                  </a:lnTo>
                  <a:lnTo>
                    <a:pt x="889469" y="1036358"/>
                  </a:lnTo>
                  <a:lnTo>
                    <a:pt x="927214" y="1009865"/>
                  </a:lnTo>
                  <a:lnTo>
                    <a:pt x="962583" y="980516"/>
                  </a:lnTo>
                  <a:lnTo>
                    <a:pt x="995413" y="948486"/>
                  </a:lnTo>
                  <a:lnTo>
                    <a:pt x="1025525" y="913917"/>
                  </a:lnTo>
                  <a:lnTo>
                    <a:pt x="1052741" y="876973"/>
                  </a:lnTo>
                  <a:lnTo>
                    <a:pt x="1076883" y="837819"/>
                  </a:lnTo>
                  <a:lnTo>
                    <a:pt x="1097800" y="796620"/>
                  </a:lnTo>
                  <a:lnTo>
                    <a:pt x="1115288" y="753529"/>
                  </a:lnTo>
                  <a:lnTo>
                    <a:pt x="1129207" y="708698"/>
                  </a:lnTo>
                  <a:lnTo>
                    <a:pt x="1139355" y="662305"/>
                  </a:lnTo>
                  <a:lnTo>
                    <a:pt x="1145578" y="614502"/>
                  </a:lnTo>
                  <a:lnTo>
                    <a:pt x="1147686" y="565442"/>
                  </a:lnTo>
                  <a:close/>
                </a:path>
                <a:path w="3202304" h="1161414">
                  <a:moveTo>
                    <a:pt x="2163762" y="22390"/>
                  </a:moveTo>
                  <a:lnTo>
                    <a:pt x="2090153" y="22390"/>
                  </a:lnTo>
                  <a:lnTo>
                    <a:pt x="1608696" y="1011021"/>
                  </a:lnTo>
                  <a:lnTo>
                    <a:pt x="1606029" y="1014171"/>
                  </a:lnTo>
                  <a:lnTo>
                    <a:pt x="1122794" y="22390"/>
                  </a:lnTo>
                  <a:lnTo>
                    <a:pt x="1050086" y="22390"/>
                  </a:lnTo>
                  <a:lnTo>
                    <a:pt x="1607908" y="1161326"/>
                  </a:lnTo>
                  <a:lnTo>
                    <a:pt x="2163762" y="22390"/>
                  </a:lnTo>
                  <a:close/>
                </a:path>
                <a:path w="3202304" h="1161414">
                  <a:moveTo>
                    <a:pt x="3201720" y="565442"/>
                  </a:moveTo>
                  <a:lnTo>
                    <a:pt x="3199815" y="518579"/>
                  </a:lnTo>
                  <a:lnTo>
                    <a:pt x="3194202" y="472833"/>
                  </a:lnTo>
                  <a:lnTo>
                    <a:pt x="3185007" y="428371"/>
                  </a:lnTo>
                  <a:lnTo>
                    <a:pt x="3172409" y="385318"/>
                  </a:lnTo>
                  <a:lnTo>
                    <a:pt x="3156534" y="343814"/>
                  </a:lnTo>
                  <a:lnTo>
                    <a:pt x="3140138" y="309422"/>
                  </a:lnTo>
                  <a:lnTo>
                    <a:pt x="3140138" y="565442"/>
                  </a:lnTo>
                  <a:lnTo>
                    <a:pt x="3137789" y="614730"/>
                  </a:lnTo>
                  <a:lnTo>
                    <a:pt x="3130867" y="662546"/>
                  </a:lnTo>
                  <a:lnTo>
                    <a:pt x="3119602" y="708698"/>
                  </a:lnTo>
                  <a:lnTo>
                    <a:pt x="3104210" y="752983"/>
                  </a:lnTo>
                  <a:lnTo>
                    <a:pt x="3084906" y="795197"/>
                  </a:lnTo>
                  <a:lnTo>
                    <a:pt x="3061906" y="835164"/>
                  </a:lnTo>
                  <a:lnTo>
                    <a:pt x="3035427" y="872680"/>
                  </a:lnTo>
                  <a:lnTo>
                    <a:pt x="3005696" y="907554"/>
                  </a:lnTo>
                  <a:lnTo>
                    <a:pt x="2972930" y="939584"/>
                  </a:lnTo>
                  <a:lnTo>
                    <a:pt x="2937332" y="968578"/>
                  </a:lnTo>
                  <a:lnTo>
                    <a:pt x="2899143" y="994346"/>
                  </a:lnTo>
                  <a:lnTo>
                    <a:pt x="2858554" y="1016673"/>
                  </a:lnTo>
                  <a:lnTo>
                    <a:pt x="2815806" y="1035380"/>
                  </a:lnTo>
                  <a:lnTo>
                    <a:pt x="2771114" y="1050277"/>
                  </a:lnTo>
                  <a:lnTo>
                    <a:pt x="2724670" y="1061161"/>
                  </a:lnTo>
                  <a:lnTo>
                    <a:pt x="2676728" y="1067828"/>
                  </a:lnTo>
                  <a:lnTo>
                    <a:pt x="2627477" y="1070102"/>
                  </a:lnTo>
                  <a:lnTo>
                    <a:pt x="2578239" y="1067828"/>
                  </a:lnTo>
                  <a:lnTo>
                    <a:pt x="2530322" y="1061161"/>
                  </a:lnTo>
                  <a:lnTo>
                    <a:pt x="2483916" y="1050277"/>
                  </a:lnTo>
                  <a:lnTo>
                    <a:pt x="2439263" y="1035380"/>
                  </a:lnTo>
                  <a:lnTo>
                    <a:pt x="2396566" y="1016673"/>
                  </a:lnTo>
                  <a:lnTo>
                    <a:pt x="2356053" y="994346"/>
                  </a:lnTo>
                  <a:lnTo>
                    <a:pt x="2317915" y="968578"/>
                  </a:lnTo>
                  <a:lnTo>
                    <a:pt x="2282393" y="939584"/>
                  </a:lnTo>
                  <a:lnTo>
                    <a:pt x="2249690" y="907554"/>
                  </a:lnTo>
                  <a:lnTo>
                    <a:pt x="2220036" y="872680"/>
                  </a:lnTo>
                  <a:lnTo>
                    <a:pt x="2193633" y="835164"/>
                  </a:lnTo>
                  <a:lnTo>
                    <a:pt x="2170696" y="795197"/>
                  </a:lnTo>
                  <a:lnTo>
                    <a:pt x="2151443" y="752983"/>
                  </a:lnTo>
                  <a:lnTo>
                    <a:pt x="2136089" y="708698"/>
                  </a:lnTo>
                  <a:lnTo>
                    <a:pt x="2124862" y="662546"/>
                  </a:lnTo>
                  <a:lnTo>
                    <a:pt x="2117966" y="614730"/>
                  </a:lnTo>
                  <a:lnTo>
                    <a:pt x="2115616" y="565442"/>
                  </a:lnTo>
                  <a:lnTo>
                    <a:pt x="2117966" y="515874"/>
                  </a:lnTo>
                  <a:lnTo>
                    <a:pt x="2124862" y="467804"/>
                  </a:lnTo>
                  <a:lnTo>
                    <a:pt x="2136089" y="421411"/>
                  </a:lnTo>
                  <a:lnTo>
                    <a:pt x="2151443" y="376910"/>
                  </a:lnTo>
                  <a:lnTo>
                    <a:pt x="2170696" y="334467"/>
                  </a:lnTo>
                  <a:lnTo>
                    <a:pt x="2193633" y="294309"/>
                  </a:lnTo>
                  <a:lnTo>
                    <a:pt x="2220036" y="256616"/>
                  </a:lnTo>
                  <a:lnTo>
                    <a:pt x="2249690" y="221589"/>
                  </a:lnTo>
                  <a:lnTo>
                    <a:pt x="2282393" y="189420"/>
                  </a:lnTo>
                  <a:lnTo>
                    <a:pt x="2317915" y="160299"/>
                  </a:lnTo>
                  <a:lnTo>
                    <a:pt x="2356053" y="134429"/>
                  </a:lnTo>
                  <a:lnTo>
                    <a:pt x="2396566" y="112001"/>
                  </a:lnTo>
                  <a:lnTo>
                    <a:pt x="2439263" y="93218"/>
                  </a:lnTo>
                  <a:lnTo>
                    <a:pt x="2483916" y="78270"/>
                  </a:lnTo>
                  <a:lnTo>
                    <a:pt x="2530322" y="67348"/>
                  </a:lnTo>
                  <a:lnTo>
                    <a:pt x="2578239" y="60642"/>
                  </a:lnTo>
                  <a:lnTo>
                    <a:pt x="2627477" y="58369"/>
                  </a:lnTo>
                  <a:lnTo>
                    <a:pt x="2676728" y="60642"/>
                  </a:lnTo>
                  <a:lnTo>
                    <a:pt x="2724670" y="67348"/>
                  </a:lnTo>
                  <a:lnTo>
                    <a:pt x="2771114" y="78270"/>
                  </a:lnTo>
                  <a:lnTo>
                    <a:pt x="2815806" y="93218"/>
                  </a:lnTo>
                  <a:lnTo>
                    <a:pt x="2858554" y="112001"/>
                  </a:lnTo>
                  <a:lnTo>
                    <a:pt x="2899143" y="134429"/>
                  </a:lnTo>
                  <a:lnTo>
                    <a:pt x="2937332" y="160299"/>
                  </a:lnTo>
                  <a:lnTo>
                    <a:pt x="2972930" y="189420"/>
                  </a:lnTo>
                  <a:lnTo>
                    <a:pt x="3005696" y="221589"/>
                  </a:lnTo>
                  <a:lnTo>
                    <a:pt x="3035427" y="256616"/>
                  </a:lnTo>
                  <a:lnTo>
                    <a:pt x="3061906" y="294309"/>
                  </a:lnTo>
                  <a:lnTo>
                    <a:pt x="3084906" y="334467"/>
                  </a:lnTo>
                  <a:lnTo>
                    <a:pt x="3104210" y="376910"/>
                  </a:lnTo>
                  <a:lnTo>
                    <a:pt x="3119602" y="421411"/>
                  </a:lnTo>
                  <a:lnTo>
                    <a:pt x="3130867" y="467804"/>
                  </a:lnTo>
                  <a:lnTo>
                    <a:pt x="3137789" y="515874"/>
                  </a:lnTo>
                  <a:lnTo>
                    <a:pt x="3140138" y="565442"/>
                  </a:lnTo>
                  <a:lnTo>
                    <a:pt x="3140138" y="309422"/>
                  </a:lnTo>
                  <a:lnTo>
                    <a:pt x="3115589" y="265976"/>
                  </a:lnTo>
                  <a:lnTo>
                    <a:pt x="3090811" y="229920"/>
                  </a:lnTo>
                  <a:lnTo>
                    <a:pt x="3063354" y="195973"/>
                  </a:lnTo>
                  <a:lnTo>
                    <a:pt x="3033369" y="164249"/>
                  </a:lnTo>
                  <a:lnTo>
                    <a:pt x="3001022" y="134899"/>
                  </a:lnTo>
                  <a:lnTo>
                    <a:pt x="2966440" y="108051"/>
                  </a:lnTo>
                  <a:lnTo>
                    <a:pt x="2929775" y="83845"/>
                  </a:lnTo>
                  <a:lnTo>
                    <a:pt x="2891193" y="62420"/>
                  </a:lnTo>
                  <a:lnTo>
                    <a:pt x="2850819" y="43916"/>
                  </a:lnTo>
                  <a:lnTo>
                    <a:pt x="2808821" y="28473"/>
                  </a:lnTo>
                  <a:lnTo>
                    <a:pt x="2765336" y="16217"/>
                  </a:lnTo>
                  <a:lnTo>
                    <a:pt x="2720517" y="7302"/>
                  </a:lnTo>
                  <a:lnTo>
                    <a:pt x="2674518" y="1841"/>
                  </a:lnTo>
                  <a:lnTo>
                    <a:pt x="2627477" y="0"/>
                  </a:lnTo>
                  <a:lnTo>
                    <a:pt x="2580449" y="1841"/>
                  </a:lnTo>
                  <a:lnTo>
                    <a:pt x="2534462" y="7302"/>
                  </a:lnTo>
                  <a:lnTo>
                    <a:pt x="2489670" y="16217"/>
                  </a:lnTo>
                  <a:lnTo>
                    <a:pt x="2446223" y="28473"/>
                  </a:lnTo>
                  <a:lnTo>
                    <a:pt x="2404262" y="43916"/>
                  </a:lnTo>
                  <a:lnTo>
                    <a:pt x="2363940" y="62420"/>
                  </a:lnTo>
                  <a:lnTo>
                    <a:pt x="2325408" y="83845"/>
                  </a:lnTo>
                  <a:lnTo>
                    <a:pt x="2288806" y="108051"/>
                  </a:lnTo>
                  <a:lnTo>
                    <a:pt x="2254288" y="134899"/>
                  </a:lnTo>
                  <a:lnTo>
                    <a:pt x="2221992" y="164249"/>
                  </a:lnTo>
                  <a:lnTo>
                    <a:pt x="2192070" y="195973"/>
                  </a:lnTo>
                  <a:lnTo>
                    <a:pt x="2164677" y="229920"/>
                  </a:lnTo>
                  <a:lnTo>
                    <a:pt x="2139950" y="265976"/>
                  </a:lnTo>
                  <a:lnTo>
                    <a:pt x="2118042" y="303987"/>
                  </a:lnTo>
                  <a:lnTo>
                    <a:pt x="2099094" y="343814"/>
                  </a:lnTo>
                  <a:lnTo>
                    <a:pt x="2083269" y="385318"/>
                  </a:lnTo>
                  <a:lnTo>
                    <a:pt x="2070696" y="428371"/>
                  </a:lnTo>
                  <a:lnTo>
                    <a:pt x="2061540" y="472833"/>
                  </a:lnTo>
                  <a:lnTo>
                    <a:pt x="2055939" y="518579"/>
                  </a:lnTo>
                  <a:lnTo>
                    <a:pt x="2054034" y="565442"/>
                  </a:lnTo>
                  <a:lnTo>
                    <a:pt x="2056142" y="614502"/>
                  </a:lnTo>
                  <a:lnTo>
                    <a:pt x="2062340" y="662305"/>
                  </a:lnTo>
                  <a:lnTo>
                    <a:pt x="2072462" y="708698"/>
                  </a:lnTo>
                  <a:lnTo>
                    <a:pt x="2086330" y="753529"/>
                  </a:lnTo>
                  <a:lnTo>
                    <a:pt x="2103780" y="796620"/>
                  </a:lnTo>
                  <a:lnTo>
                    <a:pt x="2124646" y="837819"/>
                  </a:lnTo>
                  <a:lnTo>
                    <a:pt x="2148738" y="876973"/>
                  </a:lnTo>
                  <a:lnTo>
                    <a:pt x="2175891" y="913917"/>
                  </a:lnTo>
                  <a:lnTo>
                    <a:pt x="2205939" y="948486"/>
                  </a:lnTo>
                  <a:lnTo>
                    <a:pt x="2238692" y="980516"/>
                  </a:lnTo>
                  <a:lnTo>
                    <a:pt x="2274011" y="1009865"/>
                  </a:lnTo>
                  <a:lnTo>
                    <a:pt x="2311692" y="1036358"/>
                  </a:lnTo>
                  <a:lnTo>
                    <a:pt x="2351570" y="1059840"/>
                  </a:lnTo>
                  <a:lnTo>
                    <a:pt x="2393492" y="1080147"/>
                  </a:lnTo>
                  <a:lnTo>
                    <a:pt x="2437257" y="1097127"/>
                  </a:lnTo>
                  <a:lnTo>
                    <a:pt x="2482723" y="1110602"/>
                  </a:lnTo>
                  <a:lnTo>
                    <a:pt x="2529687" y="1120432"/>
                  </a:lnTo>
                  <a:lnTo>
                    <a:pt x="2577998" y="1126451"/>
                  </a:lnTo>
                  <a:lnTo>
                    <a:pt x="2627477" y="1128483"/>
                  </a:lnTo>
                  <a:lnTo>
                    <a:pt x="2676969" y="1126451"/>
                  </a:lnTo>
                  <a:lnTo>
                    <a:pt x="2725293" y="1120432"/>
                  </a:lnTo>
                  <a:lnTo>
                    <a:pt x="2772295" y="1110602"/>
                  </a:lnTo>
                  <a:lnTo>
                    <a:pt x="2817787" y="1097127"/>
                  </a:lnTo>
                  <a:lnTo>
                    <a:pt x="2861614" y="1080147"/>
                  </a:lnTo>
                  <a:lnTo>
                    <a:pt x="2903575" y="1059840"/>
                  </a:lnTo>
                  <a:lnTo>
                    <a:pt x="2943517" y="1036358"/>
                  </a:lnTo>
                  <a:lnTo>
                    <a:pt x="2981261" y="1009865"/>
                  </a:lnTo>
                  <a:lnTo>
                    <a:pt x="3016631" y="980516"/>
                  </a:lnTo>
                  <a:lnTo>
                    <a:pt x="3049460" y="948486"/>
                  </a:lnTo>
                  <a:lnTo>
                    <a:pt x="3079559" y="913917"/>
                  </a:lnTo>
                  <a:lnTo>
                    <a:pt x="3106775" y="876973"/>
                  </a:lnTo>
                  <a:lnTo>
                    <a:pt x="3130931" y="837819"/>
                  </a:lnTo>
                  <a:lnTo>
                    <a:pt x="3151835" y="796620"/>
                  </a:lnTo>
                  <a:lnTo>
                    <a:pt x="3169335" y="753529"/>
                  </a:lnTo>
                  <a:lnTo>
                    <a:pt x="3183242" y="708698"/>
                  </a:lnTo>
                  <a:lnTo>
                    <a:pt x="3193402" y="662305"/>
                  </a:lnTo>
                  <a:lnTo>
                    <a:pt x="3199612" y="614502"/>
                  </a:lnTo>
                  <a:lnTo>
                    <a:pt x="3201720" y="56544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675" y="6935861"/>
              <a:ext cx="201815" cy="239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2441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0658" y="6934214"/>
              <a:ext cx="186659" cy="2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6260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0792" y="6935864"/>
              <a:ext cx="204787" cy="2395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5633" y="6935863"/>
              <a:ext cx="224388" cy="239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6351" y="6934218"/>
              <a:ext cx="229657" cy="2428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7644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4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7537" y="6935863"/>
              <a:ext cx="224388" cy="2395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480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1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1" y="239545"/>
                  </a:lnTo>
                  <a:lnTo>
                    <a:pt x="37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65464" y="6935866"/>
              <a:ext cx="239545" cy="2395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6009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44" y="205740"/>
                  </a:lnTo>
                  <a:lnTo>
                    <a:pt x="37744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44" y="101600"/>
                  </a:lnTo>
                  <a:lnTo>
                    <a:pt x="37744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4626" y="6935864"/>
              <a:ext cx="204786" cy="2395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02586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908" y="33020"/>
                  </a:lnTo>
                  <a:lnTo>
                    <a:pt x="79908" y="240030"/>
                  </a:lnTo>
                  <a:lnTo>
                    <a:pt x="118135" y="240030"/>
                  </a:lnTo>
                  <a:lnTo>
                    <a:pt x="118135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1899" y="6934218"/>
              <a:ext cx="229657" cy="2428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6640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302" y="33020"/>
                  </a:lnTo>
                  <a:lnTo>
                    <a:pt x="161302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7071" y="6934214"/>
              <a:ext cx="186660" cy="2434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9225" y="6935865"/>
              <a:ext cx="206925" cy="2411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99330" y="6934214"/>
              <a:ext cx="186654" cy="2434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303038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68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83" y="33020"/>
                  </a:lnTo>
                  <a:lnTo>
                    <a:pt x="79883" y="240030"/>
                  </a:lnTo>
                  <a:lnTo>
                    <a:pt x="118110" y="240030"/>
                  </a:lnTo>
                  <a:lnTo>
                    <a:pt x="118110" y="33020"/>
                  </a:lnTo>
                  <a:lnTo>
                    <a:pt x="197688" y="33020"/>
                  </a:lnTo>
                  <a:lnTo>
                    <a:pt x="197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3391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40" y="133350"/>
                  </a:lnTo>
                  <a:lnTo>
                    <a:pt x="144640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8442" y="6935864"/>
              <a:ext cx="204789" cy="2395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276404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95" y="33020"/>
                  </a:lnTo>
                  <a:lnTo>
                    <a:pt x="79895" y="240030"/>
                  </a:lnTo>
                  <a:lnTo>
                    <a:pt x="118122" y="240030"/>
                  </a:lnTo>
                  <a:lnTo>
                    <a:pt x="118122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13628" y="6935861"/>
              <a:ext cx="188308" cy="2395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60004" y="6935863"/>
              <a:ext cx="222747" cy="2395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242528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3552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5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33791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26770" y="6935861"/>
              <a:ext cx="201826" cy="2395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36079" y="6935863"/>
              <a:ext cx="222736" cy="239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89692" y="6935861"/>
              <a:ext cx="201826" cy="2395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93243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49" y="205740"/>
                  </a:moveTo>
                  <a:lnTo>
                    <a:pt x="37719" y="205740"/>
                  </a:lnTo>
                  <a:lnTo>
                    <a:pt x="37719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19" y="101600"/>
                  </a:lnTo>
                  <a:lnTo>
                    <a:pt x="37719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49" y="240030"/>
                  </a:lnTo>
                  <a:lnTo>
                    <a:pt x="164249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24098" y="4135895"/>
              <a:ext cx="2101215" cy="2461895"/>
            </a:xfrm>
            <a:custGeom>
              <a:avLst/>
              <a:gdLst/>
              <a:ahLst/>
              <a:cxnLst/>
              <a:rect l="l" t="t" r="r" b="b"/>
              <a:pathLst>
                <a:path w="2101215" h="2461895">
                  <a:moveTo>
                    <a:pt x="1230743" y="0"/>
                  </a:moveTo>
                  <a:lnTo>
                    <a:pt x="1185755" y="817"/>
                  </a:lnTo>
                  <a:lnTo>
                    <a:pt x="1140815" y="3269"/>
                  </a:lnTo>
                  <a:lnTo>
                    <a:pt x="1095971" y="7356"/>
                  </a:lnTo>
                  <a:lnTo>
                    <a:pt x="1051273" y="13078"/>
                  </a:lnTo>
                  <a:lnTo>
                    <a:pt x="1006768" y="20435"/>
                  </a:lnTo>
                  <a:lnTo>
                    <a:pt x="962506" y="29427"/>
                  </a:lnTo>
                  <a:lnTo>
                    <a:pt x="918533" y="40053"/>
                  </a:lnTo>
                  <a:lnTo>
                    <a:pt x="874899" y="52314"/>
                  </a:lnTo>
                  <a:lnTo>
                    <a:pt x="831652" y="66210"/>
                  </a:lnTo>
                  <a:lnTo>
                    <a:pt x="788840" y="81741"/>
                  </a:lnTo>
                  <a:lnTo>
                    <a:pt x="746512" y="98907"/>
                  </a:lnTo>
                  <a:lnTo>
                    <a:pt x="704716" y="117708"/>
                  </a:lnTo>
                  <a:lnTo>
                    <a:pt x="663500" y="138143"/>
                  </a:lnTo>
                  <a:lnTo>
                    <a:pt x="622913" y="160213"/>
                  </a:lnTo>
                  <a:lnTo>
                    <a:pt x="583004" y="183919"/>
                  </a:lnTo>
                  <a:lnTo>
                    <a:pt x="543820" y="209259"/>
                  </a:lnTo>
                  <a:lnTo>
                    <a:pt x="505410" y="236233"/>
                  </a:lnTo>
                  <a:lnTo>
                    <a:pt x="467822" y="264843"/>
                  </a:lnTo>
                  <a:lnTo>
                    <a:pt x="431105" y="295087"/>
                  </a:lnTo>
                  <a:lnTo>
                    <a:pt x="395306" y="326967"/>
                  </a:lnTo>
                  <a:lnTo>
                    <a:pt x="360475" y="360481"/>
                  </a:lnTo>
                  <a:lnTo>
                    <a:pt x="326962" y="395312"/>
                  </a:lnTo>
                  <a:lnTo>
                    <a:pt x="295083" y="431110"/>
                  </a:lnTo>
                  <a:lnTo>
                    <a:pt x="264839" y="467827"/>
                  </a:lnTo>
                  <a:lnTo>
                    <a:pt x="236230" y="505415"/>
                  </a:lnTo>
                  <a:lnTo>
                    <a:pt x="209255" y="543825"/>
                  </a:lnTo>
                  <a:lnTo>
                    <a:pt x="183916" y="583009"/>
                  </a:lnTo>
                  <a:lnTo>
                    <a:pt x="160211" y="622919"/>
                  </a:lnTo>
                  <a:lnTo>
                    <a:pt x="138141" y="663506"/>
                  </a:lnTo>
                  <a:lnTo>
                    <a:pt x="117706" y="704722"/>
                  </a:lnTo>
                  <a:lnTo>
                    <a:pt x="98906" y="746518"/>
                  </a:lnTo>
                  <a:lnTo>
                    <a:pt x="81740" y="788846"/>
                  </a:lnTo>
                  <a:lnTo>
                    <a:pt x="66209" y="831658"/>
                  </a:lnTo>
                  <a:lnTo>
                    <a:pt x="52313" y="874905"/>
                  </a:lnTo>
                  <a:lnTo>
                    <a:pt x="40052" y="918539"/>
                  </a:lnTo>
                  <a:lnTo>
                    <a:pt x="29426" y="962512"/>
                  </a:lnTo>
                  <a:lnTo>
                    <a:pt x="20435" y="1006775"/>
                  </a:lnTo>
                  <a:lnTo>
                    <a:pt x="13078" y="1051280"/>
                  </a:lnTo>
                  <a:lnTo>
                    <a:pt x="7356" y="1095978"/>
                  </a:lnTo>
                  <a:lnTo>
                    <a:pt x="3269" y="1140822"/>
                  </a:lnTo>
                  <a:lnTo>
                    <a:pt x="817" y="1185762"/>
                  </a:lnTo>
                  <a:lnTo>
                    <a:pt x="0" y="1230750"/>
                  </a:lnTo>
                  <a:lnTo>
                    <a:pt x="817" y="1275739"/>
                  </a:lnTo>
                  <a:lnTo>
                    <a:pt x="3269" y="1320679"/>
                  </a:lnTo>
                  <a:lnTo>
                    <a:pt x="7356" y="1365522"/>
                  </a:lnTo>
                  <a:lnTo>
                    <a:pt x="13078" y="1410221"/>
                  </a:lnTo>
                  <a:lnTo>
                    <a:pt x="20435" y="1454726"/>
                  </a:lnTo>
                  <a:lnTo>
                    <a:pt x="29426" y="1498989"/>
                  </a:lnTo>
                  <a:lnTo>
                    <a:pt x="40052" y="1542961"/>
                  </a:lnTo>
                  <a:lnTo>
                    <a:pt x="52313" y="1586596"/>
                  </a:lnTo>
                  <a:lnTo>
                    <a:pt x="66209" y="1629843"/>
                  </a:lnTo>
                  <a:lnTo>
                    <a:pt x="81740" y="1672655"/>
                  </a:lnTo>
                  <a:lnTo>
                    <a:pt x="98906" y="1714983"/>
                  </a:lnTo>
                  <a:lnTo>
                    <a:pt x="117706" y="1756779"/>
                  </a:lnTo>
                  <a:lnTo>
                    <a:pt x="138141" y="1797995"/>
                  </a:lnTo>
                  <a:lnTo>
                    <a:pt x="160211" y="1838581"/>
                  </a:lnTo>
                  <a:lnTo>
                    <a:pt x="183916" y="1878491"/>
                  </a:lnTo>
                  <a:lnTo>
                    <a:pt x="209255" y="1917675"/>
                  </a:lnTo>
                  <a:lnTo>
                    <a:pt x="236230" y="1956085"/>
                  </a:lnTo>
                  <a:lnTo>
                    <a:pt x="264839" y="1993673"/>
                  </a:lnTo>
                  <a:lnTo>
                    <a:pt x="295083" y="2030391"/>
                  </a:lnTo>
                  <a:lnTo>
                    <a:pt x="326962" y="2066189"/>
                  </a:lnTo>
                  <a:lnTo>
                    <a:pt x="360475" y="2101020"/>
                  </a:lnTo>
                  <a:lnTo>
                    <a:pt x="395306" y="2134533"/>
                  </a:lnTo>
                  <a:lnTo>
                    <a:pt x="431105" y="2166412"/>
                  </a:lnTo>
                  <a:lnTo>
                    <a:pt x="467822" y="2196656"/>
                  </a:lnTo>
                  <a:lnTo>
                    <a:pt x="505410" y="2225265"/>
                  </a:lnTo>
                  <a:lnTo>
                    <a:pt x="543820" y="2252239"/>
                  </a:lnTo>
                  <a:lnTo>
                    <a:pt x="583004" y="2277579"/>
                  </a:lnTo>
                  <a:lnTo>
                    <a:pt x="622913" y="2301284"/>
                  </a:lnTo>
                  <a:lnTo>
                    <a:pt x="663500" y="2323353"/>
                  </a:lnTo>
                  <a:lnTo>
                    <a:pt x="704716" y="2343789"/>
                  </a:lnTo>
                  <a:lnTo>
                    <a:pt x="746512" y="2362589"/>
                  </a:lnTo>
                  <a:lnTo>
                    <a:pt x="788840" y="2379754"/>
                  </a:lnTo>
                  <a:lnTo>
                    <a:pt x="831651" y="2395285"/>
                  </a:lnTo>
                  <a:lnTo>
                    <a:pt x="874899" y="2409181"/>
                  </a:lnTo>
                  <a:lnTo>
                    <a:pt x="918533" y="2421442"/>
                  </a:lnTo>
                  <a:lnTo>
                    <a:pt x="962505" y="2432068"/>
                  </a:lnTo>
                  <a:lnTo>
                    <a:pt x="1006768" y="2441060"/>
                  </a:lnTo>
                  <a:lnTo>
                    <a:pt x="1051273" y="2448416"/>
                  </a:lnTo>
                  <a:lnTo>
                    <a:pt x="1095971" y="2454138"/>
                  </a:lnTo>
                  <a:lnTo>
                    <a:pt x="1140814" y="2458225"/>
                  </a:lnTo>
                  <a:lnTo>
                    <a:pt x="1185754" y="2460677"/>
                  </a:lnTo>
                  <a:lnTo>
                    <a:pt x="1230742" y="2461495"/>
                  </a:lnTo>
                  <a:lnTo>
                    <a:pt x="1275730" y="2460677"/>
                  </a:lnTo>
                  <a:lnTo>
                    <a:pt x="1320670" y="2458225"/>
                  </a:lnTo>
                  <a:lnTo>
                    <a:pt x="1365514" y="2454138"/>
                  </a:lnTo>
                  <a:lnTo>
                    <a:pt x="1410212" y="2448416"/>
                  </a:lnTo>
                  <a:lnTo>
                    <a:pt x="1454716" y="2441060"/>
                  </a:lnTo>
                  <a:lnTo>
                    <a:pt x="1498979" y="2432068"/>
                  </a:lnTo>
                  <a:lnTo>
                    <a:pt x="1542952" y="2421442"/>
                  </a:lnTo>
                  <a:lnTo>
                    <a:pt x="1586586" y="2409181"/>
                  </a:lnTo>
                  <a:lnTo>
                    <a:pt x="1629833" y="2395285"/>
                  </a:lnTo>
                  <a:lnTo>
                    <a:pt x="1672645" y="2379754"/>
                  </a:lnTo>
                  <a:lnTo>
                    <a:pt x="1714973" y="2362589"/>
                  </a:lnTo>
                  <a:lnTo>
                    <a:pt x="1756769" y="2343789"/>
                  </a:lnTo>
                  <a:lnTo>
                    <a:pt x="1797984" y="2323353"/>
                  </a:lnTo>
                  <a:lnTo>
                    <a:pt x="1838571" y="2301284"/>
                  </a:lnTo>
                  <a:lnTo>
                    <a:pt x="1878480" y="2277579"/>
                  </a:lnTo>
                  <a:lnTo>
                    <a:pt x="1917664" y="2252239"/>
                  </a:lnTo>
                  <a:lnTo>
                    <a:pt x="1956075" y="2225265"/>
                  </a:lnTo>
                  <a:lnTo>
                    <a:pt x="1993662" y="2196656"/>
                  </a:lnTo>
                  <a:lnTo>
                    <a:pt x="2030380" y="2166412"/>
                  </a:lnTo>
                  <a:lnTo>
                    <a:pt x="2066178" y="2134533"/>
                  </a:lnTo>
                  <a:lnTo>
                    <a:pt x="2101009" y="2101020"/>
                  </a:lnTo>
                  <a:lnTo>
                    <a:pt x="1415480" y="1423211"/>
                  </a:lnTo>
                  <a:lnTo>
                    <a:pt x="1378372" y="1454215"/>
                  </a:lnTo>
                  <a:lnTo>
                    <a:pt x="1337518" y="1477467"/>
                  </a:lnTo>
                  <a:lnTo>
                    <a:pt x="1293989" y="1492968"/>
                  </a:lnTo>
                  <a:lnTo>
                    <a:pt x="1248855" y="1500719"/>
                  </a:lnTo>
                  <a:lnTo>
                    <a:pt x="1203185" y="1500718"/>
                  </a:lnTo>
                  <a:lnTo>
                    <a:pt x="1158051" y="1492967"/>
                  </a:lnTo>
                  <a:lnTo>
                    <a:pt x="1114521" y="1477465"/>
                  </a:lnTo>
                  <a:lnTo>
                    <a:pt x="1073668" y="1454213"/>
                  </a:lnTo>
                  <a:lnTo>
                    <a:pt x="1036560" y="1423211"/>
                  </a:lnTo>
                  <a:lnTo>
                    <a:pt x="1005559" y="1386104"/>
                  </a:lnTo>
                  <a:lnTo>
                    <a:pt x="982308" y="1345252"/>
                  </a:lnTo>
                  <a:lnTo>
                    <a:pt x="966807" y="1301723"/>
                  </a:lnTo>
                  <a:lnTo>
                    <a:pt x="959056" y="1256590"/>
                  </a:lnTo>
                  <a:lnTo>
                    <a:pt x="959055" y="1210921"/>
                  </a:lnTo>
                  <a:lnTo>
                    <a:pt x="966805" y="1165787"/>
                  </a:lnTo>
                  <a:lnTo>
                    <a:pt x="982305" y="1122259"/>
                  </a:lnTo>
                  <a:lnTo>
                    <a:pt x="1005557" y="1081406"/>
                  </a:lnTo>
                  <a:lnTo>
                    <a:pt x="1036560" y="1044299"/>
                  </a:lnTo>
                  <a:lnTo>
                    <a:pt x="1073668" y="1013297"/>
                  </a:lnTo>
                  <a:lnTo>
                    <a:pt x="1114521" y="990045"/>
                  </a:lnTo>
                  <a:lnTo>
                    <a:pt x="1158051" y="974543"/>
                  </a:lnTo>
                  <a:lnTo>
                    <a:pt x="1203185" y="966792"/>
                  </a:lnTo>
                  <a:lnTo>
                    <a:pt x="1248855" y="966791"/>
                  </a:lnTo>
                  <a:lnTo>
                    <a:pt x="1293989" y="974541"/>
                  </a:lnTo>
                  <a:lnTo>
                    <a:pt x="1337518" y="990043"/>
                  </a:lnTo>
                  <a:lnTo>
                    <a:pt x="1378372" y="1013295"/>
                  </a:lnTo>
                  <a:lnTo>
                    <a:pt x="1415480" y="1044299"/>
                  </a:lnTo>
                  <a:lnTo>
                    <a:pt x="2101019" y="360481"/>
                  </a:lnTo>
                  <a:lnTo>
                    <a:pt x="2066188" y="326967"/>
                  </a:lnTo>
                  <a:lnTo>
                    <a:pt x="2030389" y="295087"/>
                  </a:lnTo>
                  <a:lnTo>
                    <a:pt x="1993671" y="264843"/>
                  </a:lnTo>
                  <a:lnTo>
                    <a:pt x="1956082" y="236233"/>
                  </a:lnTo>
                  <a:lnTo>
                    <a:pt x="1917672" y="209259"/>
                  </a:lnTo>
                  <a:lnTo>
                    <a:pt x="1878487" y="183919"/>
                  </a:lnTo>
                  <a:lnTo>
                    <a:pt x="1838577" y="160213"/>
                  </a:lnTo>
                  <a:lnTo>
                    <a:pt x="1797990" y="138143"/>
                  </a:lnTo>
                  <a:lnTo>
                    <a:pt x="1756774" y="117708"/>
                  </a:lnTo>
                  <a:lnTo>
                    <a:pt x="1714977" y="98907"/>
                  </a:lnTo>
                  <a:lnTo>
                    <a:pt x="1672649" y="81741"/>
                  </a:lnTo>
                  <a:lnTo>
                    <a:pt x="1629837" y="66210"/>
                  </a:lnTo>
                  <a:lnTo>
                    <a:pt x="1586589" y="52314"/>
                  </a:lnTo>
                  <a:lnTo>
                    <a:pt x="1542955" y="40053"/>
                  </a:lnTo>
                  <a:lnTo>
                    <a:pt x="1498982" y="29427"/>
                  </a:lnTo>
                  <a:lnTo>
                    <a:pt x="1454719" y="20435"/>
                  </a:lnTo>
                  <a:lnTo>
                    <a:pt x="1410214" y="13078"/>
                  </a:lnTo>
                  <a:lnTo>
                    <a:pt x="1365516" y="7356"/>
                  </a:lnTo>
                  <a:lnTo>
                    <a:pt x="1320672" y="3269"/>
                  </a:lnTo>
                  <a:lnTo>
                    <a:pt x="1275732" y="817"/>
                  </a:lnTo>
                  <a:lnTo>
                    <a:pt x="12307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" name="object 38"/>
            <p:cNvGrpSpPr/>
            <p:nvPr/>
          </p:nvGrpSpPr>
          <p:grpSpPr>
            <a:xfrm>
              <a:off x="9444029" y="4130847"/>
              <a:ext cx="4121785" cy="2440305"/>
              <a:chOff x="9444029" y="4130847"/>
              <a:chExt cx="4121785" cy="2440305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9444029" y="4172921"/>
                <a:ext cx="1949450" cy="2397760"/>
              </a:xfrm>
              <a:custGeom>
                <a:avLst/>
                <a:gdLst/>
                <a:ahLst/>
                <a:cxnLst/>
                <a:rect l="l" t="t" r="r" b="b"/>
                <a:pathLst>
                  <a:path w="1949450" h="2397759">
                    <a:moveTo>
                      <a:pt x="1034750" y="0"/>
                    </a:moveTo>
                    <a:lnTo>
                      <a:pt x="0" y="0"/>
                    </a:lnTo>
                    <a:lnTo>
                      <a:pt x="0" y="2397694"/>
                    </a:lnTo>
                    <a:lnTo>
                      <a:pt x="936615" y="2397694"/>
                    </a:lnTo>
                    <a:lnTo>
                      <a:pt x="936615" y="1828220"/>
                    </a:lnTo>
                    <a:lnTo>
                      <a:pt x="1034750" y="1828220"/>
                    </a:lnTo>
                    <a:lnTo>
                      <a:pt x="1083298" y="1826953"/>
                    </a:lnTo>
                    <a:lnTo>
                      <a:pt x="1131186" y="1823194"/>
                    </a:lnTo>
                    <a:lnTo>
                      <a:pt x="1178350" y="1817006"/>
                    </a:lnTo>
                    <a:lnTo>
                      <a:pt x="1224729" y="1808453"/>
                    </a:lnTo>
                    <a:lnTo>
                      <a:pt x="1270257" y="1797596"/>
                    </a:lnTo>
                    <a:lnTo>
                      <a:pt x="1314873" y="1784501"/>
                    </a:lnTo>
                    <a:lnTo>
                      <a:pt x="1358513" y="1769229"/>
                    </a:lnTo>
                    <a:lnTo>
                      <a:pt x="1401114" y="1751845"/>
                    </a:lnTo>
                    <a:lnTo>
                      <a:pt x="1442613" y="1732410"/>
                    </a:lnTo>
                    <a:lnTo>
                      <a:pt x="1482946" y="1710989"/>
                    </a:lnTo>
                    <a:lnTo>
                      <a:pt x="1522051" y="1687645"/>
                    </a:lnTo>
                    <a:lnTo>
                      <a:pt x="1559864" y="1662440"/>
                    </a:lnTo>
                    <a:lnTo>
                      <a:pt x="1596322" y="1635438"/>
                    </a:lnTo>
                    <a:lnTo>
                      <a:pt x="1631362" y="1606702"/>
                    </a:lnTo>
                    <a:lnTo>
                      <a:pt x="1664920" y="1576295"/>
                    </a:lnTo>
                    <a:lnTo>
                      <a:pt x="1696935" y="1544281"/>
                    </a:lnTo>
                    <a:lnTo>
                      <a:pt x="1727341" y="1510722"/>
                    </a:lnTo>
                    <a:lnTo>
                      <a:pt x="1756077" y="1475682"/>
                    </a:lnTo>
                    <a:lnTo>
                      <a:pt x="1783079" y="1439224"/>
                    </a:lnTo>
                    <a:lnTo>
                      <a:pt x="1808284" y="1401411"/>
                    </a:lnTo>
                    <a:lnTo>
                      <a:pt x="1831628" y="1362306"/>
                    </a:lnTo>
                    <a:lnTo>
                      <a:pt x="1853049" y="1321973"/>
                    </a:lnTo>
                    <a:lnTo>
                      <a:pt x="1872483" y="1280474"/>
                    </a:lnTo>
                    <a:lnTo>
                      <a:pt x="1889868" y="1237873"/>
                    </a:lnTo>
                    <a:lnTo>
                      <a:pt x="1905139" y="1194233"/>
                    </a:lnTo>
                    <a:lnTo>
                      <a:pt x="1918235" y="1149617"/>
                    </a:lnTo>
                    <a:lnTo>
                      <a:pt x="1921610" y="1135460"/>
                    </a:lnTo>
                    <a:lnTo>
                      <a:pt x="827372" y="1135460"/>
                    </a:lnTo>
                    <a:lnTo>
                      <a:pt x="827372" y="684778"/>
                    </a:lnTo>
                    <a:lnTo>
                      <a:pt x="1919707" y="684778"/>
                    </a:lnTo>
                    <a:lnTo>
                      <a:pt x="1918235" y="678605"/>
                    </a:lnTo>
                    <a:lnTo>
                      <a:pt x="1905139" y="633989"/>
                    </a:lnTo>
                    <a:lnTo>
                      <a:pt x="1889868" y="590350"/>
                    </a:lnTo>
                    <a:lnTo>
                      <a:pt x="1872483" y="547749"/>
                    </a:lnTo>
                    <a:lnTo>
                      <a:pt x="1853049" y="506250"/>
                    </a:lnTo>
                    <a:lnTo>
                      <a:pt x="1831628" y="465917"/>
                    </a:lnTo>
                    <a:lnTo>
                      <a:pt x="1808284" y="426812"/>
                    </a:lnTo>
                    <a:lnTo>
                      <a:pt x="1783079" y="388999"/>
                    </a:lnTo>
                    <a:lnTo>
                      <a:pt x="1756077" y="352541"/>
                    </a:lnTo>
                    <a:lnTo>
                      <a:pt x="1727341" y="317500"/>
                    </a:lnTo>
                    <a:lnTo>
                      <a:pt x="1696935" y="283942"/>
                    </a:lnTo>
                    <a:lnTo>
                      <a:pt x="1664920" y="251927"/>
                    </a:lnTo>
                    <a:lnTo>
                      <a:pt x="1631362" y="221520"/>
                    </a:lnTo>
                    <a:lnTo>
                      <a:pt x="1596322" y="192784"/>
                    </a:lnTo>
                    <a:lnTo>
                      <a:pt x="1559864" y="165782"/>
                    </a:lnTo>
                    <a:lnTo>
                      <a:pt x="1522051" y="140577"/>
                    </a:lnTo>
                    <a:lnTo>
                      <a:pt x="1482946" y="117232"/>
                    </a:lnTo>
                    <a:lnTo>
                      <a:pt x="1442613" y="95811"/>
                    </a:lnTo>
                    <a:lnTo>
                      <a:pt x="1401114" y="76376"/>
                    </a:lnTo>
                    <a:lnTo>
                      <a:pt x="1358513" y="58991"/>
                    </a:lnTo>
                    <a:lnTo>
                      <a:pt x="1314873" y="43719"/>
                    </a:lnTo>
                    <a:lnTo>
                      <a:pt x="1270257" y="30624"/>
                    </a:lnTo>
                    <a:lnTo>
                      <a:pt x="1224729" y="19768"/>
                    </a:lnTo>
                    <a:lnTo>
                      <a:pt x="1178350" y="11214"/>
                    </a:lnTo>
                    <a:lnTo>
                      <a:pt x="1131186" y="5026"/>
                    </a:lnTo>
                    <a:lnTo>
                      <a:pt x="1083298" y="1267"/>
                    </a:lnTo>
                    <a:lnTo>
                      <a:pt x="1034750" y="0"/>
                    </a:lnTo>
                    <a:close/>
                  </a:path>
                  <a:path w="1949450" h="2397759">
                    <a:moveTo>
                      <a:pt x="1919707" y="684778"/>
                    </a:moveTo>
                    <a:lnTo>
                      <a:pt x="912515" y="684778"/>
                    </a:lnTo>
                    <a:lnTo>
                      <a:pt x="957930" y="689356"/>
                    </a:lnTo>
                    <a:lnTo>
                      <a:pt x="1000229" y="702486"/>
                    </a:lnTo>
                    <a:lnTo>
                      <a:pt x="1038507" y="723262"/>
                    </a:lnTo>
                    <a:lnTo>
                      <a:pt x="1071857" y="750779"/>
                    </a:lnTo>
                    <a:lnTo>
                      <a:pt x="1099373" y="784128"/>
                    </a:lnTo>
                    <a:lnTo>
                      <a:pt x="1120149" y="822406"/>
                    </a:lnTo>
                    <a:lnTo>
                      <a:pt x="1133279" y="864705"/>
                    </a:lnTo>
                    <a:lnTo>
                      <a:pt x="1137857" y="910118"/>
                    </a:lnTo>
                    <a:lnTo>
                      <a:pt x="1133279" y="955533"/>
                    </a:lnTo>
                    <a:lnTo>
                      <a:pt x="1120149" y="997832"/>
                    </a:lnTo>
                    <a:lnTo>
                      <a:pt x="1099373" y="1036109"/>
                    </a:lnTo>
                    <a:lnTo>
                      <a:pt x="1071857" y="1069459"/>
                    </a:lnTo>
                    <a:lnTo>
                      <a:pt x="1038507" y="1096975"/>
                    </a:lnTo>
                    <a:lnTo>
                      <a:pt x="1000229" y="1117752"/>
                    </a:lnTo>
                    <a:lnTo>
                      <a:pt x="957930" y="1130882"/>
                    </a:lnTo>
                    <a:lnTo>
                      <a:pt x="912515" y="1135460"/>
                    </a:lnTo>
                    <a:lnTo>
                      <a:pt x="1921610" y="1135460"/>
                    </a:lnTo>
                    <a:lnTo>
                      <a:pt x="1937644" y="1057710"/>
                    </a:lnTo>
                    <a:lnTo>
                      <a:pt x="1943832" y="1010546"/>
                    </a:lnTo>
                    <a:lnTo>
                      <a:pt x="1947591" y="962658"/>
                    </a:lnTo>
                    <a:lnTo>
                      <a:pt x="1948858" y="914110"/>
                    </a:lnTo>
                    <a:lnTo>
                      <a:pt x="1947591" y="865563"/>
                    </a:lnTo>
                    <a:lnTo>
                      <a:pt x="1943832" y="817675"/>
                    </a:lnTo>
                    <a:lnTo>
                      <a:pt x="1937644" y="770511"/>
                    </a:lnTo>
                    <a:lnTo>
                      <a:pt x="1929091" y="724134"/>
                    </a:lnTo>
                    <a:lnTo>
                      <a:pt x="1919707" y="68477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0748143" y="4130847"/>
                <a:ext cx="2817495" cy="2440305"/>
              </a:xfrm>
              <a:custGeom>
                <a:avLst/>
                <a:gdLst/>
                <a:ahLst/>
                <a:cxnLst/>
                <a:rect l="l" t="t" r="r" b="b"/>
                <a:pathLst>
                  <a:path w="2817494" h="2440304">
                    <a:moveTo>
                      <a:pt x="1408553" y="0"/>
                    </a:moveTo>
                    <a:lnTo>
                      <a:pt x="0" y="2439733"/>
                    </a:lnTo>
                    <a:lnTo>
                      <a:pt x="993509" y="2439733"/>
                    </a:lnTo>
                    <a:lnTo>
                      <a:pt x="1096584" y="2263792"/>
                    </a:lnTo>
                    <a:lnTo>
                      <a:pt x="1677111" y="2263792"/>
                    </a:lnTo>
                    <a:lnTo>
                      <a:pt x="1779600" y="2439733"/>
                    </a:lnTo>
                    <a:lnTo>
                      <a:pt x="2817107" y="2439733"/>
                    </a:lnTo>
                    <a:lnTo>
                      <a:pt x="2114688" y="1219866"/>
                    </a:lnTo>
                    <a:lnTo>
                      <a:pt x="1630729" y="381208"/>
                    </a:lnTo>
                    <a:lnTo>
                      <a:pt x="1408553" y="0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1877135" y="5366946"/>
                <a:ext cx="544195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544195" h="471170">
                    <a:moveTo>
                      <a:pt x="271887" y="0"/>
                    </a:moveTo>
                    <a:lnTo>
                      <a:pt x="0" y="470919"/>
                    </a:lnTo>
                    <a:lnTo>
                      <a:pt x="543763" y="470919"/>
                    </a:lnTo>
                    <a:lnTo>
                      <a:pt x="271887" y="0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656" y="6784981"/>
            <a:ext cx="547243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0C631D"/>
                </a:solidFill>
                <a:latin typeface="Impact"/>
                <a:cs typeface="Impact"/>
              </a:rPr>
              <a:t>54</a:t>
            </a:r>
            <a:r>
              <a:rPr sz="16450" spc="200" dirty="0">
                <a:solidFill>
                  <a:srgbClr val="0C631D"/>
                </a:solidFill>
                <a:latin typeface="Impact"/>
                <a:cs typeface="Impact"/>
              </a:rPr>
              <a:t>0</a:t>
            </a:r>
            <a:r>
              <a:rPr sz="16450" spc="165" dirty="0">
                <a:solidFill>
                  <a:srgbClr val="0C631D"/>
                </a:solidFill>
                <a:latin typeface="Impact"/>
                <a:cs typeface="Impact"/>
              </a:rPr>
              <a:t>,3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2531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C631D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981"/>
            <a:ext cx="360045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20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-225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60" dirty="0">
                <a:solidFill>
                  <a:srgbClr val="107E09"/>
                </a:solidFill>
                <a:latin typeface="Impact"/>
                <a:cs typeface="Impact"/>
              </a:rPr>
              <a:t>449,4</a:t>
            </a:r>
            <a:r>
              <a:rPr sz="8250" spc="-240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107E0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7470" algn="ctr">
              <a:lnSpc>
                <a:spcPts val="2730"/>
              </a:lnSpc>
            </a:pP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107E09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0B6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4981"/>
            <a:ext cx="305117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107E09"/>
                </a:solidFill>
                <a:latin typeface="Impact"/>
                <a:cs typeface="Impact"/>
              </a:rPr>
              <a:t>9</a:t>
            </a:r>
            <a:r>
              <a:rPr sz="8250" spc="85" dirty="0">
                <a:solidFill>
                  <a:srgbClr val="107E09"/>
                </a:solidFill>
                <a:latin typeface="Impact"/>
                <a:cs typeface="Impact"/>
              </a:rPr>
              <a:t>0</a:t>
            </a:r>
            <a:r>
              <a:rPr sz="8250" spc="80" dirty="0">
                <a:solidFill>
                  <a:srgbClr val="107E09"/>
                </a:solidFill>
                <a:latin typeface="Impact"/>
                <a:cs typeface="Impact"/>
              </a:rPr>
              <a:t>,</a:t>
            </a:r>
            <a:r>
              <a:rPr sz="8250" spc="470" dirty="0">
                <a:solidFill>
                  <a:srgbClr val="107E09"/>
                </a:solidFill>
                <a:latin typeface="Impact"/>
                <a:cs typeface="Impact"/>
              </a:rPr>
              <a:t>9</a:t>
            </a:r>
            <a:r>
              <a:rPr sz="4100" spc="45" dirty="0">
                <a:solidFill>
                  <a:srgbClr val="107E0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108710">
              <a:lnSpc>
                <a:spcPts val="2730"/>
              </a:lnSpc>
            </a:pP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45117"/>
            <a:ext cx="1099185" cy="1271905"/>
          </a:xfrm>
          <a:custGeom>
            <a:avLst/>
            <a:gdLst/>
            <a:ahLst/>
            <a:cxnLst/>
            <a:rect l="l" t="t" r="r" b="b"/>
            <a:pathLst>
              <a:path w="1099185" h="1271905">
                <a:moveTo>
                  <a:pt x="0" y="0"/>
                </a:moveTo>
                <a:lnTo>
                  <a:pt x="0" y="1271640"/>
                </a:lnTo>
                <a:lnTo>
                  <a:pt x="1098923" y="634448"/>
                </a:lnTo>
                <a:lnTo>
                  <a:pt x="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36687" y="1589543"/>
            <a:ext cx="1780539" cy="1780539"/>
            <a:chOff x="5036687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3668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6293" y="2142812"/>
              <a:ext cx="675640" cy="674370"/>
            </a:xfrm>
            <a:custGeom>
              <a:avLst/>
              <a:gdLst/>
              <a:ahLst/>
              <a:cxnLst/>
              <a:rect l="l" t="t" r="r" b="b"/>
              <a:pathLst>
                <a:path w="675639" h="674369">
                  <a:moveTo>
                    <a:pt x="272555" y="454660"/>
                  </a:moveTo>
                  <a:lnTo>
                    <a:pt x="227715" y="454660"/>
                  </a:lnTo>
                  <a:lnTo>
                    <a:pt x="233447" y="458470"/>
                  </a:lnTo>
                  <a:lnTo>
                    <a:pt x="236911" y="459740"/>
                  </a:lnTo>
                  <a:lnTo>
                    <a:pt x="242386" y="463550"/>
                  </a:lnTo>
                  <a:lnTo>
                    <a:pt x="259186" y="497840"/>
                  </a:lnTo>
                  <a:lnTo>
                    <a:pt x="256273" y="501650"/>
                  </a:lnTo>
                  <a:lnTo>
                    <a:pt x="250218" y="509270"/>
                  </a:lnTo>
                  <a:lnTo>
                    <a:pt x="245786" y="518160"/>
                  </a:lnTo>
                  <a:lnTo>
                    <a:pt x="243063" y="528320"/>
                  </a:lnTo>
                  <a:lnTo>
                    <a:pt x="242137" y="538480"/>
                  </a:lnTo>
                  <a:lnTo>
                    <a:pt x="242137" y="619760"/>
                  </a:lnTo>
                  <a:lnTo>
                    <a:pt x="246492" y="641350"/>
                  </a:lnTo>
                  <a:lnTo>
                    <a:pt x="258363" y="659130"/>
                  </a:lnTo>
                  <a:lnTo>
                    <a:pt x="275955" y="670560"/>
                  </a:lnTo>
                  <a:lnTo>
                    <a:pt x="297475" y="674370"/>
                  </a:lnTo>
                  <a:lnTo>
                    <a:pt x="337611" y="674370"/>
                  </a:lnTo>
                  <a:lnTo>
                    <a:pt x="359134" y="670560"/>
                  </a:lnTo>
                  <a:lnTo>
                    <a:pt x="376728" y="659130"/>
                  </a:lnTo>
                  <a:lnTo>
                    <a:pt x="386057" y="645160"/>
                  </a:lnTo>
                  <a:lnTo>
                    <a:pt x="297482" y="645160"/>
                  </a:lnTo>
                  <a:lnTo>
                    <a:pt x="287788" y="642620"/>
                  </a:lnTo>
                  <a:lnTo>
                    <a:pt x="279864" y="637540"/>
                  </a:lnTo>
                  <a:lnTo>
                    <a:pt x="274516" y="629920"/>
                  </a:lnTo>
                  <a:lnTo>
                    <a:pt x="272555" y="619760"/>
                  </a:lnTo>
                  <a:lnTo>
                    <a:pt x="272555" y="538480"/>
                  </a:lnTo>
                  <a:lnTo>
                    <a:pt x="274516" y="528320"/>
                  </a:lnTo>
                  <a:lnTo>
                    <a:pt x="279864" y="520700"/>
                  </a:lnTo>
                  <a:lnTo>
                    <a:pt x="287788" y="515620"/>
                  </a:lnTo>
                  <a:lnTo>
                    <a:pt x="297482" y="513080"/>
                  </a:lnTo>
                  <a:lnTo>
                    <a:pt x="386772" y="513080"/>
                  </a:lnTo>
                  <a:lnTo>
                    <a:pt x="384872" y="509270"/>
                  </a:lnTo>
                  <a:lnTo>
                    <a:pt x="378816" y="501650"/>
                  </a:lnTo>
                  <a:lnTo>
                    <a:pt x="375907" y="497840"/>
                  </a:lnTo>
                  <a:lnTo>
                    <a:pt x="378816" y="495300"/>
                  </a:lnTo>
                  <a:lnTo>
                    <a:pt x="384872" y="486410"/>
                  </a:lnTo>
                  <a:lnTo>
                    <a:pt x="386772" y="482600"/>
                  </a:lnTo>
                  <a:lnTo>
                    <a:pt x="297482" y="482600"/>
                  </a:lnTo>
                  <a:lnTo>
                    <a:pt x="287788" y="481330"/>
                  </a:lnTo>
                  <a:lnTo>
                    <a:pt x="279864" y="474980"/>
                  </a:lnTo>
                  <a:lnTo>
                    <a:pt x="274516" y="467360"/>
                  </a:lnTo>
                  <a:lnTo>
                    <a:pt x="272555" y="457200"/>
                  </a:lnTo>
                  <a:lnTo>
                    <a:pt x="272555" y="454660"/>
                  </a:lnTo>
                  <a:close/>
                </a:path>
                <a:path w="675639" h="674369">
                  <a:moveTo>
                    <a:pt x="615944" y="260350"/>
                  </a:moveTo>
                  <a:lnTo>
                    <a:pt x="380479" y="260350"/>
                  </a:lnTo>
                  <a:lnTo>
                    <a:pt x="415419" y="271780"/>
                  </a:lnTo>
                  <a:lnTo>
                    <a:pt x="438850" y="276860"/>
                  </a:lnTo>
                  <a:lnTo>
                    <a:pt x="442809" y="278130"/>
                  </a:lnTo>
                  <a:lnTo>
                    <a:pt x="442809" y="417830"/>
                  </a:lnTo>
                  <a:lnTo>
                    <a:pt x="443736" y="427990"/>
                  </a:lnTo>
                  <a:lnTo>
                    <a:pt x="446458" y="436880"/>
                  </a:lnTo>
                  <a:lnTo>
                    <a:pt x="450889" y="447040"/>
                  </a:lnTo>
                  <a:lnTo>
                    <a:pt x="456943" y="454660"/>
                  </a:lnTo>
                  <a:lnTo>
                    <a:pt x="459851" y="457200"/>
                  </a:lnTo>
                  <a:lnTo>
                    <a:pt x="456943" y="461010"/>
                  </a:lnTo>
                  <a:lnTo>
                    <a:pt x="450889" y="468630"/>
                  </a:lnTo>
                  <a:lnTo>
                    <a:pt x="446458" y="478790"/>
                  </a:lnTo>
                  <a:lnTo>
                    <a:pt x="443736" y="487680"/>
                  </a:lnTo>
                  <a:lnTo>
                    <a:pt x="442809" y="497840"/>
                  </a:lnTo>
                  <a:lnTo>
                    <a:pt x="442809" y="619760"/>
                  </a:lnTo>
                  <a:lnTo>
                    <a:pt x="447164" y="641350"/>
                  </a:lnTo>
                  <a:lnTo>
                    <a:pt x="459034" y="659130"/>
                  </a:lnTo>
                  <a:lnTo>
                    <a:pt x="476626" y="670560"/>
                  </a:lnTo>
                  <a:lnTo>
                    <a:pt x="498147" y="674370"/>
                  </a:lnTo>
                  <a:lnTo>
                    <a:pt x="538284" y="674370"/>
                  </a:lnTo>
                  <a:lnTo>
                    <a:pt x="559803" y="670560"/>
                  </a:lnTo>
                  <a:lnTo>
                    <a:pt x="577395" y="659130"/>
                  </a:lnTo>
                  <a:lnTo>
                    <a:pt x="586723" y="645160"/>
                  </a:lnTo>
                  <a:lnTo>
                    <a:pt x="498151" y="645160"/>
                  </a:lnTo>
                  <a:lnTo>
                    <a:pt x="488457" y="642620"/>
                  </a:lnTo>
                  <a:lnTo>
                    <a:pt x="480532" y="637540"/>
                  </a:lnTo>
                  <a:lnTo>
                    <a:pt x="475185" y="629920"/>
                  </a:lnTo>
                  <a:lnTo>
                    <a:pt x="473223" y="619760"/>
                  </a:lnTo>
                  <a:lnTo>
                    <a:pt x="473223" y="497840"/>
                  </a:lnTo>
                  <a:lnTo>
                    <a:pt x="475185" y="487680"/>
                  </a:lnTo>
                  <a:lnTo>
                    <a:pt x="480532" y="480060"/>
                  </a:lnTo>
                  <a:lnTo>
                    <a:pt x="488457" y="474980"/>
                  </a:lnTo>
                  <a:lnTo>
                    <a:pt x="498151" y="472440"/>
                  </a:lnTo>
                  <a:lnTo>
                    <a:pt x="587202" y="472440"/>
                  </a:lnTo>
                  <a:lnTo>
                    <a:pt x="585540" y="468630"/>
                  </a:lnTo>
                  <a:lnTo>
                    <a:pt x="579484" y="461010"/>
                  </a:lnTo>
                  <a:lnTo>
                    <a:pt x="576580" y="457200"/>
                  </a:lnTo>
                  <a:lnTo>
                    <a:pt x="579484" y="454660"/>
                  </a:lnTo>
                  <a:lnTo>
                    <a:pt x="585540" y="447040"/>
                  </a:lnTo>
                  <a:lnTo>
                    <a:pt x="587756" y="441960"/>
                  </a:lnTo>
                  <a:lnTo>
                    <a:pt x="498151" y="441960"/>
                  </a:lnTo>
                  <a:lnTo>
                    <a:pt x="488457" y="440690"/>
                  </a:lnTo>
                  <a:lnTo>
                    <a:pt x="480532" y="435610"/>
                  </a:lnTo>
                  <a:lnTo>
                    <a:pt x="475185" y="427990"/>
                  </a:lnTo>
                  <a:lnTo>
                    <a:pt x="473223" y="417830"/>
                  </a:lnTo>
                  <a:lnTo>
                    <a:pt x="473223" y="280670"/>
                  </a:lnTo>
                  <a:lnTo>
                    <a:pt x="532475" y="280670"/>
                  </a:lnTo>
                  <a:lnTo>
                    <a:pt x="538657" y="279400"/>
                  </a:lnTo>
                  <a:lnTo>
                    <a:pt x="577895" y="273050"/>
                  </a:lnTo>
                  <a:lnTo>
                    <a:pt x="610263" y="262890"/>
                  </a:lnTo>
                  <a:lnTo>
                    <a:pt x="615944" y="260350"/>
                  </a:lnTo>
                  <a:close/>
                </a:path>
                <a:path w="675639" h="674369">
                  <a:moveTo>
                    <a:pt x="386772" y="513080"/>
                  </a:moveTo>
                  <a:lnTo>
                    <a:pt x="337611" y="513080"/>
                  </a:lnTo>
                  <a:lnTo>
                    <a:pt x="347305" y="515620"/>
                  </a:lnTo>
                  <a:lnTo>
                    <a:pt x="355230" y="520700"/>
                  </a:lnTo>
                  <a:lnTo>
                    <a:pt x="360577" y="528320"/>
                  </a:lnTo>
                  <a:lnTo>
                    <a:pt x="362539" y="538480"/>
                  </a:lnTo>
                  <a:lnTo>
                    <a:pt x="362539" y="619760"/>
                  </a:lnTo>
                  <a:lnTo>
                    <a:pt x="360577" y="629920"/>
                  </a:lnTo>
                  <a:lnTo>
                    <a:pt x="355230" y="637540"/>
                  </a:lnTo>
                  <a:lnTo>
                    <a:pt x="347305" y="642620"/>
                  </a:lnTo>
                  <a:lnTo>
                    <a:pt x="337611" y="645160"/>
                  </a:lnTo>
                  <a:lnTo>
                    <a:pt x="386057" y="645160"/>
                  </a:lnTo>
                  <a:lnTo>
                    <a:pt x="388601" y="641350"/>
                  </a:lnTo>
                  <a:lnTo>
                    <a:pt x="392957" y="619760"/>
                  </a:lnTo>
                  <a:lnTo>
                    <a:pt x="392957" y="538480"/>
                  </a:lnTo>
                  <a:lnTo>
                    <a:pt x="392030" y="528320"/>
                  </a:lnTo>
                  <a:lnTo>
                    <a:pt x="389306" y="518160"/>
                  </a:lnTo>
                  <a:lnTo>
                    <a:pt x="386772" y="513080"/>
                  </a:lnTo>
                  <a:close/>
                </a:path>
                <a:path w="675639" h="674369">
                  <a:moveTo>
                    <a:pt x="587202" y="472440"/>
                  </a:moveTo>
                  <a:lnTo>
                    <a:pt x="538284" y="472440"/>
                  </a:lnTo>
                  <a:lnTo>
                    <a:pt x="547977" y="474980"/>
                  </a:lnTo>
                  <a:lnTo>
                    <a:pt x="555900" y="480060"/>
                  </a:lnTo>
                  <a:lnTo>
                    <a:pt x="561246" y="487680"/>
                  </a:lnTo>
                  <a:lnTo>
                    <a:pt x="563207" y="497840"/>
                  </a:lnTo>
                  <a:lnTo>
                    <a:pt x="563207" y="619760"/>
                  </a:lnTo>
                  <a:lnTo>
                    <a:pt x="561246" y="629920"/>
                  </a:lnTo>
                  <a:lnTo>
                    <a:pt x="555900" y="637540"/>
                  </a:lnTo>
                  <a:lnTo>
                    <a:pt x="547977" y="642620"/>
                  </a:lnTo>
                  <a:lnTo>
                    <a:pt x="538284" y="645160"/>
                  </a:lnTo>
                  <a:lnTo>
                    <a:pt x="586723" y="645160"/>
                  </a:lnTo>
                  <a:lnTo>
                    <a:pt x="589267" y="641350"/>
                  </a:lnTo>
                  <a:lnTo>
                    <a:pt x="593622" y="619760"/>
                  </a:lnTo>
                  <a:lnTo>
                    <a:pt x="593622" y="497840"/>
                  </a:lnTo>
                  <a:lnTo>
                    <a:pt x="592695" y="487680"/>
                  </a:lnTo>
                  <a:lnTo>
                    <a:pt x="589973" y="478790"/>
                  </a:lnTo>
                  <a:lnTo>
                    <a:pt x="587202" y="472440"/>
                  </a:lnTo>
                  <a:close/>
                </a:path>
                <a:path w="675639" h="674369">
                  <a:moveTo>
                    <a:pt x="386410" y="271780"/>
                  </a:moveTo>
                  <a:lnTo>
                    <a:pt x="337611" y="271780"/>
                  </a:lnTo>
                  <a:lnTo>
                    <a:pt x="347305" y="274320"/>
                  </a:lnTo>
                  <a:lnTo>
                    <a:pt x="355230" y="279400"/>
                  </a:lnTo>
                  <a:lnTo>
                    <a:pt x="360577" y="287020"/>
                  </a:lnTo>
                  <a:lnTo>
                    <a:pt x="362539" y="297180"/>
                  </a:lnTo>
                  <a:lnTo>
                    <a:pt x="362539" y="457200"/>
                  </a:lnTo>
                  <a:lnTo>
                    <a:pt x="360577" y="467360"/>
                  </a:lnTo>
                  <a:lnTo>
                    <a:pt x="355230" y="474980"/>
                  </a:lnTo>
                  <a:lnTo>
                    <a:pt x="347305" y="481330"/>
                  </a:lnTo>
                  <a:lnTo>
                    <a:pt x="337611" y="482600"/>
                  </a:lnTo>
                  <a:lnTo>
                    <a:pt x="386772" y="482600"/>
                  </a:lnTo>
                  <a:lnTo>
                    <a:pt x="389306" y="477520"/>
                  </a:lnTo>
                  <a:lnTo>
                    <a:pt x="392030" y="467360"/>
                  </a:lnTo>
                  <a:lnTo>
                    <a:pt x="392841" y="458470"/>
                  </a:lnTo>
                  <a:lnTo>
                    <a:pt x="392957" y="297180"/>
                  </a:lnTo>
                  <a:lnTo>
                    <a:pt x="392536" y="290830"/>
                  </a:lnTo>
                  <a:lnTo>
                    <a:pt x="391289" y="283210"/>
                  </a:lnTo>
                  <a:lnTo>
                    <a:pt x="389239" y="276860"/>
                  </a:lnTo>
                  <a:lnTo>
                    <a:pt x="386410" y="271780"/>
                  </a:lnTo>
                  <a:close/>
                </a:path>
                <a:path w="675639" h="674369">
                  <a:moveTo>
                    <a:pt x="98497" y="200660"/>
                  </a:moveTo>
                  <a:lnTo>
                    <a:pt x="92402" y="200660"/>
                  </a:lnTo>
                  <a:lnTo>
                    <a:pt x="83206" y="208280"/>
                  </a:lnTo>
                  <a:lnTo>
                    <a:pt x="81024" y="213360"/>
                  </a:lnTo>
                  <a:lnTo>
                    <a:pt x="87582" y="247650"/>
                  </a:lnTo>
                  <a:lnTo>
                    <a:pt x="102761" y="300990"/>
                  </a:lnTo>
                  <a:lnTo>
                    <a:pt x="127142" y="351790"/>
                  </a:lnTo>
                  <a:lnTo>
                    <a:pt x="131222" y="358140"/>
                  </a:lnTo>
                  <a:lnTo>
                    <a:pt x="123315" y="358140"/>
                  </a:lnTo>
                  <a:lnTo>
                    <a:pt x="55994" y="375920"/>
                  </a:lnTo>
                  <a:lnTo>
                    <a:pt x="16159" y="398780"/>
                  </a:lnTo>
                  <a:lnTo>
                    <a:pt x="8900" y="403860"/>
                  </a:lnTo>
                  <a:lnTo>
                    <a:pt x="6273" y="405130"/>
                  </a:lnTo>
                  <a:lnTo>
                    <a:pt x="2463" y="407670"/>
                  </a:lnTo>
                  <a:lnTo>
                    <a:pt x="0" y="412750"/>
                  </a:lnTo>
                  <a:lnTo>
                    <a:pt x="0" y="422910"/>
                  </a:lnTo>
                  <a:lnTo>
                    <a:pt x="2531" y="427990"/>
                  </a:lnTo>
                  <a:lnTo>
                    <a:pt x="6885" y="430530"/>
                  </a:lnTo>
                  <a:lnTo>
                    <a:pt x="8698" y="431800"/>
                  </a:lnTo>
                  <a:lnTo>
                    <a:pt x="59953" y="462280"/>
                  </a:lnTo>
                  <a:lnTo>
                    <a:pt x="136327" y="477520"/>
                  </a:lnTo>
                  <a:lnTo>
                    <a:pt x="159423" y="476250"/>
                  </a:lnTo>
                  <a:lnTo>
                    <a:pt x="182150" y="472440"/>
                  </a:lnTo>
                  <a:lnTo>
                    <a:pt x="204196" y="464820"/>
                  </a:lnTo>
                  <a:lnTo>
                    <a:pt x="225247" y="455930"/>
                  </a:lnTo>
                  <a:lnTo>
                    <a:pt x="227715" y="454660"/>
                  </a:lnTo>
                  <a:lnTo>
                    <a:pt x="272555" y="454660"/>
                  </a:lnTo>
                  <a:lnTo>
                    <a:pt x="272555" y="447040"/>
                  </a:lnTo>
                  <a:lnTo>
                    <a:pt x="136440" y="447040"/>
                  </a:lnTo>
                  <a:lnTo>
                    <a:pt x="113209" y="445770"/>
                  </a:lnTo>
                  <a:lnTo>
                    <a:pt x="90666" y="440690"/>
                  </a:lnTo>
                  <a:lnTo>
                    <a:pt x="69116" y="433070"/>
                  </a:lnTo>
                  <a:lnTo>
                    <a:pt x="48866" y="421640"/>
                  </a:lnTo>
                  <a:lnTo>
                    <a:pt x="42369" y="417830"/>
                  </a:lnTo>
                  <a:lnTo>
                    <a:pt x="48869" y="414020"/>
                  </a:lnTo>
                  <a:lnTo>
                    <a:pt x="72681" y="401320"/>
                  </a:lnTo>
                  <a:lnTo>
                    <a:pt x="98232" y="392430"/>
                  </a:lnTo>
                  <a:lnTo>
                    <a:pt x="124900" y="388620"/>
                  </a:lnTo>
                  <a:lnTo>
                    <a:pt x="194491" y="388620"/>
                  </a:lnTo>
                  <a:lnTo>
                    <a:pt x="161587" y="349250"/>
                  </a:lnTo>
                  <a:lnTo>
                    <a:pt x="136495" y="303530"/>
                  </a:lnTo>
                  <a:lnTo>
                    <a:pt x="119918" y="254000"/>
                  </a:lnTo>
                  <a:lnTo>
                    <a:pt x="117455" y="243840"/>
                  </a:lnTo>
                  <a:lnTo>
                    <a:pt x="176486" y="243840"/>
                  </a:lnTo>
                  <a:lnTo>
                    <a:pt x="159042" y="232410"/>
                  </a:lnTo>
                  <a:lnTo>
                    <a:pt x="129765" y="215900"/>
                  </a:lnTo>
                  <a:lnTo>
                    <a:pt x="98497" y="200660"/>
                  </a:lnTo>
                  <a:close/>
                </a:path>
                <a:path w="675639" h="674369">
                  <a:moveTo>
                    <a:pt x="194491" y="388620"/>
                  </a:moveTo>
                  <a:lnTo>
                    <a:pt x="152059" y="388620"/>
                  </a:lnTo>
                  <a:lnTo>
                    <a:pt x="154052" y="389890"/>
                  </a:lnTo>
                  <a:lnTo>
                    <a:pt x="155341" y="391160"/>
                  </a:lnTo>
                  <a:lnTo>
                    <a:pt x="164157" y="401320"/>
                  </a:lnTo>
                  <a:lnTo>
                    <a:pt x="173439" y="410210"/>
                  </a:lnTo>
                  <a:lnTo>
                    <a:pt x="183152" y="420370"/>
                  </a:lnTo>
                  <a:lnTo>
                    <a:pt x="193264" y="429260"/>
                  </a:lnTo>
                  <a:lnTo>
                    <a:pt x="199657" y="434340"/>
                  </a:lnTo>
                  <a:lnTo>
                    <a:pt x="191761" y="436880"/>
                  </a:lnTo>
                  <a:lnTo>
                    <a:pt x="178327" y="441960"/>
                  </a:lnTo>
                  <a:lnTo>
                    <a:pt x="164598" y="444500"/>
                  </a:lnTo>
                  <a:lnTo>
                    <a:pt x="136440" y="447040"/>
                  </a:lnTo>
                  <a:lnTo>
                    <a:pt x="272555" y="447040"/>
                  </a:lnTo>
                  <a:lnTo>
                    <a:pt x="272555" y="427990"/>
                  </a:lnTo>
                  <a:lnTo>
                    <a:pt x="242137" y="427990"/>
                  </a:lnTo>
                  <a:lnTo>
                    <a:pt x="234503" y="422910"/>
                  </a:lnTo>
                  <a:lnTo>
                    <a:pt x="194491" y="388620"/>
                  </a:lnTo>
                  <a:close/>
                </a:path>
                <a:path w="675639" h="674369">
                  <a:moveTo>
                    <a:pt x="532475" y="280670"/>
                  </a:moveTo>
                  <a:lnTo>
                    <a:pt x="473223" y="280670"/>
                  </a:lnTo>
                  <a:lnTo>
                    <a:pt x="563207" y="345440"/>
                  </a:lnTo>
                  <a:lnTo>
                    <a:pt x="563207" y="417830"/>
                  </a:lnTo>
                  <a:lnTo>
                    <a:pt x="561246" y="427990"/>
                  </a:lnTo>
                  <a:lnTo>
                    <a:pt x="555900" y="435610"/>
                  </a:lnTo>
                  <a:lnTo>
                    <a:pt x="547977" y="440690"/>
                  </a:lnTo>
                  <a:lnTo>
                    <a:pt x="538284" y="441960"/>
                  </a:lnTo>
                  <a:lnTo>
                    <a:pt x="587756" y="441960"/>
                  </a:lnTo>
                  <a:lnTo>
                    <a:pt x="589973" y="436880"/>
                  </a:lnTo>
                  <a:lnTo>
                    <a:pt x="592695" y="427990"/>
                  </a:lnTo>
                  <a:lnTo>
                    <a:pt x="593622" y="417830"/>
                  </a:lnTo>
                  <a:lnTo>
                    <a:pt x="593622" y="332740"/>
                  </a:lnTo>
                  <a:lnTo>
                    <a:pt x="591240" y="327660"/>
                  </a:lnTo>
                  <a:lnTo>
                    <a:pt x="526293" y="281940"/>
                  </a:lnTo>
                  <a:lnTo>
                    <a:pt x="532475" y="280670"/>
                  </a:lnTo>
                  <a:close/>
                </a:path>
                <a:path w="675639" h="674369">
                  <a:moveTo>
                    <a:pt x="176486" y="243840"/>
                  </a:moveTo>
                  <a:lnTo>
                    <a:pt x="117455" y="243840"/>
                  </a:lnTo>
                  <a:lnTo>
                    <a:pt x="126957" y="248920"/>
                  </a:lnTo>
                  <a:lnTo>
                    <a:pt x="161552" y="270510"/>
                  </a:lnTo>
                  <a:lnTo>
                    <a:pt x="192448" y="297180"/>
                  </a:lnTo>
                  <a:lnTo>
                    <a:pt x="219245" y="327660"/>
                  </a:lnTo>
                  <a:lnTo>
                    <a:pt x="241539" y="361950"/>
                  </a:lnTo>
                  <a:lnTo>
                    <a:pt x="242137" y="363220"/>
                  </a:lnTo>
                  <a:lnTo>
                    <a:pt x="242137" y="427990"/>
                  </a:lnTo>
                  <a:lnTo>
                    <a:pt x="272555" y="427990"/>
                  </a:lnTo>
                  <a:lnTo>
                    <a:pt x="272555" y="306070"/>
                  </a:lnTo>
                  <a:lnTo>
                    <a:pt x="241521" y="306070"/>
                  </a:lnTo>
                  <a:lnTo>
                    <a:pt x="233664" y="297180"/>
                  </a:lnTo>
                  <a:lnTo>
                    <a:pt x="211082" y="273050"/>
                  </a:lnTo>
                  <a:lnTo>
                    <a:pt x="186178" y="250190"/>
                  </a:lnTo>
                  <a:lnTo>
                    <a:pt x="176486" y="243840"/>
                  </a:lnTo>
                  <a:close/>
                </a:path>
                <a:path w="675639" h="674369">
                  <a:moveTo>
                    <a:pt x="337611" y="0"/>
                  </a:moveTo>
                  <a:lnTo>
                    <a:pt x="297482" y="0"/>
                  </a:lnTo>
                  <a:lnTo>
                    <a:pt x="275960" y="3810"/>
                  </a:lnTo>
                  <a:lnTo>
                    <a:pt x="258365" y="16510"/>
                  </a:lnTo>
                  <a:lnTo>
                    <a:pt x="246493" y="33020"/>
                  </a:lnTo>
                  <a:lnTo>
                    <a:pt x="242137" y="54610"/>
                  </a:lnTo>
                  <a:lnTo>
                    <a:pt x="242253" y="218440"/>
                  </a:lnTo>
                  <a:lnTo>
                    <a:pt x="256278" y="254000"/>
                  </a:lnTo>
                  <a:lnTo>
                    <a:pt x="259186" y="256540"/>
                  </a:lnTo>
                  <a:lnTo>
                    <a:pt x="256278" y="260350"/>
                  </a:lnTo>
                  <a:lnTo>
                    <a:pt x="241521" y="306070"/>
                  </a:lnTo>
                  <a:lnTo>
                    <a:pt x="272555" y="306070"/>
                  </a:lnTo>
                  <a:lnTo>
                    <a:pt x="272555" y="297180"/>
                  </a:lnTo>
                  <a:lnTo>
                    <a:pt x="274516" y="287020"/>
                  </a:lnTo>
                  <a:lnTo>
                    <a:pt x="279864" y="279400"/>
                  </a:lnTo>
                  <a:lnTo>
                    <a:pt x="287788" y="274320"/>
                  </a:lnTo>
                  <a:lnTo>
                    <a:pt x="297482" y="271780"/>
                  </a:lnTo>
                  <a:lnTo>
                    <a:pt x="386410" y="271780"/>
                  </a:lnTo>
                  <a:lnTo>
                    <a:pt x="380479" y="260350"/>
                  </a:lnTo>
                  <a:lnTo>
                    <a:pt x="615944" y="260350"/>
                  </a:lnTo>
                  <a:lnTo>
                    <a:pt x="635829" y="251460"/>
                  </a:lnTo>
                  <a:lnTo>
                    <a:pt x="475709" y="251460"/>
                  </a:lnTo>
                  <a:lnTo>
                    <a:pt x="453150" y="248920"/>
                  </a:lnTo>
                  <a:lnTo>
                    <a:pt x="430994" y="243840"/>
                  </a:lnTo>
                  <a:lnTo>
                    <a:pt x="422324" y="241300"/>
                  </a:lnTo>
                  <a:lnTo>
                    <a:pt x="297482" y="241300"/>
                  </a:lnTo>
                  <a:lnTo>
                    <a:pt x="287788" y="240030"/>
                  </a:lnTo>
                  <a:lnTo>
                    <a:pt x="279864" y="234950"/>
                  </a:lnTo>
                  <a:lnTo>
                    <a:pt x="274516" y="226060"/>
                  </a:lnTo>
                  <a:lnTo>
                    <a:pt x="272555" y="217170"/>
                  </a:lnTo>
                  <a:lnTo>
                    <a:pt x="272555" y="54610"/>
                  </a:lnTo>
                  <a:lnTo>
                    <a:pt x="274516" y="45720"/>
                  </a:lnTo>
                  <a:lnTo>
                    <a:pt x="279864" y="38100"/>
                  </a:lnTo>
                  <a:lnTo>
                    <a:pt x="287788" y="31750"/>
                  </a:lnTo>
                  <a:lnTo>
                    <a:pt x="297482" y="30480"/>
                  </a:lnTo>
                  <a:lnTo>
                    <a:pt x="386774" y="30480"/>
                  </a:lnTo>
                  <a:lnTo>
                    <a:pt x="376728" y="16510"/>
                  </a:lnTo>
                  <a:lnTo>
                    <a:pt x="359134" y="3810"/>
                  </a:lnTo>
                  <a:lnTo>
                    <a:pt x="337611" y="0"/>
                  </a:lnTo>
                  <a:close/>
                </a:path>
                <a:path w="675639" h="674369">
                  <a:moveTo>
                    <a:pt x="633691" y="193040"/>
                  </a:moveTo>
                  <a:lnTo>
                    <a:pt x="495694" y="193040"/>
                  </a:lnTo>
                  <a:lnTo>
                    <a:pt x="537143" y="195580"/>
                  </a:lnTo>
                  <a:lnTo>
                    <a:pt x="577770" y="204470"/>
                  </a:lnTo>
                  <a:lnTo>
                    <a:pt x="616581" y="218440"/>
                  </a:lnTo>
                  <a:lnTo>
                    <a:pt x="626485" y="222250"/>
                  </a:lnTo>
                  <a:lnTo>
                    <a:pt x="616581" y="227330"/>
                  </a:lnTo>
                  <a:lnTo>
                    <a:pt x="588576" y="237490"/>
                  </a:lnTo>
                  <a:lnTo>
                    <a:pt x="559301" y="245110"/>
                  </a:lnTo>
                  <a:lnTo>
                    <a:pt x="529170" y="250190"/>
                  </a:lnTo>
                  <a:lnTo>
                    <a:pt x="498596" y="251460"/>
                  </a:lnTo>
                  <a:lnTo>
                    <a:pt x="635829" y="251460"/>
                  </a:lnTo>
                  <a:lnTo>
                    <a:pt x="654660" y="242570"/>
                  </a:lnTo>
                  <a:lnTo>
                    <a:pt x="663816" y="237490"/>
                  </a:lnTo>
                  <a:lnTo>
                    <a:pt x="667156" y="236220"/>
                  </a:lnTo>
                  <a:lnTo>
                    <a:pt x="672058" y="233680"/>
                  </a:lnTo>
                  <a:lnTo>
                    <a:pt x="675226" y="228600"/>
                  </a:lnTo>
                  <a:lnTo>
                    <a:pt x="675226" y="217170"/>
                  </a:lnTo>
                  <a:lnTo>
                    <a:pt x="672090" y="212090"/>
                  </a:lnTo>
                  <a:lnTo>
                    <a:pt x="664418" y="208280"/>
                  </a:lnTo>
                  <a:lnTo>
                    <a:pt x="656283" y="204470"/>
                  </a:lnTo>
                  <a:lnTo>
                    <a:pt x="633691" y="193040"/>
                  </a:lnTo>
                  <a:close/>
                </a:path>
                <a:path w="675639" h="674369">
                  <a:moveTo>
                    <a:pt x="386774" y="30480"/>
                  </a:moveTo>
                  <a:lnTo>
                    <a:pt x="337611" y="30480"/>
                  </a:lnTo>
                  <a:lnTo>
                    <a:pt x="347305" y="31750"/>
                  </a:lnTo>
                  <a:lnTo>
                    <a:pt x="355230" y="38100"/>
                  </a:lnTo>
                  <a:lnTo>
                    <a:pt x="360577" y="45720"/>
                  </a:lnTo>
                  <a:lnTo>
                    <a:pt x="362539" y="54610"/>
                  </a:lnTo>
                  <a:lnTo>
                    <a:pt x="362539" y="217170"/>
                  </a:lnTo>
                  <a:lnTo>
                    <a:pt x="360577" y="226060"/>
                  </a:lnTo>
                  <a:lnTo>
                    <a:pt x="355230" y="234950"/>
                  </a:lnTo>
                  <a:lnTo>
                    <a:pt x="347305" y="240030"/>
                  </a:lnTo>
                  <a:lnTo>
                    <a:pt x="337611" y="241300"/>
                  </a:lnTo>
                  <a:lnTo>
                    <a:pt x="422324" y="241300"/>
                  </a:lnTo>
                  <a:lnTo>
                    <a:pt x="409319" y="237490"/>
                  </a:lnTo>
                  <a:lnTo>
                    <a:pt x="399158" y="234950"/>
                  </a:lnTo>
                  <a:lnTo>
                    <a:pt x="408329" y="228600"/>
                  </a:lnTo>
                  <a:lnTo>
                    <a:pt x="419703" y="222250"/>
                  </a:lnTo>
                  <a:lnTo>
                    <a:pt x="430797" y="214630"/>
                  </a:lnTo>
                  <a:lnTo>
                    <a:pt x="441572" y="205740"/>
                  </a:lnTo>
                  <a:lnTo>
                    <a:pt x="445045" y="203200"/>
                  </a:lnTo>
                  <a:lnTo>
                    <a:pt x="392957" y="203200"/>
                  </a:lnTo>
                  <a:lnTo>
                    <a:pt x="392957" y="133350"/>
                  </a:lnTo>
                  <a:lnTo>
                    <a:pt x="394085" y="132080"/>
                  </a:lnTo>
                  <a:lnTo>
                    <a:pt x="419087" y="105410"/>
                  </a:lnTo>
                  <a:lnTo>
                    <a:pt x="439078" y="88900"/>
                  </a:lnTo>
                  <a:lnTo>
                    <a:pt x="392957" y="88900"/>
                  </a:lnTo>
                  <a:lnTo>
                    <a:pt x="392957" y="54610"/>
                  </a:lnTo>
                  <a:lnTo>
                    <a:pt x="388601" y="33020"/>
                  </a:lnTo>
                  <a:lnTo>
                    <a:pt x="386774" y="30480"/>
                  </a:lnTo>
                  <a:close/>
                </a:path>
                <a:path w="675639" h="674369">
                  <a:moveTo>
                    <a:pt x="550463" y="44450"/>
                  </a:moveTo>
                  <a:lnTo>
                    <a:pt x="518647" y="44450"/>
                  </a:lnTo>
                  <a:lnTo>
                    <a:pt x="514915" y="54610"/>
                  </a:lnTo>
                  <a:lnTo>
                    <a:pt x="495242" y="97790"/>
                  </a:lnTo>
                  <a:lnTo>
                    <a:pt x="469138" y="135890"/>
                  </a:lnTo>
                  <a:lnTo>
                    <a:pt x="437306" y="170180"/>
                  </a:lnTo>
                  <a:lnTo>
                    <a:pt x="400447" y="198120"/>
                  </a:lnTo>
                  <a:lnTo>
                    <a:pt x="392957" y="203200"/>
                  </a:lnTo>
                  <a:lnTo>
                    <a:pt x="445045" y="203200"/>
                  </a:lnTo>
                  <a:lnTo>
                    <a:pt x="451990" y="198120"/>
                  </a:lnTo>
                  <a:lnTo>
                    <a:pt x="453044" y="196850"/>
                  </a:lnTo>
                  <a:lnTo>
                    <a:pt x="454418" y="196850"/>
                  </a:lnTo>
                  <a:lnTo>
                    <a:pt x="495694" y="193040"/>
                  </a:lnTo>
                  <a:lnTo>
                    <a:pt x="633691" y="193040"/>
                  </a:lnTo>
                  <a:lnTo>
                    <a:pt x="598895" y="179070"/>
                  </a:lnTo>
                  <a:lnTo>
                    <a:pt x="553020" y="167640"/>
                  </a:lnTo>
                  <a:lnTo>
                    <a:pt x="497190" y="162560"/>
                  </a:lnTo>
                  <a:lnTo>
                    <a:pt x="486769" y="162560"/>
                  </a:lnTo>
                  <a:lnTo>
                    <a:pt x="493081" y="154940"/>
                  </a:lnTo>
                  <a:lnTo>
                    <a:pt x="517564" y="119380"/>
                  </a:lnTo>
                  <a:lnTo>
                    <a:pt x="534466" y="87630"/>
                  </a:lnTo>
                  <a:lnTo>
                    <a:pt x="545534" y="59690"/>
                  </a:lnTo>
                  <a:lnTo>
                    <a:pt x="550463" y="44450"/>
                  </a:lnTo>
                  <a:close/>
                </a:path>
                <a:path w="675639" h="674369">
                  <a:moveTo>
                    <a:pt x="542655" y="3810"/>
                  </a:moveTo>
                  <a:lnTo>
                    <a:pt x="537073" y="6350"/>
                  </a:lnTo>
                  <a:lnTo>
                    <a:pt x="534606" y="7620"/>
                  </a:lnTo>
                  <a:lnTo>
                    <a:pt x="524905" y="10160"/>
                  </a:lnTo>
                  <a:lnTo>
                    <a:pt x="473113" y="31750"/>
                  </a:lnTo>
                  <a:lnTo>
                    <a:pt x="438493" y="50800"/>
                  </a:lnTo>
                  <a:lnTo>
                    <a:pt x="401098" y="81280"/>
                  </a:lnTo>
                  <a:lnTo>
                    <a:pt x="392957" y="88900"/>
                  </a:lnTo>
                  <a:lnTo>
                    <a:pt x="439078" y="88900"/>
                  </a:lnTo>
                  <a:lnTo>
                    <a:pt x="446768" y="82550"/>
                  </a:lnTo>
                  <a:lnTo>
                    <a:pt x="476726" y="63500"/>
                  </a:lnTo>
                  <a:lnTo>
                    <a:pt x="508560" y="48260"/>
                  </a:lnTo>
                  <a:lnTo>
                    <a:pt x="518647" y="44450"/>
                  </a:lnTo>
                  <a:lnTo>
                    <a:pt x="550463" y="44450"/>
                  </a:lnTo>
                  <a:lnTo>
                    <a:pt x="552517" y="38100"/>
                  </a:lnTo>
                  <a:lnTo>
                    <a:pt x="555468" y="27940"/>
                  </a:lnTo>
                  <a:lnTo>
                    <a:pt x="556725" y="25400"/>
                  </a:lnTo>
                  <a:lnTo>
                    <a:pt x="558380" y="20320"/>
                  </a:lnTo>
                  <a:lnTo>
                    <a:pt x="556817" y="13970"/>
                  </a:lnTo>
                  <a:lnTo>
                    <a:pt x="548623" y="6350"/>
                  </a:lnTo>
                  <a:lnTo>
                    <a:pt x="542655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4742" y="1589543"/>
            <a:ext cx="1780539" cy="1780539"/>
            <a:chOff x="699474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474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40421" y="2156059"/>
              <a:ext cx="709295" cy="647065"/>
            </a:xfrm>
            <a:custGeom>
              <a:avLst/>
              <a:gdLst/>
              <a:ahLst/>
              <a:cxnLst/>
              <a:rect l="l" t="t" r="r" b="b"/>
              <a:pathLst>
                <a:path w="709295" h="647064">
                  <a:moveTo>
                    <a:pt x="488772" y="309727"/>
                  </a:moveTo>
                  <a:lnTo>
                    <a:pt x="484352" y="303199"/>
                  </a:lnTo>
                  <a:lnTo>
                    <a:pt x="470865" y="300634"/>
                  </a:lnTo>
                  <a:lnTo>
                    <a:pt x="464324" y="305041"/>
                  </a:lnTo>
                  <a:lnTo>
                    <a:pt x="463029" y="311797"/>
                  </a:lnTo>
                  <a:lnTo>
                    <a:pt x="460146" y="324510"/>
                  </a:lnTo>
                  <a:lnTo>
                    <a:pt x="456387" y="336981"/>
                  </a:lnTo>
                  <a:lnTo>
                    <a:pt x="451789" y="349173"/>
                  </a:lnTo>
                  <a:lnTo>
                    <a:pt x="446354" y="361035"/>
                  </a:lnTo>
                  <a:lnTo>
                    <a:pt x="443268" y="367169"/>
                  </a:lnTo>
                  <a:lnTo>
                    <a:pt x="445757" y="374650"/>
                  </a:lnTo>
                  <a:lnTo>
                    <a:pt x="453694" y="378625"/>
                  </a:lnTo>
                  <a:lnTo>
                    <a:pt x="455587" y="379044"/>
                  </a:lnTo>
                  <a:lnTo>
                    <a:pt x="457466" y="379044"/>
                  </a:lnTo>
                  <a:lnTo>
                    <a:pt x="462026" y="379044"/>
                  </a:lnTo>
                  <a:lnTo>
                    <a:pt x="479958" y="344970"/>
                  </a:lnTo>
                  <a:lnTo>
                    <a:pt x="487476" y="316471"/>
                  </a:lnTo>
                  <a:lnTo>
                    <a:pt x="488772" y="309727"/>
                  </a:lnTo>
                  <a:close/>
                </a:path>
                <a:path w="709295" h="647064">
                  <a:moveTo>
                    <a:pt x="490664" y="257340"/>
                  </a:moveTo>
                  <a:lnTo>
                    <a:pt x="479767" y="205790"/>
                  </a:lnTo>
                  <a:lnTo>
                    <a:pt x="461022" y="165303"/>
                  </a:lnTo>
                  <a:lnTo>
                    <a:pt x="434733" y="130009"/>
                  </a:lnTo>
                  <a:lnTo>
                    <a:pt x="401967" y="100876"/>
                  </a:lnTo>
                  <a:lnTo>
                    <a:pt x="363816" y="78879"/>
                  </a:lnTo>
                  <a:lnTo>
                    <a:pt x="321373" y="64973"/>
                  </a:lnTo>
                  <a:lnTo>
                    <a:pt x="275717" y="60121"/>
                  </a:lnTo>
                  <a:lnTo>
                    <a:pt x="226339" y="65824"/>
                  </a:lnTo>
                  <a:lnTo>
                    <a:pt x="180987" y="82067"/>
                  </a:lnTo>
                  <a:lnTo>
                    <a:pt x="140957" y="107543"/>
                  </a:lnTo>
                  <a:lnTo>
                    <a:pt x="107543" y="140957"/>
                  </a:lnTo>
                  <a:lnTo>
                    <a:pt x="82067" y="180987"/>
                  </a:lnTo>
                  <a:lnTo>
                    <a:pt x="65824" y="226339"/>
                  </a:lnTo>
                  <a:lnTo>
                    <a:pt x="60121" y="275717"/>
                  </a:lnTo>
                  <a:lnTo>
                    <a:pt x="65824" y="325094"/>
                  </a:lnTo>
                  <a:lnTo>
                    <a:pt x="82067" y="370459"/>
                  </a:lnTo>
                  <a:lnTo>
                    <a:pt x="107543" y="410489"/>
                  </a:lnTo>
                  <a:lnTo>
                    <a:pt x="140957" y="443903"/>
                  </a:lnTo>
                  <a:lnTo>
                    <a:pt x="180987" y="469379"/>
                  </a:lnTo>
                  <a:lnTo>
                    <a:pt x="226339" y="485622"/>
                  </a:lnTo>
                  <a:lnTo>
                    <a:pt x="275717" y="491324"/>
                  </a:lnTo>
                  <a:lnTo>
                    <a:pt x="322541" y="486206"/>
                  </a:lnTo>
                  <a:lnTo>
                    <a:pt x="366585" y="471284"/>
                  </a:lnTo>
                  <a:lnTo>
                    <a:pt x="406387" y="447243"/>
                  </a:lnTo>
                  <a:lnTo>
                    <a:pt x="440524" y="414731"/>
                  </a:lnTo>
                  <a:lnTo>
                    <a:pt x="421513" y="398678"/>
                  </a:lnTo>
                  <a:lnTo>
                    <a:pt x="391312" y="427431"/>
                  </a:lnTo>
                  <a:lnTo>
                    <a:pt x="356095" y="448716"/>
                  </a:lnTo>
                  <a:lnTo>
                    <a:pt x="317144" y="461911"/>
                  </a:lnTo>
                  <a:lnTo>
                    <a:pt x="275717" y="466445"/>
                  </a:lnTo>
                  <a:lnTo>
                    <a:pt x="232041" y="461403"/>
                  </a:lnTo>
                  <a:lnTo>
                    <a:pt x="191922" y="447027"/>
                  </a:lnTo>
                  <a:lnTo>
                    <a:pt x="156502" y="424484"/>
                  </a:lnTo>
                  <a:lnTo>
                    <a:pt x="126949" y="394931"/>
                  </a:lnTo>
                  <a:lnTo>
                    <a:pt x="104419" y="359524"/>
                  </a:lnTo>
                  <a:lnTo>
                    <a:pt x="90055" y="319405"/>
                  </a:lnTo>
                  <a:lnTo>
                    <a:pt x="85001" y="275717"/>
                  </a:lnTo>
                  <a:lnTo>
                    <a:pt x="90055" y="232041"/>
                  </a:lnTo>
                  <a:lnTo>
                    <a:pt x="104419" y="191922"/>
                  </a:lnTo>
                  <a:lnTo>
                    <a:pt x="126949" y="156502"/>
                  </a:lnTo>
                  <a:lnTo>
                    <a:pt x="156502" y="126949"/>
                  </a:lnTo>
                  <a:lnTo>
                    <a:pt x="191922" y="104419"/>
                  </a:lnTo>
                  <a:lnTo>
                    <a:pt x="232041" y="90055"/>
                  </a:lnTo>
                  <a:lnTo>
                    <a:pt x="275717" y="85001"/>
                  </a:lnTo>
                  <a:lnTo>
                    <a:pt x="322592" y="90805"/>
                  </a:lnTo>
                  <a:lnTo>
                    <a:pt x="365379" y="107327"/>
                  </a:lnTo>
                  <a:lnTo>
                    <a:pt x="402539" y="133197"/>
                  </a:lnTo>
                  <a:lnTo>
                    <a:pt x="432574" y="167068"/>
                  </a:lnTo>
                  <a:lnTo>
                    <a:pt x="453961" y="207594"/>
                  </a:lnTo>
                  <a:lnTo>
                    <a:pt x="465150" y="253403"/>
                  </a:lnTo>
                  <a:lnTo>
                    <a:pt x="465937" y="260223"/>
                  </a:lnTo>
                  <a:lnTo>
                    <a:pt x="472135" y="265137"/>
                  </a:lnTo>
                  <a:lnTo>
                    <a:pt x="485775" y="263525"/>
                  </a:lnTo>
                  <a:lnTo>
                    <a:pt x="490664" y="257340"/>
                  </a:lnTo>
                  <a:close/>
                </a:path>
                <a:path w="709295" h="647064">
                  <a:moveTo>
                    <a:pt x="551789" y="66306"/>
                  </a:moveTo>
                  <a:lnTo>
                    <a:pt x="546227" y="60731"/>
                  </a:lnTo>
                  <a:lnTo>
                    <a:pt x="503440" y="60731"/>
                  </a:lnTo>
                  <a:lnTo>
                    <a:pt x="497878" y="66306"/>
                  </a:lnTo>
                  <a:lnTo>
                    <a:pt x="497878" y="80048"/>
                  </a:lnTo>
                  <a:lnTo>
                    <a:pt x="503440" y="85623"/>
                  </a:lnTo>
                  <a:lnTo>
                    <a:pt x="539356" y="85623"/>
                  </a:lnTo>
                  <a:lnTo>
                    <a:pt x="546227" y="85623"/>
                  </a:lnTo>
                  <a:lnTo>
                    <a:pt x="551789" y="80048"/>
                  </a:lnTo>
                  <a:lnTo>
                    <a:pt x="551789" y="66306"/>
                  </a:lnTo>
                  <a:close/>
                </a:path>
                <a:path w="709295" h="647064">
                  <a:moveTo>
                    <a:pt x="569353" y="5562"/>
                  </a:moveTo>
                  <a:lnTo>
                    <a:pt x="563791" y="0"/>
                  </a:lnTo>
                  <a:lnTo>
                    <a:pt x="451180" y="0"/>
                  </a:lnTo>
                  <a:lnTo>
                    <a:pt x="445617" y="5562"/>
                  </a:lnTo>
                  <a:lnTo>
                    <a:pt x="445617" y="19316"/>
                  </a:lnTo>
                  <a:lnTo>
                    <a:pt x="451180" y="24879"/>
                  </a:lnTo>
                  <a:lnTo>
                    <a:pt x="556907" y="24879"/>
                  </a:lnTo>
                  <a:lnTo>
                    <a:pt x="563791" y="24879"/>
                  </a:lnTo>
                  <a:lnTo>
                    <a:pt x="569353" y="19316"/>
                  </a:lnTo>
                  <a:lnTo>
                    <a:pt x="569353" y="5562"/>
                  </a:lnTo>
                  <a:close/>
                </a:path>
                <a:path w="709295" h="647064">
                  <a:moveTo>
                    <a:pt x="647026" y="571436"/>
                  </a:moveTo>
                  <a:lnTo>
                    <a:pt x="634377" y="529526"/>
                  </a:lnTo>
                  <a:lnTo>
                    <a:pt x="622147" y="515239"/>
                  </a:lnTo>
                  <a:lnTo>
                    <a:pt x="622147" y="571436"/>
                  </a:lnTo>
                  <a:lnTo>
                    <a:pt x="621169" y="581406"/>
                  </a:lnTo>
                  <a:lnTo>
                    <a:pt x="599554" y="613651"/>
                  </a:lnTo>
                  <a:lnTo>
                    <a:pt x="571436" y="622147"/>
                  </a:lnTo>
                  <a:lnTo>
                    <a:pt x="561467" y="621169"/>
                  </a:lnTo>
                  <a:lnTo>
                    <a:pt x="552018" y="618312"/>
                  </a:lnTo>
                  <a:lnTo>
                    <a:pt x="543318" y="613651"/>
                  </a:lnTo>
                  <a:lnTo>
                    <a:pt x="535571" y="607288"/>
                  </a:lnTo>
                  <a:lnTo>
                    <a:pt x="444982" y="516699"/>
                  </a:lnTo>
                  <a:lnTo>
                    <a:pt x="418223" y="489940"/>
                  </a:lnTo>
                  <a:lnTo>
                    <a:pt x="415036" y="488696"/>
                  </a:lnTo>
                  <a:lnTo>
                    <a:pt x="409600" y="488696"/>
                  </a:lnTo>
                  <a:lnTo>
                    <a:pt x="407377" y="489280"/>
                  </a:lnTo>
                  <a:lnTo>
                    <a:pt x="405384" y="490486"/>
                  </a:lnTo>
                  <a:lnTo>
                    <a:pt x="375107" y="506082"/>
                  </a:lnTo>
                  <a:lnTo>
                    <a:pt x="343103" y="517372"/>
                  </a:lnTo>
                  <a:lnTo>
                    <a:pt x="309829" y="524243"/>
                  </a:lnTo>
                  <a:lnTo>
                    <a:pt x="275717" y="526567"/>
                  </a:lnTo>
                  <a:lnTo>
                    <a:pt x="230695" y="522516"/>
                  </a:lnTo>
                  <a:lnTo>
                    <a:pt x="188290" y="510844"/>
                  </a:lnTo>
                  <a:lnTo>
                    <a:pt x="149212" y="492264"/>
                  </a:lnTo>
                  <a:lnTo>
                    <a:pt x="114198" y="467499"/>
                  </a:lnTo>
                  <a:lnTo>
                    <a:pt x="83947" y="437248"/>
                  </a:lnTo>
                  <a:lnTo>
                    <a:pt x="59182" y="402221"/>
                  </a:lnTo>
                  <a:lnTo>
                    <a:pt x="40601" y="363156"/>
                  </a:lnTo>
                  <a:lnTo>
                    <a:pt x="28930" y="320751"/>
                  </a:lnTo>
                  <a:lnTo>
                    <a:pt x="24879" y="275729"/>
                  </a:lnTo>
                  <a:lnTo>
                    <a:pt x="28930" y="230695"/>
                  </a:lnTo>
                  <a:lnTo>
                    <a:pt x="40601" y="188290"/>
                  </a:lnTo>
                  <a:lnTo>
                    <a:pt x="59182" y="149212"/>
                  </a:lnTo>
                  <a:lnTo>
                    <a:pt x="83947" y="114198"/>
                  </a:lnTo>
                  <a:lnTo>
                    <a:pt x="114198" y="83947"/>
                  </a:lnTo>
                  <a:lnTo>
                    <a:pt x="149212" y="59182"/>
                  </a:lnTo>
                  <a:lnTo>
                    <a:pt x="188290" y="40601"/>
                  </a:lnTo>
                  <a:lnTo>
                    <a:pt x="230695" y="28930"/>
                  </a:lnTo>
                  <a:lnTo>
                    <a:pt x="275717" y="24879"/>
                  </a:lnTo>
                  <a:lnTo>
                    <a:pt x="325043" y="29705"/>
                  </a:lnTo>
                  <a:lnTo>
                    <a:pt x="371767" y="43853"/>
                  </a:lnTo>
                  <a:lnTo>
                    <a:pt x="414807" y="66890"/>
                  </a:lnTo>
                  <a:lnTo>
                    <a:pt x="453085" y="98348"/>
                  </a:lnTo>
                  <a:lnTo>
                    <a:pt x="484581" y="136664"/>
                  </a:lnTo>
                  <a:lnTo>
                    <a:pt x="507593" y="179679"/>
                  </a:lnTo>
                  <a:lnTo>
                    <a:pt x="521741" y="226402"/>
                  </a:lnTo>
                  <a:lnTo>
                    <a:pt x="526554" y="275729"/>
                  </a:lnTo>
                  <a:lnTo>
                    <a:pt x="524243" y="309829"/>
                  </a:lnTo>
                  <a:lnTo>
                    <a:pt x="517372" y="343115"/>
                  </a:lnTo>
                  <a:lnTo>
                    <a:pt x="506082" y="375119"/>
                  </a:lnTo>
                  <a:lnTo>
                    <a:pt x="490486" y="405384"/>
                  </a:lnTo>
                  <a:lnTo>
                    <a:pt x="487527" y="410286"/>
                  </a:lnTo>
                  <a:lnTo>
                    <a:pt x="488289" y="416572"/>
                  </a:lnTo>
                  <a:lnTo>
                    <a:pt x="607288" y="535584"/>
                  </a:lnTo>
                  <a:lnTo>
                    <a:pt x="622147" y="571436"/>
                  </a:lnTo>
                  <a:lnTo>
                    <a:pt x="622147" y="515239"/>
                  </a:lnTo>
                  <a:lnTo>
                    <a:pt x="516699" y="409790"/>
                  </a:lnTo>
                  <a:lnTo>
                    <a:pt x="531736" y="378231"/>
                  </a:lnTo>
                  <a:lnTo>
                    <a:pt x="542607" y="345097"/>
                  </a:lnTo>
                  <a:lnTo>
                    <a:pt x="549224" y="310794"/>
                  </a:lnTo>
                  <a:lnTo>
                    <a:pt x="551446" y="275729"/>
                  </a:lnTo>
                  <a:lnTo>
                    <a:pt x="546150" y="221513"/>
                  </a:lnTo>
                  <a:lnTo>
                    <a:pt x="530593" y="170154"/>
                  </a:lnTo>
                  <a:lnTo>
                    <a:pt x="505282" y="122834"/>
                  </a:lnTo>
                  <a:lnTo>
                    <a:pt x="470687" y="80759"/>
                  </a:lnTo>
                  <a:lnTo>
                    <a:pt x="428612" y="46164"/>
                  </a:lnTo>
                  <a:lnTo>
                    <a:pt x="388835" y="24879"/>
                  </a:lnTo>
                  <a:lnTo>
                    <a:pt x="329933" y="5295"/>
                  </a:lnTo>
                  <a:lnTo>
                    <a:pt x="275717" y="0"/>
                  </a:lnTo>
                  <a:lnTo>
                    <a:pt x="226225" y="4445"/>
                  </a:lnTo>
                  <a:lnTo>
                    <a:pt x="179616" y="17272"/>
                  </a:lnTo>
                  <a:lnTo>
                    <a:pt x="136664" y="37693"/>
                  </a:lnTo>
                  <a:lnTo>
                    <a:pt x="98171" y="64922"/>
                  </a:lnTo>
                  <a:lnTo>
                    <a:pt x="64922" y="98171"/>
                  </a:lnTo>
                  <a:lnTo>
                    <a:pt x="37693" y="136664"/>
                  </a:lnTo>
                  <a:lnTo>
                    <a:pt x="17259" y="179679"/>
                  </a:lnTo>
                  <a:lnTo>
                    <a:pt x="4445" y="226225"/>
                  </a:lnTo>
                  <a:lnTo>
                    <a:pt x="0" y="275729"/>
                  </a:lnTo>
                  <a:lnTo>
                    <a:pt x="4445" y="325221"/>
                  </a:lnTo>
                  <a:lnTo>
                    <a:pt x="17272" y="371830"/>
                  </a:lnTo>
                  <a:lnTo>
                    <a:pt x="37693" y="414782"/>
                  </a:lnTo>
                  <a:lnTo>
                    <a:pt x="64922" y="453263"/>
                  </a:lnTo>
                  <a:lnTo>
                    <a:pt x="98171" y="486524"/>
                  </a:lnTo>
                  <a:lnTo>
                    <a:pt x="136664" y="513753"/>
                  </a:lnTo>
                  <a:lnTo>
                    <a:pt x="179616" y="534174"/>
                  </a:lnTo>
                  <a:lnTo>
                    <a:pt x="226225" y="547001"/>
                  </a:lnTo>
                  <a:lnTo>
                    <a:pt x="275717" y="551446"/>
                  </a:lnTo>
                  <a:lnTo>
                    <a:pt x="310781" y="549224"/>
                  </a:lnTo>
                  <a:lnTo>
                    <a:pt x="345097" y="542607"/>
                  </a:lnTo>
                  <a:lnTo>
                    <a:pt x="378231" y="531736"/>
                  </a:lnTo>
                  <a:lnTo>
                    <a:pt x="389089" y="526567"/>
                  </a:lnTo>
                  <a:lnTo>
                    <a:pt x="409790" y="516699"/>
                  </a:lnTo>
                  <a:lnTo>
                    <a:pt x="517982" y="624890"/>
                  </a:lnTo>
                  <a:lnTo>
                    <a:pt x="529513" y="634377"/>
                  </a:lnTo>
                  <a:lnTo>
                    <a:pt x="542493" y="641311"/>
                  </a:lnTo>
                  <a:lnTo>
                    <a:pt x="556577" y="645579"/>
                  </a:lnTo>
                  <a:lnTo>
                    <a:pt x="571436" y="647026"/>
                  </a:lnTo>
                  <a:lnTo>
                    <a:pt x="586295" y="645579"/>
                  </a:lnTo>
                  <a:lnTo>
                    <a:pt x="624890" y="624890"/>
                  </a:lnTo>
                  <a:lnTo>
                    <a:pt x="645579" y="586295"/>
                  </a:lnTo>
                  <a:lnTo>
                    <a:pt x="647026" y="571436"/>
                  </a:lnTo>
                  <a:close/>
                </a:path>
                <a:path w="709295" h="647064">
                  <a:moveTo>
                    <a:pt x="652538" y="127038"/>
                  </a:moveTo>
                  <a:lnTo>
                    <a:pt x="646963" y="121462"/>
                  </a:lnTo>
                  <a:lnTo>
                    <a:pt x="549224" y="121462"/>
                  </a:lnTo>
                  <a:lnTo>
                    <a:pt x="543661" y="127038"/>
                  </a:lnTo>
                  <a:lnTo>
                    <a:pt x="543661" y="140779"/>
                  </a:lnTo>
                  <a:lnTo>
                    <a:pt x="549224" y="146354"/>
                  </a:lnTo>
                  <a:lnTo>
                    <a:pt x="640092" y="146354"/>
                  </a:lnTo>
                  <a:lnTo>
                    <a:pt x="646963" y="146354"/>
                  </a:lnTo>
                  <a:lnTo>
                    <a:pt x="652538" y="140779"/>
                  </a:lnTo>
                  <a:lnTo>
                    <a:pt x="652538" y="127038"/>
                  </a:lnTo>
                  <a:close/>
                </a:path>
                <a:path w="709295" h="647064">
                  <a:moveTo>
                    <a:pt x="709244" y="66306"/>
                  </a:moveTo>
                  <a:lnTo>
                    <a:pt x="703681" y="60731"/>
                  </a:lnTo>
                  <a:lnTo>
                    <a:pt x="592620" y="60731"/>
                  </a:lnTo>
                  <a:lnTo>
                    <a:pt x="587044" y="66306"/>
                  </a:lnTo>
                  <a:lnTo>
                    <a:pt x="587044" y="80048"/>
                  </a:lnTo>
                  <a:lnTo>
                    <a:pt x="592620" y="85623"/>
                  </a:lnTo>
                  <a:lnTo>
                    <a:pt x="696810" y="85623"/>
                  </a:lnTo>
                  <a:lnTo>
                    <a:pt x="703681" y="85623"/>
                  </a:lnTo>
                  <a:lnTo>
                    <a:pt x="709244" y="80048"/>
                  </a:lnTo>
                  <a:lnTo>
                    <a:pt x="709244" y="66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9413" y="2318197"/>
              <a:ext cx="333129" cy="2271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977719" y="1589543"/>
            <a:ext cx="1780539" cy="1780539"/>
            <a:chOff x="8977719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897771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5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5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5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5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5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5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9732" y="2148198"/>
              <a:ext cx="579755" cy="663575"/>
            </a:xfrm>
            <a:custGeom>
              <a:avLst/>
              <a:gdLst/>
              <a:ahLst/>
              <a:cxnLst/>
              <a:rect l="l" t="t" r="r" b="b"/>
              <a:pathLst>
                <a:path w="579754" h="663575">
                  <a:moveTo>
                    <a:pt x="125945" y="642175"/>
                  </a:moveTo>
                  <a:lnTo>
                    <a:pt x="119862" y="636092"/>
                  </a:lnTo>
                  <a:lnTo>
                    <a:pt x="112395" y="636092"/>
                  </a:lnTo>
                  <a:lnTo>
                    <a:pt x="79730" y="636092"/>
                  </a:lnTo>
                  <a:lnTo>
                    <a:pt x="73647" y="642175"/>
                  </a:lnTo>
                  <a:lnTo>
                    <a:pt x="73647" y="657123"/>
                  </a:lnTo>
                  <a:lnTo>
                    <a:pt x="79730" y="663206"/>
                  </a:lnTo>
                  <a:lnTo>
                    <a:pt x="119862" y="663206"/>
                  </a:lnTo>
                  <a:lnTo>
                    <a:pt x="125945" y="657123"/>
                  </a:lnTo>
                  <a:lnTo>
                    <a:pt x="125945" y="642175"/>
                  </a:lnTo>
                  <a:close/>
                </a:path>
                <a:path w="579754" h="663575">
                  <a:moveTo>
                    <a:pt x="503783" y="642175"/>
                  </a:moveTo>
                  <a:lnTo>
                    <a:pt x="497700" y="636092"/>
                  </a:lnTo>
                  <a:lnTo>
                    <a:pt x="490232" y="636092"/>
                  </a:lnTo>
                  <a:lnTo>
                    <a:pt x="457568" y="636092"/>
                  </a:lnTo>
                  <a:lnTo>
                    <a:pt x="451485" y="642175"/>
                  </a:lnTo>
                  <a:lnTo>
                    <a:pt x="451485" y="657123"/>
                  </a:lnTo>
                  <a:lnTo>
                    <a:pt x="457568" y="663206"/>
                  </a:lnTo>
                  <a:lnTo>
                    <a:pt x="497700" y="663206"/>
                  </a:lnTo>
                  <a:lnTo>
                    <a:pt x="503783" y="657123"/>
                  </a:lnTo>
                  <a:lnTo>
                    <a:pt x="503783" y="642175"/>
                  </a:lnTo>
                  <a:close/>
                </a:path>
                <a:path w="579754" h="663575">
                  <a:moveTo>
                    <a:pt x="579551" y="286931"/>
                  </a:moveTo>
                  <a:lnTo>
                    <a:pt x="575183" y="240334"/>
                  </a:lnTo>
                  <a:lnTo>
                    <a:pt x="562978" y="228206"/>
                  </a:lnTo>
                  <a:lnTo>
                    <a:pt x="552069" y="230162"/>
                  </a:lnTo>
                  <a:lnTo>
                    <a:pt x="547128" y="237197"/>
                  </a:lnTo>
                  <a:lnTo>
                    <a:pt x="548386" y="244335"/>
                  </a:lnTo>
                  <a:lnTo>
                    <a:pt x="548462" y="244906"/>
                  </a:lnTo>
                  <a:lnTo>
                    <a:pt x="552411" y="292011"/>
                  </a:lnTo>
                  <a:lnTo>
                    <a:pt x="547865" y="338912"/>
                  </a:lnTo>
                  <a:lnTo>
                    <a:pt x="535152" y="384098"/>
                  </a:lnTo>
                  <a:lnTo>
                    <a:pt x="514642" y="426415"/>
                  </a:lnTo>
                  <a:lnTo>
                    <a:pt x="486651" y="464693"/>
                  </a:lnTo>
                  <a:lnTo>
                    <a:pt x="467055" y="428802"/>
                  </a:lnTo>
                  <a:lnTo>
                    <a:pt x="483374" y="402513"/>
                  </a:lnTo>
                  <a:lnTo>
                    <a:pt x="491985" y="388645"/>
                  </a:lnTo>
                  <a:lnTo>
                    <a:pt x="507885" y="344678"/>
                  </a:lnTo>
                  <a:lnTo>
                    <a:pt x="514375" y="298361"/>
                  </a:lnTo>
                  <a:lnTo>
                    <a:pt x="511086" y="251167"/>
                  </a:lnTo>
                  <a:lnTo>
                    <a:pt x="510451" y="247599"/>
                  </a:lnTo>
                  <a:lnTo>
                    <a:pt x="508469" y="244487"/>
                  </a:lnTo>
                  <a:lnTo>
                    <a:pt x="502526" y="240334"/>
                  </a:lnTo>
                  <a:lnTo>
                    <a:pt x="498944" y="239534"/>
                  </a:lnTo>
                  <a:lnTo>
                    <a:pt x="488010" y="241477"/>
                  </a:lnTo>
                  <a:lnTo>
                    <a:pt x="483082" y="248526"/>
                  </a:lnTo>
                  <a:lnTo>
                    <a:pt x="484378" y="255879"/>
                  </a:lnTo>
                  <a:lnTo>
                    <a:pt x="487133" y="291617"/>
                  </a:lnTo>
                  <a:lnTo>
                    <a:pt x="487235" y="295262"/>
                  </a:lnTo>
                  <a:lnTo>
                    <a:pt x="482866" y="332384"/>
                  </a:lnTo>
                  <a:lnTo>
                    <a:pt x="471233" y="368795"/>
                  </a:lnTo>
                  <a:lnTo>
                    <a:pt x="466750" y="376961"/>
                  </a:lnTo>
                  <a:lnTo>
                    <a:pt x="466750" y="484835"/>
                  </a:lnTo>
                  <a:lnTo>
                    <a:pt x="463638" y="487641"/>
                  </a:lnTo>
                  <a:lnTo>
                    <a:pt x="462026" y="489038"/>
                  </a:lnTo>
                  <a:lnTo>
                    <a:pt x="357936" y="373672"/>
                  </a:lnTo>
                  <a:lnTo>
                    <a:pt x="327380" y="339813"/>
                  </a:lnTo>
                  <a:lnTo>
                    <a:pt x="320141" y="331787"/>
                  </a:lnTo>
                  <a:lnTo>
                    <a:pt x="319557" y="331139"/>
                  </a:lnTo>
                  <a:lnTo>
                    <a:pt x="319468" y="329082"/>
                  </a:lnTo>
                  <a:lnTo>
                    <a:pt x="322084" y="327012"/>
                  </a:lnTo>
                  <a:lnTo>
                    <a:pt x="324485" y="324688"/>
                  </a:lnTo>
                  <a:lnTo>
                    <a:pt x="326618" y="322148"/>
                  </a:lnTo>
                  <a:lnTo>
                    <a:pt x="341401" y="338531"/>
                  </a:lnTo>
                  <a:lnTo>
                    <a:pt x="345922" y="340194"/>
                  </a:lnTo>
                  <a:lnTo>
                    <a:pt x="350405" y="339483"/>
                  </a:lnTo>
                  <a:lnTo>
                    <a:pt x="384657" y="334467"/>
                  </a:lnTo>
                  <a:lnTo>
                    <a:pt x="466750" y="484835"/>
                  </a:lnTo>
                  <a:lnTo>
                    <a:pt x="466750" y="376961"/>
                  </a:lnTo>
                  <a:lnTo>
                    <a:pt x="452704" y="402513"/>
                  </a:lnTo>
                  <a:lnTo>
                    <a:pt x="415544" y="334467"/>
                  </a:lnTo>
                  <a:lnTo>
                    <a:pt x="408813" y="322148"/>
                  </a:lnTo>
                  <a:lnTo>
                    <a:pt x="403644" y="312661"/>
                  </a:lnTo>
                  <a:lnTo>
                    <a:pt x="403072" y="311607"/>
                  </a:lnTo>
                  <a:lnTo>
                    <a:pt x="401256" y="308279"/>
                  </a:lnTo>
                  <a:lnTo>
                    <a:pt x="395732" y="305511"/>
                  </a:lnTo>
                  <a:lnTo>
                    <a:pt x="390067" y="306273"/>
                  </a:lnTo>
                  <a:lnTo>
                    <a:pt x="353644" y="311607"/>
                  </a:lnTo>
                  <a:lnTo>
                    <a:pt x="338099" y="294386"/>
                  </a:lnTo>
                  <a:lnTo>
                    <a:pt x="332447" y="267347"/>
                  </a:lnTo>
                  <a:lnTo>
                    <a:pt x="332054" y="266560"/>
                  </a:lnTo>
                  <a:lnTo>
                    <a:pt x="331279" y="265214"/>
                  </a:lnTo>
                  <a:lnTo>
                    <a:pt x="330415" y="263867"/>
                  </a:lnTo>
                  <a:lnTo>
                    <a:pt x="336562" y="244906"/>
                  </a:lnTo>
                  <a:lnTo>
                    <a:pt x="403212" y="38989"/>
                  </a:lnTo>
                  <a:lnTo>
                    <a:pt x="406069" y="30149"/>
                  </a:lnTo>
                  <a:lnTo>
                    <a:pt x="404469" y="26758"/>
                  </a:lnTo>
                  <a:lnTo>
                    <a:pt x="374078" y="12471"/>
                  </a:lnTo>
                  <a:lnTo>
                    <a:pt x="374078" y="40970"/>
                  </a:lnTo>
                  <a:lnTo>
                    <a:pt x="311670" y="233768"/>
                  </a:lnTo>
                  <a:lnTo>
                    <a:pt x="311670" y="292011"/>
                  </a:lnTo>
                  <a:lnTo>
                    <a:pt x="309956" y="297294"/>
                  </a:lnTo>
                  <a:lnTo>
                    <a:pt x="305676" y="304914"/>
                  </a:lnTo>
                  <a:lnTo>
                    <a:pt x="305676" y="636092"/>
                  </a:lnTo>
                  <a:lnTo>
                    <a:pt x="271741" y="636092"/>
                  </a:lnTo>
                  <a:lnTo>
                    <a:pt x="284645" y="339699"/>
                  </a:lnTo>
                  <a:lnTo>
                    <a:pt x="286727" y="339864"/>
                  </a:lnTo>
                  <a:lnTo>
                    <a:pt x="288810" y="339902"/>
                  </a:lnTo>
                  <a:lnTo>
                    <a:pt x="290855" y="339813"/>
                  </a:lnTo>
                  <a:lnTo>
                    <a:pt x="292887" y="342061"/>
                  </a:lnTo>
                  <a:lnTo>
                    <a:pt x="305676" y="636092"/>
                  </a:lnTo>
                  <a:lnTo>
                    <a:pt x="305676" y="304914"/>
                  </a:lnTo>
                  <a:lnTo>
                    <a:pt x="298881" y="310286"/>
                  </a:lnTo>
                  <a:lnTo>
                    <a:pt x="290652" y="312661"/>
                  </a:lnTo>
                  <a:lnTo>
                    <a:pt x="281838" y="311670"/>
                  </a:lnTo>
                  <a:lnTo>
                    <a:pt x="265633" y="289217"/>
                  </a:lnTo>
                  <a:lnTo>
                    <a:pt x="269303" y="277876"/>
                  </a:lnTo>
                  <a:lnTo>
                    <a:pt x="273240" y="273253"/>
                  </a:lnTo>
                  <a:lnTo>
                    <a:pt x="283857" y="267830"/>
                  </a:lnTo>
                  <a:lnTo>
                    <a:pt x="289902" y="267347"/>
                  </a:lnTo>
                  <a:lnTo>
                    <a:pt x="301269" y="271005"/>
                  </a:lnTo>
                  <a:lnTo>
                    <a:pt x="305892" y="274942"/>
                  </a:lnTo>
                  <a:lnTo>
                    <a:pt x="311315" y="285572"/>
                  </a:lnTo>
                  <a:lnTo>
                    <a:pt x="311607" y="289217"/>
                  </a:lnTo>
                  <a:lnTo>
                    <a:pt x="311670" y="292011"/>
                  </a:lnTo>
                  <a:lnTo>
                    <a:pt x="311670" y="233768"/>
                  </a:lnTo>
                  <a:lnTo>
                    <a:pt x="308063" y="244906"/>
                  </a:lnTo>
                  <a:lnTo>
                    <a:pt x="306717" y="244335"/>
                  </a:lnTo>
                  <a:lnTo>
                    <a:pt x="305346" y="243827"/>
                  </a:lnTo>
                  <a:lnTo>
                    <a:pt x="301752" y="242671"/>
                  </a:lnTo>
                  <a:lnTo>
                    <a:pt x="299516" y="242112"/>
                  </a:lnTo>
                  <a:lnTo>
                    <a:pt x="297243" y="241719"/>
                  </a:lnTo>
                  <a:lnTo>
                    <a:pt x="304025" y="220738"/>
                  </a:lnTo>
                  <a:lnTo>
                    <a:pt x="303187" y="216039"/>
                  </a:lnTo>
                  <a:lnTo>
                    <a:pt x="278892" y="185305"/>
                  </a:lnTo>
                  <a:lnTo>
                    <a:pt x="335559" y="92354"/>
                  </a:lnTo>
                  <a:lnTo>
                    <a:pt x="351142" y="66776"/>
                  </a:lnTo>
                  <a:lnTo>
                    <a:pt x="368084" y="38989"/>
                  </a:lnTo>
                  <a:lnTo>
                    <a:pt x="370078" y="39624"/>
                  </a:lnTo>
                  <a:lnTo>
                    <a:pt x="374078" y="40970"/>
                  </a:lnTo>
                  <a:lnTo>
                    <a:pt x="374078" y="12471"/>
                  </a:lnTo>
                  <a:lnTo>
                    <a:pt x="366737" y="10312"/>
                  </a:lnTo>
                  <a:lnTo>
                    <a:pt x="365544" y="9906"/>
                  </a:lnTo>
                  <a:lnTo>
                    <a:pt x="319125" y="1143"/>
                  </a:lnTo>
                  <a:lnTo>
                    <a:pt x="272503" y="0"/>
                  </a:lnTo>
                  <a:lnTo>
                    <a:pt x="226568" y="6273"/>
                  </a:lnTo>
                  <a:lnTo>
                    <a:pt x="182194" y="19773"/>
                  </a:lnTo>
                  <a:lnTo>
                    <a:pt x="140284" y="40297"/>
                  </a:lnTo>
                  <a:lnTo>
                    <a:pt x="101714" y="67652"/>
                  </a:lnTo>
                  <a:lnTo>
                    <a:pt x="96596" y="80467"/>
                  </a:lnTo>
                  <a:lnTo>
                    <a:pt x="97713" y="83985"/>
                  </a:lnTo>
                  <a:lnTo>
                    <a:pt x="104660" y="92265"/>
                  </a:lnTo>
                  <a:lnTo>
                    <a:pt x="113639" y="93065"/>
                  </a:lnTo>
                  <a:lnTo>
                    <a:pt x="119138" y="88430"/>
                  </a:lnTo>
                  <a:lnTo>
                    <a:pt x="158242" y="61264"/>
                  </a:lnTo>
                  <a:lnTo>
                    <a:pt x="201129" y="41744"/>
                  </a:lnTo>
                  <a:lnTo>
                    <a:pt x="246634" y="30149"/>
                  </a:lnTo>
                  <a:lnTo>
                    <a:pt x="293535" y="26758"/>
                  </a:lnTo>
                  <a:lnTo>
                    <a:pt x="340677" y="31864"/>
                  </a:lnTo>
                  <a:lnTo>
                    <a:pt x="319379" y="66776"/>
                  </a:lnTo>
                  <a:lnTo>
                    <a:pt x="272148" y="65265"/>
                  </a:lnTo>
                  <a:lnTo>
                    <a:pt x="226110" y="73469"/>
                  </a:lnTo>
                  <a:lnTo>
                    <a:pt x="182753" y="91008"/>
                  </a:lnTo>
                  <a:lnTo>
                    <a:pt x="143535" y="117475"/>
                  </a:lnTo>
                  <a:lnTo>
                    <a:pt x="137820" y="122275"/>
                  </a:lnTo>
                  <a:lnTo>
                    <a:pt x="137071" y="130848"/>
                  </a:lnTo>
                  <a:lnTo>
                    <a:pt x="146507" y="142087"/>
                  </a:lnTo>
                  <a:lnTo>
                    <a:pt x="155448" y="142875"/>
                  </a:lnTo>
                  <a:lnTo>
                    <a:pt x="160972" y="138239"/>
                  </a:lnTo>
                  <a:lnTo>
                    <a:pt x="192836" y="116420"/>
                  </a:lnTo>
                  <a:lnTo>
                    <a:pt x="227977" y="101282"/>
                  </a:lnTo>
                  <a:lnTo>
                    <a:pt x="265328" y="93154"/>
                  </a:lnTo>
                  <a:lnTo>
                    <a:pt x="303796" y="92354"/>
                  </a:lnTo>
                  <a:lnTo>
                    <a:pt x="247891" y="184073"/>
                  </a:lnTo>
                  <a:lnTo>
                    <a:pt x="248272" y="190284"/>
                  </a:lnTo>
                  <a:lnTo>
                    <a:pt x="274599" y="223596"/>
                  </a:lnTo>
                  <a:lnTo>
                    <a:pt x="267423" y="245795"/>
                  </a:lnTo>
                  <a:lnTo>
                    <a:pt x="266217" y="246380"/>
                  </a:lnTo>
                  <a:lnTo>
                    <a:pt x="259689" y="250393"/>
                  </a:lnTo>
                  <a:lnTo>
                    <a:pt x="253885" y="255333"/>
                  </a:lnTo>
                  <a:lnTo>
                    <a:pt x="248920" y="261099"/>
                  </a:lnTo>
                  <a:lnTo>
                    <a:pt x="244881" y="267576"/>
                  </a:lnTo>
                  <a:lnTo>
                    <a:pt x="242277" y="268135"/>
                  </a:lnTo>
                  <a:lnTo>
                    <a:pt x="242277" y="307390"/>
                  </a:lnTo>
                  <a:lnTo>
                    <a:pt x="220726" y="311988"/>
                  </a:lnTo>
                  <a:lnTo>
                    <a:pt x="217068" y="315061"/>
                  </a:lnTo>
                  <a:lnTo>
                    <a:pt x="202590" y="351472"/>
                  </a:lnTo>
                  <a:lnTo>
                    <a:pt x="31254" y="347395"/>
                  </a:lnTo>
                  <a:lnTo>
                    <a:pt x="30810" y="345351"/>
                  </a:lnTo>
                  <a:lnTo>
                    <a:pt x="29984" y="341223"/>
                  </a:lnTo>
                  <a:lnTo>
                    <a:pt x="239649" y="296418"/>
                  </a:lnTo>
                  <a:lnTo>
                    <a:pt x="240093" y="300164"/>
                  </a:lnTo>
                  <a:lnTo>
                    <a:pt x="240982" y="303847"/>
                  </a:lnTo>
                  <a:lnTo>
                    <a:pt x="242277" y="307390"/>
                  </a:lnTo>
                  <a:lnTo>
                    <a:pt x="242277" y="268135"/>
                  </a:lnTo>
                  <a:lnTo>
                    <a:pt x="4648" y="318909"/>
                  </a:lnTo>
                  <a:lnTo>
                    <a:pt x="0" y="325589"/>
                  </a:lnTo>
                  <a:lnTo>
                    <a:pt x="1028" y="332638"/>
                  </a:lnTo>
                  <a:lnTo>
                    <a:pt x="2260" y="340398"/>
                  </a:lnTo>
                  <a:lnTo>
                    <a:pt x="3708" y="348107"/>
                  </a:lnTo>
                  <a:lnTo>
                    <a:pt x="5346" y="355752"/>
                  </a:lnTo>
                  <a:lnTo>
                    <a:pt x="7188" y="363308"/>
                  </a:lnTo>
                  <a:lnTo>
                    <a:pt x="7366" y="364134"/>
                  </a:lnTo>
                  <a:lnTo>
                    <a:pt x="22987" y="408711"/>
                  </a:lnTo>
                  <a:lnTo>
                    <a:pt x="45300" y="449656"/>
                  </a:lnTo>
                  <a:lnTo>
                    <a:pt x="73698" y="486308"/>
                  </a:lnTo>
                  <a:lnTo>
                    <a:pt x="107581" y="517994"/>
                  </a:lnTo>
                  <a:lnTo>
                    <a:pt x="146304" y="544029"/>
                  </a:lnTo>
                  <a:lnTo>
                    <a:pt x="189280" y="563740"/>
                  </a:lnTo>
                  <a:lnTo>
                    <a:pt x="196100" y="566280"/>
                  </a:lnTo>
                  <a:lnTo>
                    <a:pt x="204203" y="562483"/>
                  </a:lnTo>
                  <a:lnTo>
                    <a:pt x="209232" y="548627"/>
                  </a:lnTo>
                  <a:lnTo>
                    <a:pt x="205600" y="540829"/>
                  </a:lnTo>
                  <a:lnTo>
                    <a:pt x="198564" y="538276"/>
                  </a:lnTo>
                  <a:lnTo>
                    <a:pt x="155498" y="517994"/>
                  </a:lnTo>
                  <a:lnTo>
                    <a:pt x="117157" y="490613"/>
                  </a:lnTo>
                  <a:lnTo>
                    <a:pt x="84366" y="457009"/>
                  </a:lnTo>
                  <a:lnTo>
                    <a:pt x="57975" y="418084"/>
                  </a:lnTo>
                  <a:lnTo>
                    <a:pt x="38811" y="374700"/>
                  </a:lnTo>
                  <a:lnTo>
                    <a:pt x="79705" y="375678"/>
                  </a:lnTo>
                  <a:lnTo>
                    <a:pt x="102006" y="417347"/>
                  </a:lnTo>
                  <a:lnTo>
                    <a:pt x="132143" y="453097"/>
                  </a:lnTo>
                  <a:lnTo>
                    <a:pt x="168998" y="481876"/>
                  </a:lnTo>
                  <a:lnTo>
                    <a:pt x="211493" y="502615"/>
                  </a:lnTo>
                  <a:lnTo>
                    <a:pt x="218363" y="505129"/>
                  </a:lnTo>
                  <a:lnTo>
                    <a:pt x="226428" y="501345"/>
                  </a:lnTo>
                  <a:lnTo>
                    <a:pt x="231444" y="487502"/>
                  </a:lnTo>
                  <a:lnTo>
                    <a:pt x="227825" y="479704"/>
                  </a:lnTo>
                  <a:lnTo>
                    <a:pt x="220789" y="477139"/>
                  </a:lnTo>
                  <a:lnTo>
                    <a:pt x="185966" y="460451"/>
                  </a:lnTo>
                  <a:lnTo>
                    <a:pt x="155295" y="437578"/>
                  </a:lnTo>
                  <a:lnTo>
                    <a:pt x="129590" y="409295"/>
                  </a:lnTo>
                  <a:lnTo>
                    <a:pt x="109651" y="376389"/>
                  </a:lnTo>
                  <a:lnTo>
                    <a:pt x="211010" y="378790"/>
                  </a:lnTo>
                  <a:lnTo>
                    <a:pt x="216801" y="379120"/>
                  </a:lnTo>
                  <a:lnTo>
                    <a:pt x="221145" y="376389"/>
                  </a:lnTo>
                  <a:lnTo>
                    <a:pt x="222123" y="375767"/>
                  </a:lnTo>
                  <a:lnTo>
                    <a:pt x="222554" y="374700"/>
                  </a:lnTo>
                  <a:lnTo>
                    <a:pt x="231775" y="351472"/>
                  </a:lnTo>
                  <a:lnTo>
                    <a:pt x="237909" y="336054"/>
                  </a:lnTo>
                  <a:lnTo>
                    <a:pt x="257848" y="331787"/>
                  </a:lnTo>
                  <a:lnTo>
                    <a:pt x="244602" y="636092"/>
                  </a:lnTo>
                  <a:lnTo>
                    <a:pt x="155295" y="636092"/>
                  </a:lnTo>
                  <a:lnTo>
                    <a:pt x="149212" y="642175"/>
                  </a:lnTo>
                  <a:lnTo>
                    <a:pt x="149212" y="657123"/>
                  </a:lnTo>
                  <a:lnTo>
                    <a:pt x="155295" y="663206"/>
                  </a:lnTo>
                  <a:lnTo>
                    <a:pt x="422135" y="663206"/>
                  </a:lnTo>
                  <a:lnTo>
                    <a:pt x="428218" y="657123"/>
                  </a:lnTo>
                  <a:lnTo>
                    <a:pt x="428218" y="642175"/>
                  </a:lnTo>
                  <a:lnTo>
                    <a:pt x="422135" y="636092"/>
                  </a:lnTo>
                  <a:lnTo>
                    <a:pt x="332828" y="636092"/>
                  </a:lnTo>
                  <a:lnTo>
                    <a:pt x="321411" y="373672"/>
                  </a:lnTo>
                  <a:lnTo>
                    <a:pt x="455231" y="521970"/>
                  </a:lnTo>
                  <a:lnTo>
                    <a:pt x="463702" y="522668"/>
                  </a:lnTo>
                  <a:lnTo>
                    <a:pt x="469607" y="517994"/>
                  </a:lnTo>
                  <a:lnTo>
                    <a:pt x="475208" y="513435"/>
                  </a:lnTo>
                  <a:lnTo>
                    <a:pt x="481101" y="508381"/>
                  </a:lnTo>
                  <a:lnTo>
                    <a:pt x="486727" y="503288"/>
                  </a:lnTo>
                  <a:lnTo>
                    <a:pt x="492036" y="498221"/>
                  </a:lnTo>
                  <a:lnTo>
                    <a:pt x="493229" y="497217"/>
                  </a:lnTo>
                  <a:lnTo>
                    <a:pt x="500265" y="489038"/>
                  </a:lnTo>
                  <a:lnTo>
                    <a:pt x="521182" y="464693"/>
                  </a:lnTo>
                  <a:lnTo>
                    <a:pt x="524027" y="461391"/>
                  </a:lnTo>
                  <a:lnTo>
                    <a:pt x="548335" y="421589"/>
                  </a:lnTo>
                  <a:lnTo>
                    <a:pt x="565873" y="378663"/>
                  </a:lnTo>
                  <a:lnTo>
                    <a:pt x="576364" y="333489"/>
                  </a:lnTo>
                  <a:lnTo>
                    <a:pt x="579551" y="286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935772" y="1589543"/>
            <a:ext cx="1780539" cy="1780539"/>
            <a:chOff x="10935772" y="1589543"/>
            <a:chExt cx="1780539" cy="1780539"/>
          </a:xfrm>
        </p:grpSpPr>
        <p:sp>
          <p:nvSpPr>
            <p:cNvPr id="20" name="object 20"/>
            <p:cNvSpPr/>
            <p:nvPr/>
          </p:nvSpPr>
          <p:spPr>
            <a:xfrm>
              <a:off x="1093577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51717" y="2000713"/>
              <a:ext cx="532130" cy="958215"/>
            </a:xfrm>
            <a:custGeom>
              <a:avLst/>
              <a:gdLst/>
              <a:ahLst/>
              <a:cxnLst/>
              <a:rect l="l" t="t" r="r" b="b"/>
              <a:pathLst>
                <a:path w="532129" h="958214">
                  <a:moveTo>
                    <a:pt x="126390" y="210502"/>
                  </a:moveTo>
                  <a:lnTo>
                    <a:pt x="126365" y="194246"/>
                  </a:lnTo>
                  <a:lnTo>
                    <a:pt x="121018" y="188899"/>
                  </a:lnTo>
                  <a:lnTo>
                    <a:pt x="66395" y="188976"/>
                  </a:lnTo>
                  <a:lnTo>
                    <a:pt x="63411" y="190220"/>
                  </a:lnTo>
                  <a:lnTo>
                    <a:pt x="58940" y="194691"/>
                  </a:lnTo>
                  <a:lnTo>
                    <a:pt x="57670" y="197777"/>
                  </a:lnTo>
                  <a:lnTo>
                    <a:pt x="57721" y="214007"/>
                  </a:lnTo>
                  <a:lnTo>
                    <a:pt x="63068" y="219341"/>
                  </a:lnTo>
                  <a:lnTo>
                    <a:pt x="117614" y="219265"/>
                  </a:lnTo>
                  <a:lnTo>
                    <a:pt x="120700" y="217995"/>
                  </a:lnTo>
                  <a:lnTo>
                    <a:pt x="122910" y="215773"/>
                  </a:lnTo>
                  <a:lnTo>
                    <a:pt x="125158" y="213499"/>
                  </a:lnTo>
                  <a:lnTo>
                    <a:pt x="126390" y="210502"/>
                  </a:lnTo>
                  <a:close/>
                </a:path>
                <a:path w="532129" h="958214">
                  <a:moveTo>
                    <a:pt x="165100" y="302348"/>
                  </a:moveTo>
                  <a:lnTo>
                    <a:pt x="164071" y="299186"/>
                  </a:lnTo>
                  <a:lnTo>
                    <a:pt x="157772" y="291820"/>
                  </a:lnTo>
                  <a:lnTo>
                    <a:pt x="153492" y="286829"/>
                  </a:lnTo>
                  <a:lnTo>
                    <a:pt x="145961" y="286258"/>
                  </a:lnTo>
                  <a:lnTo>
                    <a:pt x="108673" y="318096"/>
                  </a:lnTo>
                  <a:lnTo>
                    <a:pt x="107213" y="320979"/>
                  </a:lnTo>
                  <a:lnTo>
                    <a:pt x="106692" y="327304"/>
                  </a:lnTo>
                  <a:lnTo>
                    <a:pt x="107734" y="330466"/>
                  </a:lnTo>
                  <a:lnTo>
                    <a:pt x="116281" y="340461"/>
                  </a:lnTo>
                  <a:lnTo>
                    <a:pt x="119570" y="341998"/>
                  </a:lnTo>
                  <a:lnTo>
                    <a:pt x="125895" y="341998"/>
                  </a:lnTo>
                  <a:lnTo>
                    <a:pt x="128638" y="340982"/>
                  </a:lnTo>
                  <a:lnTo>
                    <a:pt x="163093" y="311543"/>
                  </a:lnTo>
                  <a:lnTo>
                    <a:pt x="164604" y="308597"/>
                  </a:lnTo>
                  <a:lnTo>
                    <a:pt x="165100" y="302348"/>
                  </a:lnTo>
                  <a:close/>
                </a:path>
                <a:path w="532129" h="958214">
                  <a:moveTo>
                    <a:pt x="166166" y="105244"/>
                  </a:moveTo>
                  <a:lnTo>
                    <a:pt x="165569" y="97713"/>
                  </a:lnTo>
                  <a:lnTo>
                    <a:pt x="125704" y="63627"/>
                  </a:lnTo>
                  <a:lnTo>
                    <a:pt x="118186" y="64223"/>
                  </a:lnTo>
                  <a:lnTo>
                    <a:pt x="105371" y="79184"/>
                  </a:lnTo>
                  <a:lnTo>
                    <a:pt x="105968" y="86728"/>
                  </a:lnTo>
                  <a:lnTo>
                    <a:pt x="140843" y="116535"/>
                  </a:lnTo>
                  <a:lnTo>
                    <a:pt x="143002" y="118376"/>
                  </a:lnTo>
                  <a:lnTo>
                    <a:pt x="145757" y="119392"/>
                  </a:lnTo>
                  <a:lnTo>
                    <a:pt x="149529" y="119354"/>
                  </a:lnTo>
                  <a:lnTo>
                    <a:pt x="152704" y="119100"/>
                  </a:lnTo>
                  <a:lnTo>
                    <a:pt x="155587" y="117627"/>
                  </a:lnTo>
                  <a:lnTo>
                    <a:pt x="166166" y="105244"/>
                  </a:lnTo>
                  <a:close/>
                </a:path>
                <a:path w="532129" h="958214">
                  <a:moveTo>
                    <a:pt x="189953" y="503174"/>
                  </a:moveTo>
                  <a:lnTo>
                    <a:pt x="184569" y="476669"/>
                  </a:lnTo>
                  <a:lnTo>
                    <a:pt x="175641" y="463499"/>
                  </a:lnTo>
                  <a:lnTo>
                    <a:pt x="169887" y="455002"/>
                  </a:lnTo>
                  <a:lnTo>
                    <a:pt x="161467" y="449338"/>
                  </a:lnTo>
                  <a:lnTo>
                    <a:pt x="161467" y="503174"/>
                  </a:lnTo>
                  <a:lnTo>
                    <a:pt x="158330" y="518604"/>
                  </a:lnTo>
                  <a:lnTo>
                    <a:pt x="149758" y="531215"/>
                  </a:lnTo>
                  <a:lnTo>
                    <a:pt x="137058" y="539724"/>
                  </a:lnTo>
                  <a:lnTo>
                    <a:pt x="121539" y="542848"/>
                  </a:lnTo>
                  <a:lnTo>
                    <a:pt x="105994" y="539724"/>
                  </a:lnTo>
                  <a:lnTo>
                    <a:pt x="93294" y="531215"/>
                  </a:lnTo>
                  <a:lnTo>
                    <a:pt x="84734" y="518604"/>
                  </a:lnTo>
                  <a:lnTo>
                    <a:pt x="81584" y="503174"/>
                  </a:lnTo>
                  <a:lnTo>
                    <a:pt x="84734" y="487743"/>
                  </a:lnTo>
                  <a:lnTo>
                    <a:pt x="93294" y="475132"/>
                  </a:lnTo>
                  <a:lnTo>
                    <a:pt x="105994" y="466623"/>
                  </a:lnTo>
                  <a:lnTo>
                    <a:pt x="121539" y="463499"/>
                  </a:lnTo>
                  <a:lnTo>
                    <a:pt x="137058" y="466623"/>
                  </a:lnTo>
                  <a:lnTo>
                    <a:pt x="149758" y="475132"/>
                  </a:lnTo>
                  <a:lnTo>
                    <a:pt x="158330" y="487743"/>
                  </a:lnTo>
                  <a:lnTo>
                    <a:pt x="161467" y="503174"/>
                  </a:lnTo>
                  <a:lnTo>
                    <a:pt x="161467" y="449338"/>
                  </a:lnTo>
                  <a:lnTo>
                    <a:pt x="148145" y="440372"/>
                  </a:lnTo>
                  <a:lnTo>
                    <a:pt x="121539" y="435013"/>
                  </a:lnTo>
                  <a:lnTo>
                    <a:pt x="94919" y="440372"/>
                  </a:lnTo>
                  <a:lnTo>
                    <a:pt x="73164" y="455002"/>
                  </a:lnTo>
                  <a:lnTo>
                    <a:pt x="58496" y="476669"/>
                  </a:lnTo>
                  <a:lnTo>
                    <a:pt x="53111" y="503174"/>
                  </a:lnTo>
                  <a:lnTo>
                    <a:pt x="54127" y="514934"/>
                  </a:lnTo>
                  <a:lnTo>
                    <a:pt x="57086" y="526046"/>
                  </a:lnTo>
                  <a:lnTo>
                    <a:pt x="61810" y="536321"/>
                  </a:lnTo>
                  <a:lnTo>
                    <a:pt x="68084" y="545617"/>
                  </a:lnTo>
                  <a:lnTo>
                    <a:pt x="38620" y="557504"/>
                  </a:lnTo>
                  <a:lnTo>
                    <a:pt x="17310" y="578675"/>
                  </a:lnTo>
                  <a:lnTo>
                    <a:pt x="4368" y="608952"/>
                  </a:lnTo>
                  <a:lnTo>
                    <a:pt x="0" y="648131"/>
                  </a:lnTo>
                  <a:lnTo>
                    <a:pt x="0" y="737082"/>
                  </a:lnTo>
                  <a:lnTo>
                    <a:pt x="3479" y="755332"/>
                  </a:lnTo>
                  <a:lnTo>
                    <a:pt x="13004" y="770572"/>
                  </a:lnTo>
                  <a:lnTo>
                    <a:pt x="27266" y="781469"/>
                  </a:lnTo>
                  <a:lnTo>
                    <a:pt x="44932" y="786701"/>
                  </a:lnTo>
                  <a:lnTo>
                    <a:pt x="44932" y="951344"/>
                  </a:lnTo>
                  <a:lnTo>
                    <a:pt x="51295" y="957719"/>
                  </a:lnTo>
                  <a:lnTo>
                    <a:pt x="67030" y="957719"/>
                  </a:lnTo>
                  <a:lnTo>
                    <a:pt x="73406" y="951344"/>
                  </a:lnTo>
                  <a:lnTo>
                    <a:pt x="73406" y="757796"/>
                  </a:lnTo>
                  <a:lnTo>
                    <a:pt x="73406" y="628370"/>
                  </a:lnTo>
                  <a:lnTo>
                    <a:pt x="67030" y="621995"/>
                  </a:lnTo>
                  <a:lnTo>
                    <a:pt x="51295" y="621995"/>
                  </a:lnTo>
                  <a:lnTo>
                    <a:pt x="44932" y="628370"/>
                  </a:lnTo>
                  <a:lnTo>
                    <a:pt x="44932" y="757796"/>
                  </a:lnTo>
                  <a:lnTo>
                    <a:pt x="38379" y="754976"/>
                  </a:lnTo>
                  <a:lnTo>
                    <a:pt x="33172" y="750316"/>
                  </a:lnTo>
                  <a:lnTo>
                    <a:pt x="29730" y="744220"/>
                  </a:lnTo>
                  <a:lnTo>
                    <a:pt x="28473" y="737082"/>
                  </a:lnTo>
                  <a:lnTo>
                    <a:pt x="28473" y="648131"/>
                  </a:lnTo>
                  <a:lnTo>
                    <a:pt x="30581" y="621042"/>
                  </a:lnTo>
                  <a:lnTo>
                    <a:pt x="39649" y="596315"/>
                  </a:lnTo>
                  <a:lnTo>
                    <a:pt x="59778" y="578294"/>
                  </a:lnTo>
                  <a:lnTo>
                    <a:pt x="95110" y="571322"/>
                  </a:lnTo>
                  <a:lnTo>
                    <a:pt x="122250" y="571322"/>
                  </a:lnTo>
                  <a:lnTo>
                    <a:pt x="122428" y="571271"/>
                  </a:lnTo>
                  <a:lnTo>
                    <a:pt x="122605" y="571271"/>
                  </a:lnTo>
                  <a:lnTo>
                    <a:pt x="148831" y="565619"/>
                  </a:lnTo>
                  <a:lnTo>
                    <a:pt x="170243" y="550964"/>
                  </a:lnTo>
                  <a:lnTo>
                    <a:pt x="175679" y="542848"/>
                  </a:lnTo>
                  <a:lnTo>
                    <a:pt x="184658" y="529437"/>
                  </a:lnTo>
                  <a:lnTo>
                    <a:pt x="189953" y="503174"/>
                  </a:lnTo>
                  <a:close/>
                </a:path>
                <a:path w="532129" h="958214">
                  <a:moveTo>
                    <a:pt x="279539" y="755891"/>
                  </a:moveTo>
                  <a:lnTo>
                    <a:pt x="273177" y="749515"/>
                  </a:lnTo>
                  <a:lnTo>
                    <a:pt x="265303" y="749515"/>
                  </a:lnTo>
                  <a:lnTo>
                    <a:pt x="257441" y="749515"/>
                  </a:lnTo>
                  <a:lnTo>
                    <a:pt x="251053" y="755891"/>
                  </a:lnTo>
                  <a:lnTo>
                    <a:pt x="251053" y="951141"/>
                  </a:lnTo>
                  <a:lnTo>
                    <a:pt x="257441" y="957516"/>
                  </a:lnTo>
                  <a:lnTo>
                    <a:pt x="273177" y="957516"/>
                  </a:lnTo>
                  <a:lnTo>
                    <a:pt x="279539" y="951141"/>
                  </a:lnTo>
                  <a:lnTo>
                    <a:pt x="279539" y="755891"/>
                  </a:lnTo>
                  <a:close/>
                </a:path>
                <a:path w="532129" h="958214">
                  <a:moveTo>
                    <a:pt x="280225" y="5346"/>
                  </a:moveTo>
                  <a:lnTo>
                    <a:pt x="274891" y="0"/>
                  </a:lnTo>
                  <a:lnTo>
                    <a:pt x="255206" y="0"/>
                  </a:lnTo>
                  <a:lnTo>
                    <a:pt x="249859" y="5346"/>
                  </a:lnTo>
                  <a:lnTo>
                    <a:pt x="249859" y="58661"/>
                  </a:lnTo>
                  <a:lnTo>
                    <a:pt x="255206" y="64008"/>
                  </a:lnTo>
                  <a:lnTo>
                    <a:pt x="261785" y="64008"/>
                  </a:lnTo>
                  <a:lnTo>
                    <a:pt x="274891" y="64008"/>
                  </a:lnTo>
                  <a:lnTo>
                    <a:pt x="280225" y="58661"/>
                  </a:lnTo>
                  <a:lnTo>
                    <a:pt x="280225" y="5346"/>
                  </a:lnTo>
                  <a:close/>
                </a:path>
                <a:path w="532129" h="958214">
                  <a:moveTo>
                    <a:pt x="370674" y="201295"/>
                  </a:moveTo>
                  <a:lnTo>
                    <a:pt x="364921" y="163055"/>
                  </a:lnTo>
                  <a:lnTo>
                    <a:pt x="342392" y="131940"/>
                  </a:lnTo>
                  <a:lnTo>
                    <a:pt x="339585" y="132473"/>
                  </a:lnTo>
                  <a:lnTo>
                    <a:pt x="330669" y="138391"/>
                  </a:lnTo>
                  <a:lnTo>
                    <a:pt x="329044" y="140817"/>
                  </a:lnTo>
                  <a:lnTo>
                    <a:pt x="327939" y="146253"/>
                  </a:lnTo>
                  <a:lnTo>
                    <a:pt x="328485" y="149059"/>
                  </a:lnTo>
                  <a:lnTo>
                    <a:pt x="332155" y="154597"/>
                  </a:lnTo>
                  <a:lnTo>
                    <a:pt x="334733" y="159143"/>
                  </a:lnTo>
                  <a:lnTo>
                    <a:pt x="344601" y="200431"/>
                  </a:lnTo>
                  <a:lnTo>
                    <a:pt x="343585" y="211099"/>
                  </a:lnTo>
                  <a:lnTo>
                    <a:pt x="328244" y="246126"/>
                  </a:lnTo>
                  <a:lnTo>
                    <a:pt x="322173" y="253301"/>
                  </a:lnTo>
                  <a:lnTo>
                    <a:pt x="315353" y="261962"/>
                  </a:lnTo>
                  <a:lnTo>
                    <a:pt x="310527" y="271284"/>
                  </a:lnTo>
                  <a:lnTo>
                    <a:pt x="307695" y="281343"/>
                  </a:lnTo>
                  <a:lnTo>
                    <a:pt x="306806" y="292188"/>
                  </a:lnTo>
                  <a:lnTo>
                    <a:pt x="287807" y="292163"/>
                  </a:lnTo>
                  <a:lnTo>
                    <a:pt x="285178" y="293268"/>
                  </a:lnTo>
                  <a:lnTo>
                    <a:pt x="281241" y="297167"/>
                  </a:lnTo>
                  <a:lnTo>
                    <a:pt x="280111" y="299872"/>
                  </a:lnTo>
                  <a:lnTo>
                    <a:pt x="280111" y="313563"/>
                  </a:lnTo>
                  <a:lnTo>
                    <a:pt x="284797" y="318274"/>
                  </a:lnTo>
                  <a:lnTo>
                    <a:pt x="306895" y="318300"/>
                  </a:lnTo>
                  <a:lnTo>
                    <a:pt x="306857" y="334899"/>
                  </a:lnTo>
                  <a:lnTo>
                    <a:pt x="306070" y="338061"/>
                  </a:lnTo>
                  <a:lnTo>
                    <a:pt x="303491" y="340969"/>
                  </a:lnTo>
                  <a:lnTo>
                    <a:pt x="300342" y="342468"/>
                  </a:lnTo>
                  <a:lnTo>
                    <a:pt x="288937" y="343255"/>
                  </a:lnTo>
                  <a:lnTo>
                    <a:pt x="235610" y="343065"/>
                  </a:lnTo>
                  <a:lnTo>
                    <a:pt x="227330" y="341706"/>
                  </a:lnTo>
                  <a:lnTo>
                    <a:pt x="226199" y="335597"/>
                  </a:lnTo>
                  <a:lnTo>
                    <a:pt x="226225" y="293166"/>
                  </a:lnTo>
                  <a:lnTo>
                    <a:pt x="225450" y="281914"/>
                  </a:lnTo>
                  <a:lnTo>
                    <a:pt x="222592" y="271500"/>
                  </a:lnTo>
                  <a:lnTo>
                    <a:pt x="217627" y="261848"/>
                  </a:lnTo>
                  <a:lnTo>
                    <a:pt x="210553" y="252895"/>
                  </a:lnTo>
                  <a:lnTo>
                    <a:pt x="199186" y="237591"/>
                  </a:lnTo>
                  <a:lnTo>
                    <a:pt x="191782" y="220433"/>
                  </a:lnTo>
                  <a:lnTo>
                    <a:pt x="188518" y="202044"/>
                  </a:lnTo>
                  <a:lnTo>
                    <a:pt x="189572" y="183032"/>
                  </a:lnTo>
                  <a:lnTo>
                    <a:pt x="216369" y="135407"/>
                  </a:lnTo>
                  <a:lnTo>
                    <a:pt x="264287" y="116840"/>
                  </a:lnTo>
                  <a:lnTo>
                    <a:pt x="281165" y="118211"/>
                  </a:lnTo>
                  <a:lnTo>
                    <a:pt x="297281" y="123215"/>
                  </a:lnTo>
                  <a:lnTo>
                    <a:pt x="301155" y="124917"/>
                  </a:lnTo>
                  <a:lnTo>
                    <a:pt x="304685" y="126898"/>
                  </a:lnTo>
                  <a:lnTo>
                    <a:pt x="312864" y="132562"/>
                  </a:lnTo>
                  <a:lnTo>
                    <a:pt x="319392" y="131368"/>
                  </a:lnTo>
                  <a:lnTo>
                    <a:pt x="327215" y="120129"/>
                  </a:lnTo>
                  <a:lnTo>
                    <a:pt x="327825" y="117335"/>
                  </a:lnTo>
                  <a:lnTo>
                    <a:pt x="326821" y="111836"/>
                  </a:lnTo>
                  <a:lnTo>
                    <a:pt x="286194" y="92621"/>
                  </a:lnTo>
                  <a:lnTo>
                    <a:pt x="263512" y="90805"/>
                  </a:lnTo>
                  <a:lnTo>
                    <a:pt x="241007" y="93853"/>
                  </a:lnTo>
                  <a:lnTo>
                    <a:pt x="199339" y="115620"/>
                  </a:lnTo>
                  <a:lnTo>
                    <a:pt x="170815" y="154736"/>
                  </a:lnTo>
                  <a:lnTo>
                    <a:pt x="162458" y="203695"/>
                  </a:lnTo>
                  <a:lnTo>
                    <a:pt x="166763" y="227939"/>
                  </a:lnTo>
                  <a:lnTo>
                    <a:pt x="176542" y="250583"/>
                  </a:lnTo>
                  <a:lnTo>
                    <a:pt x="191528" y="270789"/>
                  </a:lnTo>
                  <a:lnTo>
                    <a:pt x="197573" y="277177"/>
                  </a:lnTo>
                  <a:lnTo>
                    <a:pt x="200317" y="284099"/>
                  </a:lnTo>
                  <a:lnTo>
                    <a:pt x="199936" y="311696"/>
                  </a:lnTo>
                  <a:lnTo>
                    <a:pt x="200075" y="332270"/>
                  </a:lnTo>
                  <a:lnTo>
                    <a:pt x="201942" y="344284"/>
                  </a:lnTo>
                  <a:lnTo>
                    <a:pt x="207060" y="354507"/>
                  </a:lnTo>
                  <a:lnTo>
                    <a:pt x="214972" y="362407"/>
                  </a:lnTo>
                  <a:lnTo>
                    <a:pt x="225272" y="367449"/>
                  </a:lnTo>
                  <a:lnTo>
                    <a:pt x="225272" y="370840"/>
                  </a:lnTo>
                  <a:lnTo>
                    <a:pt x="226987" y="379425"/>
                  </a:lnTo>
                  <a:lnTo>
                    <a:pt x="231686" y="386461"/>
                  </a:lnTo>
                  <a:lnTo>
                    <a:pt x="238633" y="391198"/>
                  </a:lnTo>
                  <a:lnTo>
                    <a:pt x="247129" y="392938"/>
                  </a:lnTo>
                  <a:lnTo>
                    <a:pt x="285838" y="392938"/>
                  </a:lnTo>
                  <a:lnTo>
                    <a:pt x="294347" y="391198"/>
                  </a:lnTo>
                  <a:lnTo>
                    <a:pt x="301307" y="386461"/>
                  </a:lnTo>
                  <a:lnTo>
                    <a:pt x="305993" y="379425"/>
                  </a:lnTo>
                  <a:lnTo>
                    <a:pt x="307721" y="370840"/>
                  </a:lnTo>
                  <a:lnTo>
                    <a:pt x="307721" y="367030"/>
                  </a:lnTo>
                  <a:lnTo>
                    <a:pt x="314502" y="364959"/>
                  </a:lnTo>
                  <a:lnTo>
                    <a:pt x="332968" y="330428"/>
                  </a:lnTo>
                  <a:lnTo>
                    <a:pt x="332790" y="283997"/>
                  </a:lnTo>
                  <a:lnTo>
                    <a:pt x="335432" y="277329"/>
                  </a:lnTo>
                  <a:lnTo>
                    <a:pt x="361302" y="241693"/>
                  </a:lnTo>
                  <a:lnTo>
                    <a:pt x="369316" y="215417"/>
                  </a:lnTo>
                  <a:lnTo>
                    <a:pt x="370674" y="201295"/>
                  </a:lnTo>
                  <a:close/>
                </a:path>
                <a:path w="532129" h="958214">
                  <a:moveTo>
                    <a:pt x="387908" y="648131"/>
                  </a:moveTo>
                  <a:lnTo>
                    <a:pt x="383489" y="608723"/>
                  </a:lnTo>
                  <a:lnTo>
                    <a:pt x="370370" y="578319"/>
                  </a:lnTo>
                  <a:lnTo>
                    <a:pt x="363220" y="571322"/>
                  </a:lnTo>
                  <a:lnTo>
                    <a:pt x="348754" y="557161"/>
                  </a:lnTo>
                  <a:lnTo>
                    <a:pt x="318884" y="545426"/>
                  </a:lnTo>
                  <a:lnTo>
                    <a:pt x="320624" y="542848"/>
                  </a:lnTo>
                  <a:lnTo>
                    <a:pt x="325120" y="536155"/>
                  </a:lnTo>
                  <a:lnTo>
                    <a:pt x="329780" y="525919"/>
                  </a:lnTo>
                  <a:lnTo>
                    <a:pt x="332714" y="514870"/>
                  </a:lnTo>
                  <a:lnTo>
                    <a:pt x="333730" y="503174"/>
                  </a:lnTo>
                  <a:lnTo>
                    <a:pt x="328345" y="476669"/>
                  </a:lnTo>
                  <a:lnTo>
                    <a:pt x="319417" y="463499"/>
                  </a:lnTo>
                  <a:lnTo>
                    <a:pt x="313664" y="455002"/>
                  </a:lnTo>
                  <a:lnTo>
                    <a:pt x="305244" y="449351"/>
                  </a:lnTo>
                  <a:lnTo>
                    <a:pt x="305244" y="503174"/>
                  </a:lnTo>
                  <a:lnTo>
                    <a:pt x="302107" y="518604"/>
                  </a:lnTo>
                  <a:lnTo>
                    <a:pt x="293535" y="531215"/>
                  </a:lnTo>
                  <a:lnTo>
                    <a:pt x="280835" y="539724"/>
                  </a:lnTo>
                  <a:lnTo>
                    <a:pt x="265303" y="542848"/>
                  </a:lnTo>
                  <a:lnTo>
                    <a:pt x="249770" y="539724"/>
                  </a:lnTo>
                  <a:lnTo>
                    <a:pt x="237070" y="531215"/>
                  </a:lnTo>
                  <a:lnTo>
                    <a:pt x="228498" y="518604"/>
                  </a:lnTo>
                  <a:lnTo>
                    <a:pt x="225348" y="503174"/>
                  </a:lnTo>
                  <a:lnTo>
                    <a:pt x="228498" y="487743"/>
                  </a:lnTo>
                  <a:lnTo>
                    <a:pt x="237070" y="475132"/>
                  </a:lnTo>
                  <a:lnTo>
                    <a:pt x="249770" y="466623"/>
                  </a:lnTo>
                  <a:lnTo>
                    <a:pt x="265303" y="463499"/>
                  </a:lnTo>
                  <a:lnTo>
                    <a:pt x="280835" y="466623"/>
                  </a:lnTo>
                  <a:lnTo>
                    <a:pt x="293535" y="475132"/>
                  </a:lnTo>
                  <a:lnTo>
                    <a:pt x="302107" y="487743"/>
                  </a:lnTo>
                  <a:lnTo>
                    <a:pt x="305244" y="503174"/>
                  </a:lnTo>
                  <a:lnTo>
                    <a:pt x="305244" y="449351"/>
                  </a:lnTo>
                  <a:lnTo>
                    <a:pt x="291909" y="440372"/>
                  </a:lnTo>
                  <a:lnTo>
                    <a:pt x="265303" y="435013"/>
                  </a:lnTo>
                  <a:lnTo>
                    <a:pt x="238696" y="440372"/>
                  </a:lnTo>
                  <a:lnTo>
                    <a:pt x="216941" y="455002"/>
                  </a:lnTo>
                  <a:lnTo>
                    <a:pt x="202260" y="476669"/>
                  </a:lnTo>
                  <a:lnTo>
                    <a:pt x="196875" y="503174"/>
                  </a:lnTo>
                  <a:lnTo>
                    <a:pt x="197904" y="514934"/>
                  </a:lnTo>
                  <a:lnTo>
                    <a:pt x="200863" y="526046"/>
                  </a:lnTo>
                  <a:lnTo>
                    <a:pt x="205574" y="536321"/>
                  </a:lnTo>
                  <a:lnTo>
                    <a:pt x="211861" y="545617"/>
                  </a:lnTo>
                  <a:lnTo>
                    <a:pt x="182397" y="557504"/>
                  </a:lnTo>
                  <a:lnTo>
                    <a:pt x="161074" y="578675"/>
                  </a:lnTo>
                  <a:lnTo>
                    <a:pt x="148132" y="608952"/>
                  </a:lnTo>
                  <a:lnTo>
                    <a:pt x="143764" y="648131"/>
                  </a:lnTo>
                  <a:lnTo>
                    <a:pt x="143764" y="737082"/>
                  </a:lnTo>
                  <a:lnTo>
                    <a:pt x="171043" y="781469"/>
                  </a:lnTo>
                  <a:lnTo>
                    <a:pt x="188696" y="786701"/>
                  </a:lnTo>
                  <a:lnTo>
                    <a:pt x="188696" y="951344"/>
                  </a:lnTo>
                  <a:lnTo>
                    <a:pt x="195072" y="957719"/>
                  </a:lnTo>
                  <a:lnTo>
                    <a:pt x="210794" y="957719"/>
                  </a:lnTo>
                  <a:lnTo>
                    <a:pt x="217170" y="951344"/>
                  </a:lnTo>
                  <a:lnTo>
                    <a:pt x="217170" y="757796"/>
                  </a:lnTo>
                  <a:lnTo>
                    <a:pt x="217170" y="628370"/>
                  </a:lnTo>
                  <a:lnTo>
                    <a:pt x="210794" y="621995"/>
                  </a:lnTo>
                  <a:lnTo>
                    <a:pt x="195072" y="621995"/>
                  </a:lnTo>
                  <a:lnTo>
                    <a:pt x="188696" y="628370"/>
                  </a:lnTo>
                  <a:lnTo>
                    <a:pt x="188696" y="757796"/>
                  </a:lnTo>
                  <a:lnTo>
                    <a:pt x="182156" y="754976"/>
                  </a:lnTo>
                  <a:lnTo>
                    <a:pt x="176936" y="750316"/>
                  </a:lnTo>
                  <a:lnTo>
                    <a:pt x="173494" y="744220"/>
                  </a:lnTo>
                  <a:lnTo>
                    <a:pt x="172250" y="737082"/>
                  </a:lnTo>
                  <a:lnTo>
                    <a:pt x="172250" y="648131"/>
                  </a:lnTo>
                  <a:lnTo>
                    <a:pt x="174345" y="621042"/>
                  </a:lnTo>
                  <a:lnTo>
                    <a:pt x="183413" y="596315"/>
                  </a:lnTo>
                  <a:lnTo>
                    <a:pt x="203555" y="578294"/>
                  </a:lnTo>
                  <a:lnTo>
                    <a:pt x="238887" y="571322"/>
                  </a:lnTo>
                  <a:lnTo>
                    <a:pt x="292798" y="571322"/>
                  </a:lnTo>
                  <a:lnTo>
                    <a:pt x="328129" y="578294"/>
                  </a:lnTo>
                  <a:lnTo>
                    <a:pt x="348259" y="596315"/>
                  </a:lnTo>
                  <a:lnTo>
                    <a:pt x="357327" y="621042"/>
                  </a:lnTo>
                  <a:lnTo>
                    <a:pt x="359435" y="648131"/>
                  </a:lnTo>
                  <a:lnTo>
                    <a:pt x="359435" y="737082"/>
                  </a:lnTo>
                  <a:lnTo>
                    <a:pt x="358165" y="744270"/>
                  </a:lnTo>
                  <a:lnTo>
                    <a:pt x="354672" y="750417"/>
                  </a:lnTo>
                  <a:lnTo>
                    <a:pt x="349389" y="755091"/>
                  </a:lnTo>
                  <a:lnTo>
                    <a:pt x="342760" y="757859"/>
                  </a:lnTo>
                  <a:lnTo>
                    <a:pt x="342760" y="628370"/>
                  </a:lnTo>
                  <a:lnTo>
                    <a:pt x="336384" y="621995"/>
                  </a:lnTo>
                  <a:lnTo>
                    <a:pt x="320649" y="621995"/>
                  </a:lnTo>
                  <a:lnTo>
                    <a:pt x="314286" y="628370"/>
                  </a:lnTo>
                  <a:lnTo>
                    <a:pt x="314286" y="951344"/>
                  </a:lnTo>
                  <a:lnTo>
                    <a:pt x="320649" y="957719"/>
                  </a:lnTo>
                  <a:lnTo>
                    <a:pt x="336384" y="957719"/>
                  </a:lnTo>
                  <a:lnTo>
                    <a:pt x="342760" y="951344"/>
                  </a:lnTo>
                  <a:lnTo>
                    <a:pt x="342849" y="786701"/>
                  </a:lnTo>
                  <a:lnTo>
                    <a:pt x="360502" y="781545"/>
                  </a:lnTo>
                  <a:lnTo>
                    <a:pt x="374827" y="770648"/>
                  </a:lnTo>
                  <a:lnTo>
                    <a:pt x="382866" y="757859"/>
                  </a:lnTo>
                  <a:lnTo>
                    <a:pt x="384416" y="755383"/>
                  </a:lnTo>
                  <a:lnTo>
                    <a:pt x="387908" y="737082"/>
                  </a:lnTo>
                  <a:lnTo>
                    <a:pt x="387908" y="648131"/>
                  </a:lnTo>
                  <a:close/>
                </a:path>
                <a:path w="532129" h="958214">
                  <a:moveTo>
                    <a:pt x="424675" y="78917"/>
                  </a:moveTo>
                  <a:lnTo>
                    <a:pt x="423646" y="75857"/>
                  </a:lnTo>
                  <a:lnTo>
                    <a:pt x="412915" y="63588"/>
                  </a:lnTo>
                  <a:lnTo>
                    <a:pt x="405371" y="63055"/>
                  </a:lnTo>
                  <a:lnTo>
                    <a:pt x="368414" y="95377"/>
                  </a:lnTo>
                  <a:lnTo>
                    <a:pt x="366979" y="98272"/>
                  </a:lnTo>
                  <a:lnTo>
                    <a:pt x="366547" y="104571"/>
                  </a:lnTo>
                  <a:lnTo>
                    <a:pt x="367626" y="107721"/>
                  </a:lnTo>
                  <a:lnTo>
                    <a:pt x="374002" y="114998"/>
                  </a:lnTo>
                  <a:lnTo>
                    <a:pt x="376262" y="117589"/>
                  </a:lnTo>
                  <a:lnTo>
                    <a:pt x="379539" y="119075"/>
                  </a:lnTo>
                  <a:lnTo>
                    <a:pt x="385826" y="119075"/>
                  </a:lnTo>
                  <a:lnTo>
                    <a:pt x="388607" y="118033"/>
                  </a:lnTo>
                  <a:lnTo>
                    <a:pt x="422821" y="88150"/>
                  </a:lnTo>
                  <a:lnTo>
                    <a:pt x="424256" y="85242"/>
                  </a:lnTo>
                  <a:lnTo>
                    <a:pt x="424675" y="78917"/>
                  </a:lnTo>
                  <a:close/>
                </a:path>
                <a:path w="532129" h="958214">
                  <a:moveTo>
                    <a:pt x="424815" y="328117"/>
                  </a:moveTo>
                  <a:lnTo>
                    <a:pt x="424370" y="321767"/>
                  </a:lnTo>
                  <a:lnTo>
                    <a:pt x="422935" y="318858"/>
                  </a:lnTo>
                  <a:lnTo>
                    <a:pt x="390944" y="290893"/>
                  </a:lnTo>
                  <a:lnTo>
                    <a:pt x="385991" y="286562"/>
                  </a:lnTo>
                  <a:lnTo>
                    <a:pt x="378421" y="287083"/>
                  </a:lnTo>
                  <a:lnTo>
                    <a:pt x="367728" y="299364"/>
                  </a:lnTo>
                  <a:lnTo>
                    <a:pt x="366687" y="302437"/>
                  </a:lnTo>
                  <a:lnTo>
                    <a:pt x="367118" y="308775"/>
                  </a:lnTo>
                  <a:lnTo>
                    <a:pt x="368554" y="311670"/>
                  </a:lnTo>
                  <a:lnTo>
                    <a:pt x="402742" y="341553"/>
                  </a:lnTo>
                  <a:lnTo>
                    <a:pt x="405523" y="342595"/>
                  </a:lnTo>
                  <a:lnTo>
                    <a:pt x="411822" y="342595"/>
                  </a:lnTo>
                  <a:lnTo>
                    <a:pt x="415099" y="341109"/>
                  </a:lnTo>
                  <a:lnTo>
                    <a:pt x="423773" y="331177"/>
                  </a:lnTo>
                  <a:lnTo>
                    <a:pt x="424815" y="328117"/>
                  </a:lnTo>
                  <a:close/>
                </a:path>
                <a:path w="532129" h="958214">
                  <a:moveTo>
                    <a:pt x="474002" y="210439"/>
                  </a:moveTo>
                  <a:lnTo>
                    <a:pt x="473989" y="200761"/>
                  </a:lnTo>
                  <a:lnTo>
                    <a:pt x="473976" y="194195"/>
                  </a:lnTo>
                  <a:lnTo>
                    <a:pt x="468617" y="188861"/>
                  </a:lnTo>
                  <a:lnTo>
                    <a:pt x="410641" y="188937"/>
                  </a:lnTo>
                  <a:lnTo>
                    <a:pt x="405295" y="194297"/>
                  </a:lnTo>
                  <a:lnTo>
                    <a:pt x="405320" y="210591"/>
                  </a:lnTo>
                  <a:lnTo>
                    <a:pt x="406565" y="213575"/>
                  </a:lnTo>
                  <a:lnTo>
                    <a:pt x="411073" y="218071"/>
                  </a:lnTo>
                  <a:lnTo>
                    <a:pt x="414058" y="219303"/>
                  </a:lnTo>
                  <a:lnTo>
                    <a:pt x="465239" y="219227"/>
                  </a:lnTo>
                  <a:lnTo>
                    <a:pt x="468312" y="217957"/>
                  </a:lnTo>
                  <a:lnTo>
                    <a:pt x="472732" y="213525"/>
                  </a:lnTo>
                  <a:lnTo>
                    <a:pt x="474002" y="210439"/>
                  </a:lnTo>
                  <a:close/>
                </a:path>
                <a:path w="532129" h="958214">
                  <a:moveTo>
                    <a:pt x="531672" y="648131"/>
                  </a:moveTo>
                  <a:lnTo>
                    <a:pt x="527316" y="608952"/>
                  </a:lnTo>
                  <a:lnTo>
                    <a:pt x="514362" y="578675"/>
                  </a:lnTo>
                  <a:lnTo>
                    <a:pt x="493052" y="557504"/>
                  </a:lnTo>
                  <a:lnTo>
                    <a:pt x="463588" y="545617"/>
                  </a:lnTo>
                  <a:lnTo>
                    <a:pt x="465467" y="542848"/>
                  </a:lnTo>
                  <a:lnTo>
                    <a:pt x="469874" y="536321"/>
                  </a:lnTo>
                  <a:lnTo>
                    <a:pt x="474586" y="526046"/>
                  </a:lnTo>
                  <a:lnTo>
                    <a:pt x="477545" y="514934"/>
                  </a:lnTo>
                  <a:lnTo>
                    <a:pt x="478574" y="503174"/>
                  </a:lnTo>
                  <a:lnTo>
                    <a:pt x="473189" y="476669"/>
                  </a:lnTo>
                  <a:lnTo>
                    <a:pt x="464261" y="463499"/>
                  </a:lnTo>
                  <a:lnTo>
                    <a:pt x="458508" y="455002"/>
                  </a:lnTo>
                  <a:lnTo>
                    <a:pt x="450088" y="449338"/>
                  </a:lnTo>
                  <a:lnTo>
                    <a:pt x="450088" y="503174"/>
                  </a:lnTo>
                  <a:lnTo>
                    <a:pt x="446951" y="518604"/>
                  </a:lnTo>
                  <a:lnTo>
                    <a:pt x="438378" y="531215"/>
                  </a:lnTo>
                  <a:lnTo>
                    <a:pt x="425678" y="539724"/>
                  </a:lnTo>
                  <a:lnTo>
                    <a:pt x="410159" y="542848"/>
                  </a:lnTo>
                  <a:lnTo>
                    <a:pt x="394614" y="539724"/>
                  </a:lnTo>
                  <a:lnTo>
                    <a:pt x="381914" y="531215"/>
                  </a:lnTo>
                  <a:lnTo>
                    <a:pt x="373354" y="518604"/>
                  </a:lnTo>
                  <a:lnTo>
                    <a:pt x="370205" y="503174"/>
                  </a:lnTo>
                  <a:lnTo>
                    <a:pt x="373354" y="487743"/>
                  </a:lnTo>
                  <a:lnTo>
                    <a:pt x="381914" y="475132"/>
                  </a:lnTo>
                  <a:lnTo>
                    <a:pt x="394614" y="466610"/>
                  </a:lnTo>
                  <a:lnTo>
                    <a:pt x="410159" y="463499"/>
                  </a:lnTo>
                  <a:lnTo>
                    <a:pt x="425678" y="466610"/>
                  </a:lnTo>
                  <a:lnTo>
                    <a:pt x="438378" y="475132"/>
                  </a:lnTo>
                  <a:lnTo>
                    <a:pt x="446951" y="487743"/>
                  </a:lnTo>
                  <a:lnTo>
                    <a:pt x="450088" y="503174"/>
                  </a:lnTo>
                  <a:lnTo>
                    <a:pt x="450088" y="449338"/>
                  </a:lnTo>
                  <a:lnTo>
                    <a:pt x="436765" y="440372"/>
                  </a:lnTo>
                  <a:lnTo>
                    <a:pt x="410159" y="435013"/>
                  </a:lnTo>
                  <a:lnTo>
                    <a:pt x="383540" y="440372"/>
                  </a:lnTo>
                  <a:lnTo>
                    <a:pt x="361784" y="455002"/>
                  </a:lnTo>
                  <a:lnTo>
                    <a:pt x="347116" y="476669"/>
                  </a:lnTo>
                  <a:lnTo>
                    <a:pt x="341731" y="503174"/>
                  </a:lnTo>
                  <a:lnTo>
                    <a:pt x="347014" y="529437"/>
                  </a:lnTo>
                  <a:lnTo>
                    <a:pt x="361442" y="550964"/>
                  </a:lnTo>
                  <a:lnTo>
                    <a:pt x="382854" y="565619"/>
                  </a:lnTo>
                  <a:lnTo>
                    <a:pt x="409079" y="571271"/>
                  </a:lnTo>
                  <a:lnTo>
                    <a:pt x="409257" y="571284"/>
                  </a:lnTo>
                  <a:lnTo>
                    <a:pt x="409435" y="571322"/>
                  </a:lnTo>
                  <a:lnTo>
                    <a:pt x="436575" y="571322"/>
                  </a:lnTo>
                  <a:lnTo>
                    <a:pt x="471893" y="578294"/>
                  </a:lnTo>
                  <a:lnTo>
                    <a:pt x="492036" y="596315"/>
                  </a:lnTo>
                  <a:lnTo>
                    <a:pt x="501091" y="621042"/>
                  </a:lnTo>
                  <a:lnTo>
                    <a:pt x="503199" y="648131"/>
                  </a:lnTo>
                  <a:lnTo>
                    <a:pt x="503199" y="737082"/>
                  </a:lnTo>
                  <a:lnTo>
                    <a:pt x="501954" y="744220"/>
                  </a:lnTo>
                  <a:lnTo>
                    <a:pt x="498513" y="750316"/>
                  </a:lnTo>
                  <a:lnTo>
                    <a:pt x="493293" y="754976"/>
                  </a:lnTo>
                  <a:lnTo>
                    <a:pt x="486752" y="757796"/>
                  </a:lnTo>
                  <a:lnTo>
                    <a:pt x="486752" y="628370"/>
                  </a:lnTo>
                  <a:lnTo>
                    <a:pt x="480377" y="621995"/>
                  </a:lnTo>
                  <a:lnTo>
                    <a:pt x="464642" y="621995"/>
                  </a:lnTo>
                  <a:lnTo>
                    <a:pt x="458266" y="628370"/>
                  </a:lnTo>
                  <a:lnTo>
                    <a:pt x="458266" y="951344"/>
                  </a:lnTo>
                  <a:lnTo>
                    <a:pt x="464642" y="957719"/>
                  </a:lnTo>
                  <a:lnTo>
                    <a:pt x="480377" y="957719"/>
                  </a:lnTo>
                  <a:lnTo>
                    <a:pt x="486752" y="951344"/>
                  </a:lnTo>
                  <a:lnTo>
                    <a:pt x="486752" y="786701"/>
                  </a:lnTo>
                  <a:lnTo>
                    <a:pt x="504405" y="781469"/>
                  </a:lnTo>
                  <a:lnTo>
                    <a:pt x="518668" y="770572"/>
                  </a:lnTo>
                  <a:lnTo>
                    <a:pt x="526669" y="757796"/>
                  </a:lnTo>
                  <a:lnTo>
                    <a:pt x="528205" y="755332"/>
                  </a:lnTo>
                  <a:lnTo>
                    <a:pt x="531672" y="737082"/>
                  </a:lnTo>
                  <a:lnTo>
                    <a:pt x="531672" y="648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2893826" y="1589543"/>
            <a:ext cx="1780539" cy="1780539"/>
            <a:chOff x="12893826" y="1589543"/>
            <a:chExt cx="1780539" cy="1780539"/>
          </a:xfrm>
        </p:grpSpPr>
        <p:sp>
          <p:nvSpPr>
            <p:cNvPr id="23" name="object 23"/>
            <p:cNvSpPr/>
            <p:nvPr/>
          </p:nvSpPr>
          <p:spPr>
            <a:xfrm>
              <a:off x="1289382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75386" y="2135142"/>
              <a:ext cx="664210" cy="689610"/>
            </a:xfrm>
            <a:custGeom>
              <a:avLst/>
              <a:gdLst/>
              <a:ahLst/>
              <a:cxnLst/>
              <a:rect l="l" t="t" r="r" b="b"/>
              <a:pathLst>
                <a:path w="664209" h="689610">
                  <a:moveTo>
                    <a:pt x="662686" y="510540"/>
                  </a:moveTo>
                  <a:lnTo>
                    <a:pt x="661771" y="504190"/>
                  </a:lnTo>
                  <a:lnTo>
                    <a:pt x="660298" y="502920"/>
                  </a:lnTo>
                  <a:lnTo>
                    <a:pt x="647852" y="494030"/>
                  </a:lnTo>
                  <a:lnTo>
                    <a:pt x="645185" y="492760"/>
                  </a:lnTo>
                  <a:lnTo>
                    <a:pt x="642569" y="494030"/>
                  </a:lnTo>
                  <a:lnTo>
                    <a:pt x="639965" y="494030"/>
                  </a:lnTo>
                  <a:lnTo>
                    <a:pt x="637641" y="495300"/>
                  </a:lnTo>
                  <a:lnTo>
                    <a:pt x="636130" y="497840"/>
                  </a:lnTo>
                  <a:lnTo>
                    <a:pt x="624446" y="513080"/>
                  </a:lnTo>
                  <a:lnTo>
                    <a:pt x="609320" y="527050"/>
                  </a:lnTo>
                  <a:lnTo>
                    <a:pt x="590740" y="539750"/>
                  </a:lnTo>
                  <a:lnTo>
                    <a:pt x="568731" y="547370"/>
                  </a:lnTo>
                  <a:lnTo>
                    <a:pt x="558025" y="548640"/>
                  </a:lnTo>
                  <a:lnTo>
                    <a:pt x="552018" y="548640"/>
                  </a:lnTo>
                  <a:lnTo>
                    <a:pt x="542366" y="546100"/>
                  </a:lnTo>
                  <a:lnTo>
                    <a:pt x="533971" y="542290"/>
                  </a:lnTo>
                  <a:lnTo>
                    <a:pt x="525995" y="535940"/>
                  </a:lnTo>
                  <a:lnTo>
                    <a:pt x="513664" y="524510"/>
                  </a:lnTo>
                  <a:lnTo>
                    <a:pt x="508177" y="519430"/>
                  </a:lnTo>
                  <a:lnTo>
                    <a:pt x="497497" y="510540"/>
                  </a:lnTo>
                  <a:lnTo>
                    <a:pt x="484974" y="502920"/>
                  </a:lnTo>
                  <a:lnTo>
                    <a:pt x="462394" y="495300"/>
                  </a:lnTo>
                  <a:lnTo>
                    <a:pt x="451065" y="494030"/>
                  </a:lnTo>
                  <a:lnTo>
                    <a:pt x="436791" y="494030"/>
                  </a:lnTo>
                  <a:lnTo>
                    <a:pt x="394436" y="510540"/>
                  </a:lnTo>
                  <a:lnTo>
                    <a:pt x="366433" y="534670"/>
                  </a:lnTo>
                  <a:lnTo>
                    <a:pt x="357581" y="541020"/>
                  </a:lnTo>
                  <a:lnTo>
                    <a:pt x="347814" y="546100"/>
                  </a:lnTo>
                  <a:lnTo>
                    <a:pt x="336372" y="548640"/>
                  </a:lnTo>
                  <a:lnTo>
                    <a:pt x="324015" y="548640"/>
                  </a:lnTo>
                  <a:lnTo>
                    <a:pt x="287566" y="524510"/>
                  </a:lnTo>
                  <a:lnTo>
                    <a:pt x="283933" y="520700"/>
                  </a:lnTo>
                  <a:lnTo>
                    <a:pt x="282714" y="519430"/>
                  </a:lnTo>
                  <a:lnTo>
                    <a:pt x="277583" y="514350"/>
                  </a:lnTo>
                  <a:lnTo>
                    <a:pt x="272084" y="509270"/>
                  </a:lnTo>
                  <a:lnTo>
                    <a:pt x="266141" y="504190"/>
                  </a:lnTo>
                  <a:lnTo>
                    <a:pt x="266141" y="452120"/>
                  </a:lnTo>
                  <a:lnTo>
                    <a:pt x="325386" y="452120"/>
                  </a:lnTo>
                  <a:lnTo>
                    <a:pt x="325335" y="529590"/>
                  </a:lnTo>
                  <a:lnTo>
                    <a:pt x="329793" y="533400"/>
                  </a:lnTo>
                  <a:lnTo>
                    <a:pt x="350393" y="533400"/>
                  </a:lnTo>
                  <a:lnTo>
                    <a:pt x="354139" y="529590"/>
                  </a:lnTo>
                  <a:lnTo>
                    <a:pt x="355193" y="527050"/>
                  </a:lnTo>
                  <a:lnTo>
                    <a:pt x="355231" y="452120"/>
                  </a:lnTo>
                  <a:lnTo>
                    <a:pt x="362102" y="452120"/>
                  </a:lnTo>
                  <a:lnTo>
                    <a:pt x="370293" y="449580"/>
                  </a:lnTo>
                  <a:lnTo>
                    <a:pt x="376986" y="445770"/>
                  </a:lnTo>
                  <a:lnTo>
                    <a:pt x="381508" y="438150"/>
                  </a:lnTo>
                  <a:lnTo>
                    <a:pt x="383171" y="430530"/>
                  </a:lnTo>
                  <a:lnTo>
                    <a:pt x="383171" y="421640"/>
                  </a:lnTo>
                  <a:lnTo>
                    <a:pt x="383171" y="359410"/>
                  </a:lnTo>
                  <a:lnTo>
                    <a:pt x="382003" y="353060"/>
                  </a:lnTo>
                  <a:lnTo>
                    <a:pt x="378752" y="346710"/>
                  </a:lnTo>
                  <a:lnTo>
                    <a:pt x="373837" y="341630"/>
                  </a:lnTo>
                  <a:lnTo>
                    <a:pt x="367652" y="339090"/>
                  </a:lnTo>
                  <a:lnTo>
                    <a:pt x="367652" y="326390"/>
                  </a:lnTo>
                  <a:lnTo>
                    <a:pt x="431507" y="261620"/>
                  </a:lnTo>
                  <a:lnTo>
                    <a:pt x="476567" y="215900"/>
                  </a:lnTo>
                  <a:lnTo>
                    <a:pt x="494106" y="198120"/>
                  </a:lnTo>
                  <a:lnTo>
                    <a:pt x="502869" y="189230"/>
                  </a:lnTo>
                  <a:lnTo>
                    <a:pt x="549186" y="142240"/>
                  </a:lnTo>
                  <a:lnTo>
                    <a:pt x="557949" y="133350"/>
                  </a:lnTo>
                  <a:lnTo>
                    <a:pt x="558660" y="359410"/>
                  </a:lnTo>
                  <a:lnTo>
                    <a:pt x="559219" y="359410"/>
                  </a:lnTo>
                  <a:lnTo>
                    <a:pt x="559206" y="360680"/>
                  </a:lnTo>
                  <a:lnTo>
                    <a:pt x="559168" y="368300"/>
                  </a:lnTo>
                  <a:lnTo>
                    <a:pt x="565912" y="374650"/>
                  </a:lnTo>
                  <a:lnTo>
                    <a:pt x="573773" y="374650"/>
                  </a:lnTo>
                  <a:lnTo>
                    <a:pt x="583730" y="377190"/>
                  </a:lnTo>
                  <a:lnTo>
                    <a:pt x="591870" y="382270"/>
                  </a:lnTo>
                  <a:lnTo>
                    <a:pt x="597369" y="389890"/>
                  </a:lnTo>
                  <a:lnTo>
                    <a:pt x="599389" y="400050"/>
                  </a:lnTo>
                  <a:lnTo>
                    <a:pt x="597369" y="410210"/>
                  </a:lnTo>
                  <a:lnTo>
                    <a:pt x="591870" y="419100"/>
                  </a:lnTo>
                  <a:lnTo>
                    <a:pt x="583730" y="424180"/>
                  </a:lnTo>
                  <a:lnTo>
                    <a:pt x="573773" y="425450"/>
                  </a:lnTo>
                  <a:lnTo>
                    <a:pt x="563816" y="424180"/>
                  </a:lnTo>
                  <a:lnTo>
                    <a:pt x="555663" y="419100"/>
                  </a:lnTo>
                  <a:lnTo>
                    <a:pt x="550176" y="410210"/>
                  </a:lnTo>
                  <a:lnTo>
                    <a:pt x="548157" y="400050"/>
                  </a:lnTo>
                  <a:lnTo>
                    <a:pt x="548855" y="389890"/>
                  </a:lnTo>
                  <a:lnTo>
                    <a:pt x="543013" y="383540"/>
                  </a:lnTo>
                  <a:lnTo>
                    <a:pt x="527380" y="382270"/>
                  </a:lnTo>
                  <a:lnTo>
                    <a:pt x="520458" y="388620"/>
                  </a:lnTo>
                  <a:lnTo>
                    <a:pt x="519747" y="397510"/>
                  </a:lnTo>
                  <a:lnTo>
                    <a:pt x="519684" y="400050"/>
                  </a:lnTo>
                  <a:lnTo>
                    <a:pt x="523938" y="421640"/>
                  </a:lnTo>
                  <a:lnTo>
                    <a:pt x="535546" y="438150"/>
                  </a:lnTo>
                  <a:lnTo>
                    <a:pt x="552742" y="450850"/>
                  </a:lnTo>
                  <a:lnTo>
                    <a:pt x="573773" y="454660"/>
                  </a:lnTo>
                  <a:lnTo>
                    <a:pt x="594804" y="450850"/>
                  </a:lnTo>
                  <a:lnTo>
                    <a:pt x="612000" y="438150"/>
                  </a:lnTo>
                  <a:lnTo>
                    <a:pt x="620928" y="425450"/>
                  </a:lnTo>
                  <a:lnTo>
                    <a:pt x="623608" y="421640"/>
                  </a:lnTo>
                  <a:lnTo>
                    <a:pt x="627862" y="400050"/>
                  </a:lnTo>
                  <a:lnTo>
                    <a:pt x="624928" y="382270"/>
                  </a:lnTo>
                  <a:lnTo>
                    <a:pt x="616750" y="368300"/>
                  </a:lnTo>
                  <a:lnTo>
                    <a:pt x="604278" y="355600"/>
                  </a:lnTo>
                  <a:lnTo>
                    <a:pt x="588479" y="347980"/>
                  </a:lnTo>
                  <a:lnTo>
                    <a:pt x="587768" y="133350"/>
                  </a:lnTo>
                  <a:lnTo>
                    <a:pt x="587743" y="123190"/>
                  </a:lnTo>
                  <a:lnTo>
                    <a:pt x="587705" y="114300"/>
                  </a:lnTo>
                  <a:lnTo>
                    <a:pt x="587616" y="86360"/>
                  </a:lnTo>
                  <a:lnTo>
                    <a:pt x="573874" y="66040"/>
                  </a:lnTo>
                  <a:lnTo>
                    <a:pt x="573036" y="65582"/>
                  </a:lnTo>
                  <a:lnTo>
                    <a:pt x="573036" y="359410"/>
                  </a:lnTo>
                  <a:lnTo>
                    <a:pt x="573036" y="360680"/>
                  </a:lnTo>
                  <a:lnTo>
                    <a:pt x="573024" y="359410"/>
                  </a:lnTo>
                  <a:lnTo>
                    <a:pt x="573036" y="65582"/>
                  </a:lnTo>
                  <a:lnTo>
                    <a:pt x="557885" y="57289"/>
                  </a:lnTo>
                  <a:lnTo>
                    <a:pt x="557885" y="114300"/>
                  </a:lnTo>
                  <a:lnTo>
                    <a:pt x="549681" y="105410"/>
                  </a:lnTo>
                  <a:lnTo>
                    <a:pt x="543369" y="106680"/>
                  </a:lnTo>
                  <a:lnTo>
                    <a:pt x="534911" y="114300"/>
                  </a:lnTo>
                  <a:lnTo>
                    <a:pt x="526465" y="76200"/>
                  </a:lnTo>
                  <a:lnTo>
                    <a:pt x="525894" y="73660"/>
                  </a:lnTo>
                  <a:lnTo>
                    <a:pt x="531863" y="77470"/>
                  </a:lnTo>
                  <a:lnTo>
                    <a:pt x="538187" y="81280"/>
                  </a:lnTo>
                  <a:lnTo>
                    <a:pt x="544614" y="83820"/>
                  </a:lnTo>
                  <a:lnTo>
                    <a:pt x="551154" y="87630"/>
                  </a:lnTo>
                  <a:lnTo>
                    <a:pt x="557809" y="91440"/>
                  </a:lnTo>
                  <a:lnTo>
                    <a:pt x="557885" y="114300"/>
                  </a:lnTo>
                  <a:lnTo>
                    <a:pt x="557885" y="57289"/>
                  </a:lnTo>
                  <a:lnTo>
                    <a:pt x="553008" y="54610"/>
                  </a:lnTo>
                  <a:lnTo>
                    <a:pt x="538556" y="46990"/>
                  </a:lnTo>
                  <a:lnTo>
                    <a:pt x="524649" y="39370"/>
                  </a:lnTo>
                  <a:lnTo>
                    <a:pt x="517601" y="36830"/>
                  </a:lnTo>
                  <a:lnTo>
                    <a:pt x="513753" y="34290"/>
                  </a:lnTo>
                  <a:lnTo>
                    <a:pt x="509727" y="33020"/>
                  </a:lnTo>
                  <a:lnTo>
                    <a:pt x="506349" y="33820"/>
                  </a:lnTo>
                  <a:lnTo>
                    <a:pt x="506349" y="123190"/>
                  </a:lnTo>
                  <a:lnTo>
                    <a:pt x="497751" y="121323"/>
                  </a:lnTo>
                  <a:lnTo>
                    <a:pt x="497751" y="152400"/>
                  </a:lnTo>
                  <a:lnTo>
                    <a:pt x="461911" y="189230"/>
                  </a:lnTo>
                  <a:lnTo>
                    <a:pt x="453504" y="151130"/>
                  </a:lnTo>
                  <a:lnTo>
                    <a:pt x="451535" y="142240"/>
                  </a:lnTo>
                  <a:lnTo>
                    <a:pt x="497751" y="152400"/>
                  </a:lnTo>
                  <a:lnTo>
                    <a:pt x="497751" y="121323"/>
                  </a:lnTo>
                  <a:lnTo>
                    <a:pt x="459841" y="113030"/>
                  </a:lnTo>
                  <a:lnTo>
                    <a:pt x="488759" y="83820"/>
                  </a:lnTo>
                  <a:lnTo>
                    <a:pt x="495846" y="76200"/>
                  </a:lnTo>
                  <a:lnTo>
                    <a:pt x="506349" y="123190"/>
                  </a:lnTo>
                  <a:lnTo>
                    <a:pt x="506349" y="33820"/>
                  </a:lnTo>
                  <a:lnTo>
                    <a:pt x="504317" y="34290"/>
                  </a:lnTo>
                  <a:lnTo>
                    <a:pt x="497547" y="34290"/>
                  </a:lnTo>
                  <a:lnTo>
                    <a:pt x="491134" y="39370"/>
                  </a:lnTo>
                  <a:lnTo>
                    <a:pt x="481672" y="48260"/>
                  </a:lnTo>
                  <a:lnTo>
                    <a:pt x="458406" y="72390"/>
                  </a:lnTo>
                  <a:lnTo>
                    <a:pt x="433387" y="97320"/>
                  </a:lnTo>
                  <a:lnTo>
                    <a:pt x="433387" y="198120"/>
                  </a:lnTo>
                  <a:lnTo>
                    <a:pt x="424561" y="195948"/>
                  </a:lnTo>
                  <a:lnTo>
                    <a:pt x="424561" y="226060"/>
                  </a:lnTo>
                  <a:lnTo>
                    <a:pt x="389420" y="261620"/>
                  </a:lnTo>
                  <a:lnTo>
                    <a:pt x="386308" y="247650"/>
                  </a:lnTo>
                  <a:lnTo>
                    <a:pt x="381228" y="224790"/>
                  </a:lnTo>
                  <a:lnTo>
                    <a:pt x="379247" y="215900"/>
                  </a:lnTo>
                  <a:lnTo>
                    <a:pt x="424561" y="226060"/>
                  </a:lnTo>
                  <a:lnTo>
                    <a:pt x="424561" y="195948"/>
                  </a:lnTo>
                  <a:lnTo>
                    <a:pt x="386956" y="186690"/>
                  </a:lnTo>
                  <a:lnTo>
                    <a:pt x="422910" y="151130"/>
                  </a:lnTo>
                  <a:lnTo>
                    <a:pt x="433387" y="198120"/>
                  </a:lnTo>
                  <a:lnTo>
                    <a:pt x="433387" y="97320"/>
                  </a:lnTo>
                  <a:lnTo>
                    <a:pt x="421436" y="109220"/>
                  </a:lnTo>
                  <a:lnTo>
                    <a:pt x="355625" y="176606"/>
                  </a:lnTo>
                  <a:lnTo>
                    <a:pt x="355625" y="247650"/>
                  </a:lnTo>
                  <a:lnTo>
                    <a:pt x="352145" y="245110"/>
                  </a:lnTo>
                  <a:lnTo>
                    <a:pt x="348170" y="243840"/>
                  </a:lnTo>
                  <a:lnTo>
                    <a:pt x="331177" y="243840"/>
                  </a:lnTo>
                  <a:lnTo>
                    <a:pt x="350507" y="224790"/>
                  </a:lnTo>
                  <a:lnTo>
                    <a:pt x="355625" y="247650"/>
                  </a:lnTo>
                  <a:lnTo>
                    <a:pt x="355625" y="176606"/>
                  </a:lnTo>
                  <a:lnTo>
                    <a:pt x="304838" y="228600"/>
                  </a:lnTo>
                  <a:lnTo>
                    <a:pt x="303809" y="231140"/>
                  </a:lnTo>
                  <a:lnTo>
                    <a:pt x="303872" y="236220"/>
                  </a:lnTo>
                  <a:lnTo>
                    <a:pt x="304952" y="238760"/>
                  </a:lnTo>
                  <a:lnTo>
                    <a:pt x="310476" y="243840"/>
                  </a:lnTo>
                  <a:lnTo>
                    <a:pt x="290537" y="243840"/>
                  </a:lnTo>
                  <a:lnTo>
                    <a:pt x="286080" y="248920"/>
                  </a:lnTo>
                  <a:lnTo>
                    <a:pt x="286080" y="269240"/>
                  </a:lnTo>
                  <a:lnTo>
                    <a:pt x="290537" y="274320"/>
                  </a:lnTo>
                  <a:lnTo>
                    <a:pt x="337794" y="274320"/>
                  </a:lnTo>
                  <a:lnTo>
                    <a:pt x="337794" y="339090"/>
                  </a:lnTo>
                  <a:lnTo>
                    <a:pt x="189496" y="339090"/>
                  </a:lnTo>
                  <a:lnTo>
                    <a:pt x="185026" y="342900"/>
                  </a:lnTo>
                  <a:lnTo>
                    <a:pt x="185026" y="364490"/>
                  </a:lnTo>
                  <a:lnTo>
                    <a:pt x="189496" y="368300"/>
                  </a:lnTo>
                  <a:lnTo>
                    <a:pt x="353314" y="368300"/>
                  </a:lnTo>
                  <a:lnTo>
                    <a:pt x="353314" y="421640"/>
                  </a:lnTo>
                  <a:lnTo>
                    <a:pt x="236283" y="421640"/>
                  </a:lnTo>
                  <a:lnTo>
                    <a:pt x="236283" y="452120"/>
                  </a:lnTo>
                  <a:lnTo>
                    <a:pt x="236283" y="491490"/>
                  </a:lnTo>
                  <a:lnTo>
                    <a:pt x="214515" y="491490"/>
                  </a:lnTo>
                  <a:lnTo>
                    <a:pt x="205371" y="494030"/>
                  </a:lnTo>
                  <a:lnTo>
                    <a:pt x="168313" y="510540"/>
                  </a:lnTo>
                  <a:lnTo>
                    <a:pt x="139039" y="535940"/>
                  </a:lnTo>
                  <a:lnTo>
                    <a:pt x="130810" y="542290"/>
                  </a:lnTo>
                  <a:lnTo>
                    <a:pt x="122110" y="547370"/>
                  </a:lnTo>
                  <a:lnTo>
                    <a:pt x="112052" y="549910"/>
                  </a:lnTo>
                  <a:lnTo>
                    <a:pt x="101244" y="549910"/>
                  </a:lnTo>
                  <a:lnTo>
                    <a:pt x="96278" y="548640"/>
                  </a:lnTo>
                  <a:lnTo>
                    <a:pt x="96139" y="537210"/>
                  </a:lnTo>
                  <a:lnTo>
                    <a:pt x="95059" y="452120"/>
                  </a:lnTo>
                  <a:lnTo>
                    <a:pt x="153758" y="452120"/>
                  </a:lnTo>
                  <a:lnTo>
                    <a:pt x="154063" y="500380"/>
                  </a:lnTo>
                  <a:lnTo>
                    <a:pt x="158534" y="504190"/>
                  </a:lnTo>
                  <a:lnTo>
                    <a:pt x="176606" y="504190"/>
                  </a:lnTo>
                  <a:lnTo>
                    <a:pt x="179146" y="502920"/>
                  </a:lnTo>
                  <a:lnTo>
                    <a:pt x="182867" y="499110"/>
                  </a:lnTo>
                  <a:lnTo>
                    <a:pt x="183896" y="496570"/>
                  </a:lnTo>
                  <a:lnTo>
                    <a:pt x="183616" y="452120"/>
                  </a:lnTo>
                  <a:lnTo>
                    <a:pt x="236283" y="452120"/>
                  </a:lnTo>
                  <a:lnTo>
                    <a:pt x="236283" y="421640"/>
                  </a:lnTo>
                  <a:lnTo>
                    <a:pt x="67297" y="421640"/>
                  </a:lnTo>
                  <a:lnTo>
                    <a:pt x="67297" y="368300"/>
                  </a:lnTo>
                  <a:lnTo>
                    <a:pt x="148869" y="368300"/>
                  </a:lnTo>
                  <a:lnTo>
                    <a:pt x="153339" y="364490"/>
                  </a:lnTo>
                  <a:lnTo>
                    <a:pt x="153339" y="342900"/>
                  </a:lnTo>
                  <a:lnTo>
                    <a:pt x="148869" y="339090"/>
                  </a:lnTo>
                  <a:lnTo>
                    <a:pt x="82892" y="339090"/>
                  </a:lnTo>
                  <a:lnTo>
                    <a:pt x="82892" y="274320"/>
                  </a:lnTo>
                  <a:lnTo>
                    <a:pt x="256705" y="274320"/>
                  </a:lnTo>
                  <a:lnTo>
                    <a:pt x="261175" y="269240"/>
                  </a:lnTo>
                  <a:lnTo>
                    <a:pt x="261175" y="248920"/>
                  </a:lnTo>
                  <a:lnTo>
                    <a:pt x="256705" y="243840"/>
                  </a:lnTo>
                  <a:lnTo>
                    <a:pt x="233032" y="243840"/>
                  </a:lnTo>
                  <a:lnTo>
                    <a:pt x="233032" y="210820"/>
                  </a:lnTo>
                  <a:lnTo>
                    <a:pt x="242049" y="209550"/>
                  </a:lnTo>
                  <a:lnTo>
                    <a:pt x="248932" y="200660"/>
                  </a:lnTo>
                  <a:lnTo>
                    <a:pt x="248932" y="161290"/>
                  </a:lnTo>
                  <a:lnTo>
                    <a:pt x="248932" y="151130"/>
                  </a:lnTo>
                  <a:lnTo>
                    <a:pt x="247408" y="143510"/>
                  </a:lnTo>
                  <a:lnTo>
                    <a:pt x="243230" y="137160"/>
                  </a:lnTo>
                  <a:lnTo>
                    <a:pt x="237058" y="133350"/>
                  </a:lnTo>
                  <a:lnTo>
                    <a:pt x="229501" y="130810"/>
                  </a:lnTo>
                  <a:lnTo>
                    <a:pt x="228600" y="130810"/>
                  </a:lnTo>
                  <a:lnTo>
                    <a:pt x="220814" y="67310"/>
                  </a:lnTo>
                  <a:lnTo>
                    <a:pt x="234200" y="77470"/>
                  </a:lnTo>
                  <a:lnTo>
                    <a:pt x="236321" y="78740"/>
                  </a:lnTo>
                  <a:lnTo>
                    <a:pt x="238950" y="78740"/>
                  </a:lnTo>
                  <a:lnTo>
                    <a:pt x="239839" y="77470"/>
                  </a:lnTo>
                  <a:lnTo>
                    <a:pt x="242443" y="77470"/>
                  </a:lnTo>
                  <a:lnTo>
                    <a:pt x="244830" y="76200"/>
                  </a:lnTo>
                  <a:lnTo>
                    <a:pt x="251802" y="67310"/>
                  </a:lnTo>
                  <a:lnTo>
                    <a:pt x="255778" y="62230"/>
                  </a:lnTo>
                  <a:lnTo>
                    <a:pt x="254939" y="55880"/>
                  </a:lnTo>
                  <a:lnTo>
                    <a:pt x="226695" y="34290"/>
                  </a:lnTo>
                  <a:lnTo>
                    <a:pt x="223278" y="31750"/>
                  </a:lnTo>
                  <a:lnTo>
                    <a:pt x="219417" y="28892"/>
                  </a:lnTo>
                  <a:lnTo>
                    <a:pt x="219417" y="181610"/>
                  </a:lnTo>
                  <a:lnTo>
                    <a:pt x="198297" y="181610"/>
                  </a:lnTo>
                  <a:lnTo>
                    <a:pt x="193827" y="185420"/>
                  </a:lnTo>
                  <a:lnTo>
                    <a:pt x="193827" y="207010"/>
                  </a:lnTo>
                  <a:lnTo>
                    <a:pt x="197967" y="210820"/>
                  </a:lnTo>
                  <a:lnTo>
                    <a:pt x="203161" y="210820"/>
                  </a:lnTo>
                  <a:lnTo>
                    <a:pt x="203161" y="243840"/>
                  </a:lnTo>
                  <a:lnTo>
                    <a:pt x="144157" y="243840"/>
                  </a:lnTo>
                  <a:lnTo>
                    <a:pt x="144157" y="210820"/>
                  </a:lnTo>
                  <a:lnTo>
                    <a:pt x="175552" y="210820"/>
                  </a:lnTo>
                  <a:lnTo>
                    <a:pt x="179946" y="207010"/>
                  </a:lnTo>
                  <a:lnTo>
                    <a:pt x="179705" y="187960"/>
                  </a:lnTo>
                  <a:lnTo>
                    <a:pt x="178638" y="185420"/>
                  </a:lnTo>
                  <a:lnTo>
                    <a:pt x="174840" y="181610"/>
                  </a:lnTo>
                  <a:lnTo>
                    <a:pt x="172161" y="180340"/>
                  </a:lnTo>
                  <a:lnTo>
                    <a:pt x="169646" y="181610"/>
                  </a:lnTo>
                  <a:lnTo>
                    <a:pt x="127749" y="181610"/>
                  </a:lnTo>
                  <a:lnTo>
                    <a:pt x="127520" y="161290"/>
                  </a:lnTo>
                  <a:lnTo>
                    <a:pt x="219189" y="161290"/>
                  </a:lnTo>
                  <a:lnTo>
                    <a:pt x="219417" y="181610"/>
                  </a:lnTo>
                  <a:lnTo>
                    <a:pt x="219417" y="28892"/>
                  </a:lnTo>
                  <a:lnTo>
                    <a:pt x="207873" y="20320"/>
                  </a:lnTo>
                  <a:lnTo>
                    <a:pt x="198526" y="12979"/>
                  </a:lnTo>
                  <a:lnTo>
                    <a:pt x="198526" y="130810"/>
                  </a:lnTo>
                  <a:lnTo>
                    <a:pt x="149339" y="130810"/>
                  </a:lnTo>
                  <a:lnTo>
                    <a:pt x="157340" y="66040"/>
                  </a:lnTo>
                  <a:lnTo>
                    <a:pt x="158584" y="55880"/>
                  </a:lnTo>
                  <a:lnTo>
                    <a:pt x="157873" y="53340"/>
                  </a:lnTo>
                  <a:lnTo>
                    <a:pt x="156235" y="50800"/>
                  </a:lnTo>
                  <a:lnTo>
                    <a:pt x="154952" y="49530"/>
                  </a:lnTo>
                  <a:lnTo>
                    <a:pt x="153123" y="48260"/>
                  </a:lnTo>
                  <a:lnTo>
                    <a:pt x="151130" y="48260"/>
                  </a:lnTo>
                  <a:lnTo>
                    <a:pt x="158889" y="41910"/>
                  </a:lnTo>
                  <a:lnTo>
                    <a:pt x="165290" y="38100"/>
                  </a:lnTo>
                  <a:lnTo>
                    <a:pt x="170294" y="34290"/>
                  </a:lnTo>
                  <a:lnTo>
                    <a:pt x="173863" y="31750"/>
                  </a:lnTo>
                  <a:lnTo>
                    <a:pt x="196037" y="48260"/>
                  </a:lnTo>
                  <a:lnTo>
                    <a:pt x="194386" y="49530"/>
                  </a:lnTo>
                  <a:lnTo>
                    <a:pt x="192862" y="49530"/>
                  </a:lnTo>
                  <a:lnTo>
                    <a:pt x="190119" y="53340"/>
                  </a:lnTo>
                  <a:lnTo>
                    <a:pt x="189369" y="55880"/>
                  </a:lnTo>
                  <a:lnTo>
                    <a:pt x="198526" y="130810"/>
                  </a:lnTo>
                  <a:lnTo>
                    <a:pt x="198526" y="12979"/>
                  </a:lnTo>
                  <a:lnTo>
                    <a:pt x="185254" y="2540"/>
                  </a:lnTo>
                  <a:lnTo>
                    <a:pt x="181343" y="1270"/>
                  </a:lnTo>
                  <a:lnTo>
                    <a:pt x="177431" y="1270"/>
                  </a:lnTo>
                  <a:lnTo>
                    <a:pt x="176149" y="0"/>
                  </a:lnTo>
                  <a:lnTo>
                    <a:pt x="169405" y="0"/>
                  </a:lnTo>
                  <a:lnTo>
                    <a:pt x="162052" y="3810"/>
                  </a:lnTo>
                  <a:lnTo>
                    <a:pt x="149847" y="11430"/>
                  </a:lnTo>
                  <a:lnTo>
                    <a:pt x="130200" y="26670"/>
                  </a:lnTo>
                  <a:lnTo>
                    <a:pt x="95288" y="53340"/>
                  </a:lnTo>
                  <a:lnTo>
                    <a:pt x="93916" y="55880"/>
                  </a:lnTo>
                  <a:lnTo>
                    <a:pt x="93218" y="60960"/>
                  </a:lnTo>
                  <a:lnTo>
                    <a:pt x="93929" y="63500"/>
                  </a:lnTo>
                  <a:lnTo>
                    <a:pt x="104927" y="77470"/>
                  </a:lnTo>
                  <a:lnTo>
                    <a:pt x="111175" y="78740"/>
                  </a:lnTo>
                  <a:lnTo>
                    <a:pt x="127292" y="66040"/>
                  </a:lnTo>
                  <a:lnTo>
                    <a:pt x="119265" y="130810"/>
                  </a:lnTo>
                  <a:lnTo>
                    <a:pt x="117449" y="130810"/>
                  </a:lnTo>
                  <a:lnTo>
                    <a:pt x="109893" y="133350"/>
                  </a:lnTo>
                  <a:lnTo>
                    <a:pt x="103708" y="137160"/>
                  </a:lnTo>
                  <a:lnTo>
                    <a:pt x="99542" y="143510"/>
                  </a:lnTo>
                  <a:lnTo>
                    <a:pt x="98005" y="151130"/>
                  </a:lnTo>
                  <a:lnTo>
                    <a:pt x="98044" y="193040"/>
                  </a:lnTo>
                  <a:lnTo>
                    <a:pt x="114312" y="210820"/>
                  </a:lnTo>
                  <a:lnTo>
                    <a:pt x="114312" y="243840"/>
                  </a:lnTo>
                  <a:lnTo>
                    <a:pt x="76822" y="243840"/>
                  </a:lnTo>
                  <a:lnTo>
                    <a:pt x="67576" y="246380"/>
                  </a:lnTo>
                  <a:lnTo>
                    <a:pt x="60007" y="251460"/>
                  </a:lnTo>
                  <a:lnTo>
                    <a:pt x="54902" y="259080"/>
                  </a:lnTo>
                  <a:lnTo>
                    <a:pt x="53035" y="267970"/>
                  </a:lnTo>
                  <a:lnTo>
                    <a:pt x="53035" y="339090"/>
                  </a:lnTo>
                  <a:lnTo>
                    <a:pt x="46824" y="341630"/>
                  </a:lnTo>
                  <a:lnTo>
                    <a:pt x="41871" y="346710"/>
                  </a:lnTo>
                  <a:lnTo>
                    <a:pt x="38608" y="353060"/>
                  </a:lnTo>
                  <a:lnTo>
                    <a:pt x="37426" y="359410"/>
                  </a:lnTo>
                  <a:lnTo>
                    <a:pt x="37426" y="430530"/>
                  </a:lnTo>
                  <a:lnTo>
                    <a:pt x="39103" y="438150"/>
                  </a:lnTo>
                  <a:lnTo>
                    <a:pt x="43637" y="445770"/>
                  </a:lnTo>
                  <a:lnTo>
                    <a:pt x="50368" y="449580"/>
                  </a:lnTo>
                  <a:lnTo>
                    <a:pt x="58585" y="452120"/>
                  </a:lnTo>
                  <a:lnTo>
                    <a:pt x="65227" y="452120"/>
                  </a:lnTo>
                  <a:lnTo>
                    <a:pt x="66306" y="537210"/>
                  </a:lnTo>
                  <a:lnTo>
                    <a:pt x="34518" y="506730"/>
                  </a:lnTo>
                  <a:lnTo>
                    <a:pt x="27127" y="495300"/>
                  </a:lnTo>
                  <a:lnTo>
                    <a:pt x="24917" y="492760"/>
                  </a:lnTo>
                  <a:lnTo>
                    <a:pt x="19773" y="491490"/>
                  </a:lnTo>
                  <a:lnTo>
                    <a:pt x="17068" y="492760"/>
                  </a:lnTo>
                  <a:lnTo>
                    <a:pt x="1549" y="501650"/>
                  </a:lnTo>
                  <a:lnTo>
                    <a:pt x="0" y="508000"/>
                  </a:lnTo>
                  <a:lnTo>
                    <a:pt x="2819" y="513080"/>
                  </a:lnTo>
                  <a:lnTo>
                    <a:pt x="31394" y="547370"/>
                  </a:lnTo>
                  <a:lnTo>
                    <a:pt x="84086" y="576580"/>
                  </a:lnTo>
                  <a:lnTo>
                    <a:pt x="97624" y="579120"/>
                  </a:lnTo>
                  <a:lnTo>
                    <a:pt x="115697" y="579120"/>
                  </a:lnTo>
                  <a:lnTo>
                    <a:pt x="157772" y="558800"/>
                  </a:lnTo>
                  <a:lnTo>
                    <a:pt x="176364" y="542290"/>
                  </a:lnTo>
                  <a:lnTo>
                    <a:pt x="185051" y="535940"/>
                  </a:lnTo>
                  <a:lnTo>
                    <a:pt x="194741" y="529590"/>
                  </a:lnTo>
                  <a:lnTo>
                    <a:pt x="206082" y="524510"/>
                  </a:lnTo>
                  <a:lnTo>
                    <a:pt x="227139" y="520700"/>
                  </a:lnTo>
                  <a:lnTo>
                    <a:pt x="234835" y="521970"/>
                  </a:lnTo>
                  <a:lnTo>
                    <a:pt x="243547" y="525780"/>
                  </a:lnTo>
                  <a:lnTo>
                    <a:pt x="251320" y="530860"/>
                  </a:lnTo>
                  <a:lnTo>
                    <a:pt x="258635" y="537210"/>
                  </a:lnTo>
                  <a:lnTo>
                    <a:pt x="265976" y="544830"/>
                  </a:lnTo>
                  <a:lnTo>
                    <a:pt x="276263" y="554990"/>
                  </a:lnTo>
                  <a:lnTo>
                    <a:pt x="288048" y="565150"/>
                  </a:lnTo>
                  <a:lnTo>
                    <a:pt x="302196" y="572770"/>
                  </a:lnTo>
                  <a:lnTo>
                    <a:pt x="319557" y="577850"/>
                  </a:lnTo>
                  <a:lnTo>
                    <a:pt x="323100" y="577850"/>
                  </a:lnTo>
                  <a:lnTo>
                    <a:pt x="330390" y="579120"/>
                  </a:lnTo>
                  <a:lnTo>
                    <a:pt x="372275" y="566420"/>
                  </a:lnTo>
                  <a:lnTo>
                    <a:pt x="403098" y="541020"/>
                  </a:lnTo>
                  <a:lnTo>
                    <a:pt x="410832" y="534670"/>
                  </a:lnTo>
                  <a:lnTo>
                    <a:pt x="419150" y="529590"/>
                  </a:lnTo>
                  <a:lnTo>
                    <a:pt x="428599" y="525780"/>
                  </a:lnTo>
                  <a:lnTo>
                    <a:pt x="439559" y="524510"/>
                  </a:lnTo>
                  <a:lnTo>
                    <a:pt x="449313" y="524510"/>
                  </a:lnTo>
                  <a:lnTo>
                    <a:pt x="489254" y="542290"/>
                  </a:lnTo>
                  <a:lnTo>
                    <a:pt x="496976" y="549910"/>
                  </a:lnTo>
                  <a:lnTo>
                    <a:pt x="507212" y="558800"/>
                  </a:lnTo>
                  <a:lnTo>
                    <a:pt x="518833" y="567690"/>
                  </a:lnTo>
                  <a:lnTo>
                    <a:pt x="532599" y="575310"/>
                  </a:lnTo>
                  <a:lnTo>
                    <a:pt x="549236" y="577850"/>
                  </a:lnTo>
                  <a:lnTo>
                    <a:pt x="556628" y="579120"/>
                  </a:lnTo>
                  <a:lnTo>
                    <a:pt x="563194" y="577850"/>
                  </a:lnTo>
                  <a:lnTo>
                    <a:pt x="569175" y="577850"/>
                  </a:lnTo>
                  <a:lnTo>
                    <a:pt x="574827" y="576580"/>
                  </a:lnTo>
                  <a:lnTo>
                    <a:pt x="626973" y="551180"/>
                  </a:lnTo>
                  <a:lnTo>
                    <a:pt x="660552" y="514350"/>
                  </a:lnTo>
                  <a:lnTo>
                    <a:pt x="662089" y="513080"/>
                  </a:lnTo>
                  <a:lnTo>
                    <a:pt x="662686" y="510540"/>
                  </a:lnTo>
                  <a:close/>
                </a:path>
                <a:path w="664209" h="689610">
                  <a:moveTo>
                    <a:pt x="663714" y="619582"/>
                  </a:moveTo>
                  <a:lnTo>
                    <a:pt x="662635" y="613371"/>
                  </a:lnTo>
                  <a:lnTo>
                    <a:pt x="658126" y="610209"/>
                  </a:lnTo>
                  <a:lnTo>
                    <a:pt x="647852" y="602983"/>
                  </a:lnTo>
                  <a:lnTo>
                    <a:pt x="645185" y="602361"/>
                  </a:lnTo>
                  <a:lnTo>
                    <a:pt x="639965" y="603300"/>
                  </a:lnTo>
                  <a:lnTo>
                    <a:pt x="637641" y="604774"/>
                  </a:lnTo>
                  <a:lnTo>
                    <a:pt x="636130" y="606933"/>
                  </a:lnTo>
                  <a:lnTo>
                    <a:pt x="624446" y="621703"/>
                  </a:lnTo>
                  <a:lnTo>
                    <a:pt x="609307" y="636244"/>
                  </a:lnTo>
                  <a:lnTo>
                    <a:pt x="590677" y="648487"/>
                  </a:lnTo>
                  <a:lnTo>
                    <a:pt x="568540" y="656310"/>
                  </a:lnTo>
                  <a:lnTo>
                    <a:pt x="557961" y="658456"/>
                  </a:lnTo>
                  <a:lnTo>
                    <a:pt x="552018" y="657923"/>
                  </a:lnTo>
                  <a:lnTo>
                    <a:pt x="542366" y="655713"/>
                  </a:lnTo>
                  <a:lnTo>
                    <a:pt x="533971" y="651281"/>
                  </a:lnTo>
                  <a:lnTo>
                    <a:pt x="525995" y="644969"/>
                  </a:lnTo>
                  <a:lnTo>
                    <a:pt x="508177" y="628307"/>
                  </a:lnTo>
                  <a:lnTo>
                    <a:pt x="497497" y="619760"/>
                  </a:lnTo>
                  <a:lnTo>
                    <a:pt x="484962" y="612330"/>
                  </a:lnTo>
                  <a:lnTo>
                    <a:pt x="469938" y="606869"/>
                  </a:lnTo>
                  <a:lnTo>
                    <a:pt x="462330" y="605116"/>
                  </a:lnTo>
                  <a:lnTo>
                    <a:pt x="450989" y="603580"/>
                  </a:lnTo>
                  <a:lnTo>
                    <a:pt x="436727" y="603631"/>
                  </a:lnTo>
                  <a:lnTo>
                    <a:pt x="394423" y="619226"/>
                  </a:lnTo>
                  <a:lnTo>
                    <a:pt x="366420" y="643293"/>
                  </a:lnTo>
                  <a:lnTo>
                    <a:pt x="357581" y="649973"/>
                  </a:lnTo>
                  <a:lnTo>
                    <a:pt x="347814" y="654951"/>
                  </a:lnTo>
                  <a:lnTo>
                    <a:pt x="336372" y="657631"/>
                  </a:lnTo>
                  <a:lnTo>
                    <a:pt x="330123" y="658304"/>
                  </a:lnTo>
                  <a:lnTo>
                    <a:pt x="324015" y="657479"/>
                  </a:lnTo>
                  <a:lnTo>
                    <a:pt x="313321" y="654354"/>
                  </a:lnTo>
                  <a:lnTo>
                    <a:pt x="304139" y="648893"/>
                  </a:lnTo>
                  <a:lnTo>
                    <a:pt x="295795" y="641680"/>
                  </a:lnTo>
                  <a:lnTo>
                    <a:pt x="278511" y="624039"/>
                  </a:lnTo>
                  <a:lnTo>
                    <a:pt x="268287" y="615149"/>
                  </a:lnTo>
                  <a:lnTo>
                    <a:pt x="256311" y="607568"/>
                  </a:lnTo>
                  <a:lnTo>
                    <a:pt x="242011" y="602234"/>
                  </a:lnTo>
                  <a:lnTo>
                    <a:pt x="228739" y="600329"/>
                  </a:lnTo>
                  <a:lnTo>
                    <a:pt x="216865" y="600875"/>
                  </a:lnTo>
                  <a:lnTo>
                    <a:pt x="168313" y="619899"/>
                  </a:lnTo>
                  <a:lnTo>
                    <a:pt x="139052" y="645287"/>
                  </a:lnTo>
                  <a:lnTo>
                    <a:pt x="130822" y="651687"/>
                  </a:lnTo>
                  <a:lnTo>
                    <a:pt x="122110" y="656297"/>
                  </a:lnTo>
                  <a:lnTo>
                    <a:pt x="112052" y="658799"/>
                  </a:lnTo>
                  <a:lnTo>
                    <a:pt x="103911" y="659815"/>
                  </a:lnTo>
                  <a:lnTo>
                    <a:pt x="90957" y="656729"/>
                  </a:lnTo>
                  <a:lnTo>
                    <a:pt x="50761" y="634466"/>
                  </a:lnTo>
                  <a:lnTo>
                    <a:pt x="27114" y="604240"/>
                  </a:lnTo>
                  <a:lnTo>
                    <a:pt x="24917" y="602602"/>
                  </a:lnTo>
                  <a:lnTo>
                    <a:pt x="19773" y="601294"/>
                  </a:lnTo>
                  <a:lnTo>
                    <a:pt x="17068" y="601687"/>
                  </a:lnTo>
                  <a:lnTo>
                    <a:pt x="4013" y="609473"/>
                  </a:lnTo>
                  <a:lnTo>
                    <a:pt x="2362" y="611670"/>
                  </a:lnTo>
                  <a:lnTo>
                    <a:pt x="1066" y="616800"/>
                  </a:lnTo>
                  <a:lnTo>
                    <a:pt x="1460" y="619518"/>
                  </a:lnTo>
                  <a:lnTo>
                    <a:pt x="31394" y="657186"/>
                  </a:lnTo>
                  <a:lnTo>
                    <a:pt x="84086" y="685774"/>
                  </a:lnTo>
                  <a:lnTo>
                    <a:pt x="97637" y="688987"/>
                  </a:lnTo>
                  <a:lnTo>
                    <a:pt x="109677" y="688987"/>
                  </a:lnTo>
                  <a:lnTo>
                    <a:pt x="146088" y="677303"/>
                  </a:lnTo>
                  <a:lnTo>
                    <a:pt x="176364" y="651586"/>
                  </a:lnTo>
                  <a:lnTo>
                    <a:pt x="185039" y="644588"/>
                  </a:lnTo>
                  <a:lnTo>
                    <a:pt x="227139" y="630123"/>
                  </a:lnTo>
                  <a:lnTo>
                    <a:pt x="234835" y="631202"/>
                  </a:lnTo>
                  <a:lnTo>
                    <a:pt x="243535" y="634568"/>
                  </a:lnTo>
                  <a:lnTo>
                    <a:pt x="251294" y="639749"/>
                  </a:lnTo>
                  <a:lnTo>
                    <a:pt x="258610" y="646328"/>
                  </a:lnTo>
                  <a:lnTo>
                    <a:pt x="276250" y="664298"/>
                  </a:lnTo>
                  <a:lnTo>
                    <a:pt x="288048" y="674141"/>
                  </a:lnTo>
                  <a:lnTo>
                    <a:pt x="302209" y="682129"/>
                  </a:lnTo>
                  <a:lnTo>
                    <a:pt x="319595" y="687006"/>
                  </a:lnTo>
                  <a:lnTo>
                    <a:pt x="323977" y="687654"/>
                  </a:lnTo>
                  <a:lnTo>
                    <a:pt x="330987" y="688225"/>
                  </a:lnTo>
                  <a:lnTo>
                    <a:pt x="339534" y="687311"/>
                  </a:lnTo>
                  <a:lnTo>
                    <a:pt x="357543" y="683221"/>
                  </a:lnTo>
                  <a:lnTo>
                    <a:pt x="372275" y="676046"/>
                  </a:lnTo>
                  <a:lnTo>
                    <a:pt x="384606" y="667004"/>
                  </a:lnTo>
                  <a:lnTo>
                    <a:pt x="403110" y="650379"/>
                  </a:lnTo>
                  <a:lnTo>
                    <a:pt x="410845" y="644169"/>
                  </a:lnTo>
                  <a:lnTo>
                    <a:pt x="419150" y="639064"/>
                  </a:lnTo>
                  <a:lnTo>
                    <a:pt x="428599" y="635330"/>
                  </a:lnTo>
                  <a:lnTo>
                    <a:pt x="439559" y="633374"/>
                  </a:lnTo>
                  <a:lnTo>
                    <a:pt x="449313" y="633425"/>
                  </a:lnTo>
                  <a:lnTo>
                    <a:pt x="489254" y="651446"/>
                  </a:lnTo>
                  <a:lnTo>
                    <a:pt x="507199" y="668159"/>
                  </a:lnTo>
                  <a:lnTo>
                    <a:pt x="518833" y="676998"/>
                  </a:lnTo>
                  <a:lnTo>
                    <a:pt x="532599" y="683920"/>
                  </a:lnTo>
                  <a:lnTo>
                    <a:pt x="549249" y="687641"/>
                  </a:lnTo>
                  <a:lnTo>
                    <a:pt x="556615" y="687933"/>
                  </a:lnTo>
                  <a:lnTo>
                    <a:pt x="563168" y="687501"/>
                  </a:lnTo>
                  <a:lnTo>
                    <a:pt x="603300" y="675601"/>
                  </a:lnTo>
                  <a:lnTo>
                    <a:pt x="646049" y="642327"/>
                  </a:lnTo>
                  <a:lnTo>
                    <a:pt x="660552" y="624090"/>
                  </a:lnTo>
                  <a:lnTo>
                    <a:pt x="663714" y="61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851882" y="1589543"/>
            <a:ext cx="1780539" cy="1780539"/>
            <a:chOff x="14851882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1485188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34102" y="2138211"/>
              <a:ext cx="414655" cy="683260"/>
            </a:xfrm>
            <a:custGeom>
              <a:avLst/>
              <a:gdLst/>
              <a:ahLst/>
              <a:cxnLst/>
              <a:rect l="l" t="t" r="r" b="b"/>
              <a:pathLst>
                <a:path w="414655" h="683260">
                  <a:moveTo>
                    <a:pt x="297802" y="652759"/>
                  </a:moveTo>
                  <a:lnTo>
                    <a:pt x="292294" y="652759"/>
                  </a:lnTo>
                  <a:lnTo>
                    <a:pt x="287834" y="657209"/>
                  </a:lnTo>
                  <a:lnTo>
                    <a:pt x="287800" y="675287"/>
                  </a:lnTo>
                  <a:lnTo>
                    <a:pt x="288852" y="677825"/>
                  </a:lnTo>
                  <a:lnTo>
                    <a:pt x="292577" y="681553"/>
                  </a:lnTo>
                  <a:lnTo>
                    <a:pt x="295111" y="682610"/>
                  </a:lnTo>
                  <a:lnTo>
                    <a:pt x="375192" y="682713"/>
                  </a:lnTo>
                  <a:lnTo>
                    <a:pt x="379820" y="682713"/>
                  </a:lnTo>
                  <a:lnTo>
                    <a:pt x="384250" y="680531"/>
                  </a:lnTo>
                  <a:lnTo>
                    <a:pt x="386962" y="676978"/>
                  </a:lnTo>
                  <a:lnTo>
                    <a:pt x="389841" y="673296"/>
                  </a:lnTo>
                  <a:lnTo>
                    <a:pt x="390825" y="668597"/>
                  </a:lnTo>
                  <a:lnTo>
                    <a:pt x="386756" y="652808"/>
                  </a:lnTo>
                  <a:lnTo>
                    <a:pt x="335047" y="652808"/>
                  </a:lnTo>
                  <a:lnTo>
                    <a:pt x="297802" y="652759"/>
                  </a:lnTo>
                  <a:close/>
                </a:path>
                <a:path w="414655" h="683260">
                  <a:moveTo>
                    <a:pt x="109766" y="396147"/>
                  </a:moveTo>
                  <a:lnTo>
                    <a:pt x="79903" y="396147"/>
                  </a:lnTo>
                  <a:lnTo>
                    <a:pt x="79903" y="423826"/>
                  </a:lnTo>
                  <a:lnTo>
                    <a:pt x="14879" y="668195"/>
                  </a:lnTo>
                  <a:lnTo>
                    <a:pt x="15842" y="673041"/>
                  </a:lnTo>
                  <a:lnTo>
                    <a:pt x="21454" y="680335"/>
                  </a:lnTo>
                  <a:lnTo>
                    <a:pt x="25884" y="682517"/>
                  </a:lnTo>
                  <a:lnTo>
                    <a:pt x="242041" y="682610"/>
                  </a:lnTo>
                  <a:lnTo>
                    <a:pt x="244583" y="681553"/>
                  </a:lnTo>
                  <a:lnTo>
                    <a:pt x="248312" y="677811"/>
                  </a:lnTo>
                  <a:lnTo>
                    <a:pt x="249353" y="675287"/>
                  </a:lnTo>
                  <a:lnTo>
                    <a:pt x="249340" y="657209"/>
                  </a:lnTo>
                  <a:lnTo>
                    <a:pt x="244893" y="652766"/>
                  </a:lnTo>
                  <a:lnTo>
                    <a:pt x="49914" y="652673"/>
                  </a:lnTo>
                  <a:lnTo>
                    <a:pt x="103127" y="452671"/>
                  </a:lnTo>
                  <a:lnTo>
                    <a:pt x="148828" y="452671"/>
                  </a:lnTo>
                  <a:lnTo>
                    <a:pt x="109766" y="418960"/>
                  </a:lnTo>
                  <a:lnTo>
                    <a:pt x="109766" y="396147"/>
                  </a:lnTo>
                  <a:close/>
                </a:path>
                <a:path w="414655" h="683260">
                  <a:moveTo>
                    <a:pt x="249273" y="539355"/>
                  </a:moveTo>
                  <a:lnTo>
                    <a:pt x="203585" y="539355"/>
                  </a:lnTo>
                  <a:lnTo>
                    <a:pt x="335047" y="652808"/>
                  </a:lnTo>
                  <a:lnTo>
                    <a:pt x="386756" y="652808"/>
                  </a:lnTo>
                  <a:lnTo>
                    <a:pt x="379659" y="625271"/>
                  </a:lnTo>
                  <a:lnTo>
                    <a:pt x="348827" y="625271"/>
                  </a:lnTo>
                  <a:lnTo>
                    <a:pt x="249273" y="539355"/>
                  </a:lnTo>
                  <a:close/>
                </a:path>
                <a:path w="414655" h="683260">
                  <a:moveTo>
                    <a:pt x="148828" y="452671"/>
                  </a:moveTo>
                  <a:lnTo>
                    <a:pt x="103127" y="452671"/>
                  </a:lnTo>
                  <a:lnTo>
                    <a:pt x="180717" y="519621"/>
                  </a:lnTo>
                  <a:lnTo>
                    <a:pt x="66961" y="616815"/>
                  </a:lnTo>
                  <a:lnTo>
                    <a:pt x="65704" y="619265"/>
                  </a:lnTo>
                  <a:lnTo>
                    <a:pt x="65296" y="624534"/>
                  </a:lnTo>
                  <a:lnTo>
                    <a:pt x="66144" y="627147"/>
                  </a:lnTo>
                  <a:lnTo>
                    <a:pt x="76290" y="639006"/>
                  </a:lnTo>
                  <a:lnTo>
                    <a:pt x="79086" y="640195"/>
                  </a:lnTo>
                  <a:lnTo>
                    <a:pt x="84196" y="640195"/>
                  </a:lnTo>
                  <a:lnTo>
                    <a:pt x="86489" y="639408"/>
                  </a:lnTo>
                  <a:lnTo>
                    <a:pt x="203585" y="539355"/>
                  </a:lnTo>
                  <a:lnTo>
                    <a:pt x="249273" y="539355"/>
                  </a:lnTo>
                  <a:lnTo>
                    <a:pt x="226548" y="519743"/>
                  </a:lnTo>
                  <a:lnTo>
                    <a:pt x="249644" y="500008"/>
                  </a:lnTo>
                  <a:lnTo>
                    <a:pt x="203679" y="500008"/>
                  </a:lnTo>
                  <a:lnTo>
                    <a:pt x="148828" y="452671"/>
                  </a:lnTo>
                  <a:close/>
                </a:path>
                <a:path w="414655" h="683260">
                  <a:moveTo>
                    <a:pt x="335304" y="453162"/>
                  </a:moveTo>
                  <a:lnTo>
                    <a:pt x="304472" y="453162"/>
                  </a:lnTo>
                  <a:lnTo>
                    <a:pt x="348827" y="625271"/>
                  </a:lnTo>
                  <a:lnTo>
                    <a:pt x="379659" y="625271"/>
                  </a:lnTo>
                  <a:lnTo>
                    <a:pt x="335304" y="453162"/>
                  </a:lnTo>
                  <a:close/>
                </a:path>
                <a:path w="414655" h="683260">
                  <a:moveTo>
                    <a:pt x="325916" y="396147"/>
                  </a:moveTo>
                  <a:lnTo>
                    <a:pt x="299990" y="396147"/>
                  </a:lnTo>
                  <a:lnTo>
                    <a:pt x="298765" y="397802"/>
                  </a:lnTo>
                  <a:lnTo>
                    <a:pt x="298022" y="399827"/>
                  </a:lnTo>
                  <a:lnTo>
                    <a:pt x="298022" y="419397"/>
                  </a:lnTo>
                  <a:lnTo>
                    <a:pt x="203679" y="500008"/>
                  </a:lnTo>
                  <a:lnTo>
                    <a:pt x="249644" y="500008"/>
                  </a:lnTo>
                  <a:lnTo>
                    <a:pt x="304472" y="453162"/>
                  </a:lnTo>
                  <a:lnTo>
                    <a:pt x="335304" y="453162"/>
                  </a:lnTo>
                  <a:lnTo>
                    <a:pt x="327885" y="424374"/>
                  </a:lnTo>
                  <a:lnTo>
                    <a:pt x="327885" y="399827"/>
                  </a:lnTo>
                  <a:lnTo>
                    <a:pt x="327131" y="397802"/>
                  </a:lnTo>
                  <a:lnTo>
                    <a:pt x="325916" y="396147"/>
                  </a:lnTo>
                  <a:close/>
                </a:path>
                <a:path w="414655" h="683260">
                  <a:moveTo>
                    <a:pt x="105735" y="214831"/>
                  </a:moveTo>
                  <a:lnTo>
                    <a:pt x="83934" y="214831"/>
                  </a:lnTo>
                  <a:lnTo>
                    <a:pt x="81505" y="216649"/>
                  </a:lnTo>
                  <a:lnTo>
                    <a:pt x="79903" y="219526"/>
                  </a:lnTo>
                  <a:lnTo>
                    <a:pt x="79903" y="290575"/>
                  </a:lnTo>
                  <a:lnTo>
                    <a:pt x="4020" y="371066"/>
                  </a:lnTo>
                  <a:lnTo>
                    <a:pt x="1434" y="373846"/>
                  </a:lnTo>
                  <a:lnTo>
                    <a:pt x="68" y="377296"/>
                  </a:lnTo>
                  <a:lnTo>
                    <a:pt x="0" y="441698"/>
                  </a:lnTo>
                  <a:lnTo>
                    <a:pt x="4460" y="446162"/>
                  </a:lnTo>
                  <a:lnTo>
                    <a:pt x="25381" y="446162"/>
                  </a:lnTo>
                  <a:lnTo>
                    <a:pt x="29852" y="441698"/>
                  </a:lnTo>
                  <a:lnTo>
                    <a:pt x="29852" y="396147"/>
                  </a:lnTo>
                  <a:lnTo>
                    <a:pt x="414228" y="396147"/>
                  </a:lnTo>
                  <a:lnTo>
                    <a:pt x="414228" y="377296"/>
                  </a:lnTo>
                  <a:lnTo>
                    <a:pt x="412605" y="373415"/>
                  </a:lnTo>
                  <a:lnTo>
                    <a:pt x="405345" y="366288"/>
                  </a:lnTo>
                  <a:lnTo>
                    <a:pt x="49558" y="366288"/>
                  </a:lnTo>
                  <a:lnTo>
                    <a:pt x="79903" y="334097"/>
                  </a:lnTo>
                  <a:lnTo>
                    <a:pt x="109766" y="334097"/>
                  </a:lnTo>
                  <a:lnTo>
                    <a:pt x="109766" y="311427"/>
                  </a:lnTo>
                  <a:lnTo>
                    <a:pt x="229919" y="311427"/>
                  </a:lnTo>
                  <a:lnTo>
                    <a:pt x="234380" y="306962"/>
                  </a:lnTo>
                  <a:lnTo>
                    <a:pt x="234380" y="286033"/>
                  </a:lnTo>
                  <a:lnTo>
                    <a:pt x="229919" y="281568"/>
                  </a:lnTo>
                  <a:lnTo>
                    <a:pt x="109766" y="281568"/>
                  </a:lnTo>
                  <a:lnTo>
                    <a:pt x="109766" y="219526"/>
                  </a:lnTo>
                  <a:lnTo>
                    <a:pt x="108164" y="216649"/>
                  </a:lnTo>
                  <a:lnTo>
                    <a:pt x="105735" y="214831"/>
                  </a:lnTo>
                  <a:close/>
                </a:path>
                <a:path w="414655" h="683260">
                  <a:moveTo>
                    <a:pt x="414228" y="396147"/>
                  </a:moveTo>
                  <a:lnTo>
                    <a:pt x="384375" y="396147"/>
                  </a:lnTo>
                  <a:lnTo>
                    <a:pt x="384375" y="441698"/>
                  </a:lnTo>
                  <a:lnTo>
                    <a:pt x="388846" y="446162"/>
                  </a:lnTo>
                  <a:lnTo>
                    <a:pt x="409767" y="446162"/>
                  </a:lnTo>
                  <a:lnTo>
                    <a:pt x="414228" y="441698"/>
                  </a:lnTo>
                  <a:lnTo>
                    <a:pt x="414228" y="396147"/>
                  </a:lnTo>
                  <a:close/>
                </a:path>
                <a:path w="414655" h="683260">
                  <a:moveTo>
                    <a:pt x="109766" y="334097"/>
                  </a:moveTo>
                  <a:lnTo>
                    <a:pt x="79903" y="334097"/>
                  </a:lnTo>
                  <a:lnTo>
                    <a:pt x="79903" y="366288"/>
                  </a:lnTo>
                  <a:lnTo>
                    <a:pt x="109766" y="366288"/>
                  </a:lnTo>
                  <a:lnTo>
                    <a:pt x="109766" y="334097"/>
                  </a:lnTo>
                  <a:close/>
                </a:path>
                <a:path w="414655" h="683260">
                  <a:moveTo>
                    <a:pt x="327885" y="214831"/>
                  </a:moveTo>
                  <a:lnTo>
                    <a:pt x="298022" y="214831"/>
                  </a:lnTo>
                  <a:lnTo>
                    <a:pt x="298022" y="281568"/>
                  </a:lnTo>
                  <a:lnTo>
                    <a:pt x="264913" y="281568"/>
                  </a:lnTo>
                  <a:lnTo>
                    <a:pt x="260452" y="286033"/>
                  </a:lnTo>
                  <a:lnTo>
                    <a:pt x="260452" y="306962"/>
                  </a:lnTo>
                  <a:lnTo>
                    <a:pt x="264913" y="311427"/>
                  </a:lnTo>
                  <a:lnTo>
                    <a:pt x="306849" y="311427"/>
                  </a:lnTo>
                  <a:lnTo>
                    <a:pt x="362742" y="366288"/>
                  </a:lnTo>
                  <a:lnTo>
                    <a:pt x="405345" y="366288"/>
                  </a:lnTo>
                  <a:lnTo>
                    <a:pt x="327885" y="290241"/>
                  </a:lnTo>
                  <a:lnTo>
                    <a:pt x="327885" y="214831"/>
                  </a:lnTo>
                  <a:close/>
                </a:path>
                <a:path w="414655" h="683260">
                  <a:moveTo>
                    <a:pt x="255112" y="0"/>
                  </a:moveTo>
                  <a:lnTo>
                    <a:pt x="150518" y="0"/>
                  </a:lnTo>
                  <a:lnTo>
                    <a:pt x="146697" y="1581"/>
                  </a:lnTo>
                  <a:lnTo>
                    <a:pt x="84458" y="62614"/>
                  </a:lnTo>
                  <a:lnTo>
                    <a:pt x="81568" y="65395"/>
                  </a:lnTo>
                  <a:lnTo>
                    <a:pt x="79921" y="69261"/>
                  </a:lnTo>
                  <a:lnTo>
                    <a:pt x="79903" y="109249"/>
                  </a:lnTo>
                  <a:lnTo>
                    <a:pt x="1434" y="192491"/>
                  </a:lnTo>
                  <a:lnTo>
                    <a:pt x="68" y="195944"/>
                  </a:lnTo>
                  <a:lnTo>
                    <a:pt x="0" y="260367"/>
                  </a:lnTo>
                  <a:lnTo>
                    <a:pt x="4460" y="264832"/>
                  </a:lnTo>
                  <a:lnTo>
                    <a:pt x="25381" y="264832"/>
                  </a:lnTo>
                  <a:lnTo>
                    <a:pt x="29852" y="260367"/>
                  </a:lnTo>
                  <a:lnTo>
                    <a:pt x="29852" y="214831"/>
                  </a:lnTo>
                  <a:lnTo>
                    <a:pt x="414228" y="214831"/>
                  </a:lnTo>
                  <a:lnTo>
                    <a:pt x="414228" y="195944"/>
                  </a:lnTo>
                  <a:lnTo>
                    <a:pt x="412594" y="192060"/>
                  </a:lnTo>
                  <a:lnTo>
                    <a:pt x="405374" y="184972"/>
                  </a:lnTo>
                  <a:lnTo>
                    <a:pt x="49537" y="184972"/>
                  </a:lnTo>
                  <a:lnTo>
                    <a:pt x="101284" y="130090"/>
                  </a:lnTo>
                  <a:lnTo>
                    <a:pt x="229919" y="130090"/>
                  </a:lnTo>
                  <a:lnTo>
                    <a:pt x="234380" y="125625"/>
                  </a:lnTo>
                  <a:lnTo>
                    <a:pt x="234380" y="104699"/>
                  </a:lnTo>
                  <a:lnTo>
                    <a:pt x="229919" y="100234"/>
                  </a:lnTo>
                  <a:lnTo>
                    <a:pt x="109766" y="100234"/>
                  </a:lnTo>
                  <a:lnTo>
                    <a:pt x="109766" y="79596"/>
                  </a:lnTo>
                  <a:lnTo>
                    <a:pt x="160508" y="29858"/>
                  </a:lnTo>
                  <a:lnTo>
                    <a:pt x="288748" y="29858"/>
                  </a:lnTo>
                  <a:lnTo>
                    <a:pt x="258756" y="1456"/>
                  </a:lnTo>
                  <a:lnTo>
                    <a:pt x="255112" y="0"/>
                  </a:lnTo>
                  <a:close/>
                </a:path>
                <a:path w="414655" h="683260">
                  <a:moveTo>
                    <a:pt x="414228" y="214831"/>
                  </a:moveTo>
                  <a:lnTo>
                    <a:pt x="384375" y="214831"/>
                  </a:lnTo>
                  <a:lnTo>
                    <a:pt x="384375" y="260367"/>
                  </a:lnTo>
                  <a:lnTo>
                    <a:pt x="388846" y="264832"/>
                  </a:lnTo>
                  <a:lnTo>
                    <a:pt x="409767" y="264832"/>
                  </a:lnTo>
                  <a:lnTo>
                    <a:pt x="414228" y="260367"/>
                  </a:lnTo>
                  <a:lnTo>
                    <a:pt x="414228" y="214831"/>
                  </a:lnTo>
                  <a:close/>
                </a:path>
                <a:path w="414655" h="683260">
                  <a:moveTo>
                    <a:pt x="288748" y="29858"/>
                  </a:moveTo>
                  <a:lnTo>
                    <a:pt x="245332" y="29858"/>
                  </a:lnTo>
                  <a:lnTo>
                    <a:pt x="298022" y="79756"/>
                  </a:lnTo>
                  <a:lnTo>
                    <a:pt x="298022" y="100234"/>
                  </a:lnTo>
                  <a:lnTo>
                    <a:pt x="264913" y="100234"/>
                  </a:lnTo>
                  <a:lnTo>
                    <a:pt x="260452" y="104699"/>
                  </a:lnTo>
                  <a:lnTo>
                    <a:pt x="260452" y="125625"/>
                  </a:lnTo>
                  <a:lnTo>
                    <a:pt x="264913" y="130090"/>
                  </a:lnTo>
                  <a:lnTo>
                    <a:pt x="298022" y="130090"/>
                  </a:lnTo>
                  <a:lnTo>
                    <a:pt x="298022" y="184972"/>
                  </a:lnTo>
                  <a:lnTo>
                    <a:pt x="327885" y="184972"/>
                  </a:lnTo>
                  <a:lnTo>
                    <a:pt x="327885" y="150734"/>
                  </a:lnTo>
                  <a:lnTo>
                    <a:pt x="370497" y="150734"/>
                  </a:lnTo>
                  <a:lnTo>
                    <a:pt x="327885" y="108903"/>
                  </a:lnTo>
                  <a:lnTo>
                    <a:pt x="327885" y="69261"/>
                  </a:lnTo>
                  <a:lnTo>
                    <a:pt x="326189" y="65314"/>
                  </a:lnTo>
                  <a:lnTo>
                    <a:pt x="288748" y="29858"/>
                  </a:lnTo>
                  <a:close/>
                </a:path>
                <a:path w="414655" h="683260">
                  <a:moveTo>
                    <a:pt x="370497" y="150734"/>
                  </a:moveTo>
                  <a:lnTo>
                    <a:pt x="327885" y="150734"/>
                  </a:lnTo>
                  <a:lnTo>
                    <a:pt x="362753" y="184972"/>
                  </a:lnTo>
                  <a:lnTo>
                    <a:pt x="405374" y="184972"/>
                  </a:lnTo>
                  <a:lnTo>
                    <a:pt x="370497" y="150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809938" y="1589543"/>
            <a:ext cx="1780539" cy="1780539"/>
            <a:chOff x="1680993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680993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63808" y="2308815"/>
              <a:ext cx="452755" cy="431800"/>
            </a:xfrm>
            <a:custGeom>
              <a:avLst/>
              <a:gdLst/>
              <a:ahLst/>
              <a:cxnLst/>
              <a:rect l="l" t="t" r="r" b="b"/>
              <a:pathLst>
                <a:path w="452755" h="431800">
                  <a:moveTo>
                    <a:pt x="245122" y="143433"/>
                  </a:moveTo>
                  <a:lnTo>
                    <a:pt x="240525" y="133210"/>
                  </a:lnTo>
                  <a:lnTo>
                    <a:pt x="235445" y="129921"/>
                  </a:lnTo>
                  <a:lnTo>
                    <a:pt x="198183" y="129921"/>
                  </a:lnTo>
                  <a:lnTo>
                    <a:pt x="198183" y="158394"/>
                  </a:lnTo>
                  <a:lnTo>
                    <a:pt x="96024" y="273621"/>
                  </a:lnTo>
                  <a:lnTo>
                    <a:pt x="116649" y="200850"/>
                  </a:lnTo>
                  <a:lnTo>
                    <a:pt x="115785" y="196227"/>
                  </a:lnTo>
                  <a:lnTo>
                    <a:pt x="110413" y="189115"/>
                  </a:lnTo>
                  <a:lnTo>
                    <a:pt x="106197" y="187020"/>
                  </a:lnTo>
                  <a:lnTo>
                    <a:pt x="46253" y="187020"/>
                  </a:lnTo>
                  <a:lnTo>
                    <a:pt x="146748" y="70002"/>
                  </a:lnTo>
                  <a:lnTo>
                    <a:pt x="128498" y="145046"/>
                  </a:lnTo>
                  <a:lnTo>
                    <a:pt x="129463" y="149529"/>
                  </a:lnTo>
                  <a:lnTo>
                    <a:pt x="134874" y="156387"/>
                  </a:lnTo>
                  <a:lnTo>
                    <a:pt x="139001" y="158394"/>
                  </a:lnTo>
                  <a:lnTo>
                    <a:pt x="198183" y="158394"/>
                  </a:lnTo>
                  <a:lnTo>
                    <a:pt x="198183" y="129921"/>
                  </a:lnTo>
                  <a:lnTo>
                    <a:pt x="161480" y="129921"/>
                  </a:lnTo>
                  <a:lnTo>
                    <a:pt x="176060" y="70002"/>
                  </a:lnTo>
                  <a:lnTo>
                    <a:pt x="190004" y="12661"/>
                  </a:lnTo>
                  <a:lnTo>
                    <a:pt x="186969" y="6032"/>
                  </a:lnTo>
                  <a:lnTo>
                    <a:pt x="175234" y="0"/>
                  </a:lnTo>
                  <a:lnTo>
                    <a:pt x="168097" y="1422"/>
                  </a:lnTo>
                  <a:lnTo>
                    <a:pt x="838" y="196202"/>
                  </a:lnTo>
                  <a:lnTo>
                    <a:pt x="0" y="202145"/>
                  </a:lnTo>
                  <a:lnTo>
                    <a:pt x="4648" y="212255"/>
                  </a:lnTo>
                  <a:lnTo>
                    <a:pt x="9702" y="215493"/>
                  </a:lnTo>
                  <a:lnTo>
                    <a:pt x="82892" y="215493"/>
                  </a:lnTo>
                  <a:lnTo>
                    <a:pt x="49809" y="332232"/>
                  </a:lnTo>
                  <a:lnTo>
                    <a:pt x="52654" y="339026"/>
                  </a:lnTo>
                  <a:lnTo>
                    <a:pt x="60629" y="343395"/>
                  </a:lnTo>
                  <a:lnTo>
                    <a:pt x="62979" y="343966"/>
                  </a:lnTo>
                  <a:lnTo>
                    <a:pt x="69278" y="343966"/>
                  </a:lnTo>
                  <a:lnTo>
                    <a:pt x="73202" y="342303"/>
                  </a:lnTo>
                  <a:lnTo>
                    <a:pt x="134086" y="273621"/>
                  </a:lnTo>
                  <a:lnTo>
                    <a:pt x="244208" y="149415"/>
                  </a:lnTo>
                  <a:lnTo>
                    <a:pt x="245122" y="143433"/>
                  </a:lnTo>
                  <a:close/>
                </a:path>
                <a:path w="452755" h="431800">
                  <a:moveTo>
                    <a:pt x="452272" y="176949"/>
                  </a:moveTo>
                  <a:lnTo>
                    <a:pt x="451586" y="171196"/>
                  </a:lnTo>
                  <a:lnTo>
                    <a:pt x="444893" y="162763"/>
                  </a:lnTo>
                  <a:lnTo>
                    <a:pt x="439445" y="160807"/>
                  </a:lnTo>
                  <a:lnTo>
                    <a:pt x="434187" y="161886"/>
                  </a:lnTo>
                  <a:lnTo>
                    <a:pt x="383628" y="175920"/>
                  </a:lnTo>
                  <a:lnTo>
                    <a:pt x="339305" y="195503"/>
                  </a:lnTo>
                  <a:lnTo>
                    <a:pt x="301536" y="220281"/>
                  </a:lnTo>
                  <a:lnTo>
                    <a:pt x="270675" y="249948"/>
                  </a:lnTo>
                  <a:lnTo>
                    <a:pt x="247078" y="284149"/>
                  </a:lnTo>
                  <a:lnTo>
                    <a:pt x="231076" y="322580"/>
                  </a:lnTo>
                  <a:lnTo>
                    <a:pt x="223012" y="364871"/>
                  </a:lnTo>
                  <a:lnTo>
                    <a:pt x="222313" y="372706"/>
                  </a:lnTo>
                  <a:lnTo>
                    <a:pt x="228092" y="379628"/>
                  </a:lnTo>
                  <a:lnTo>
                    <a:pt x="243801" y="381000"/>
                  </a:lnTo>
                  <a:lnTo>
                    <a:pt x="250685" y="375259"/>
                  </a:lnTo>
                  <a:lnTo>
                    <a:pt x="251396" y="367423"/>
                  </a:lnTo>
                  <a:lnTo>
                    <a:pt x="261962" y="320395"/>
                  </a:lnTo>
                  <a:lnTo>
                    <a:pt x="284314" y="279082"/>
                  </a:lnTo>
                  <a:lnTo>
                    <a:pt x="317754" y="244132"/>
                  </a:lnTo>
                  <a:lnTo>
                    <a:pt x="361632" y="216154"/>
                  </a:lnTo>
                  <a:lnTo>
                    <a:pt x="415277" y="195783"/>
                  </a:lnTo>
                  <a:lnTo>
                    <a:pt x="412178" y="214033"/>
                  </a:lnTo>
                  <a:lnTo>
                    <a:pt x="411022" y="231940"/>
                  </a:lnTo>
                  <a:lnTo>
                    <a:pt x="411137" y="249351"/>
                  </a:lnTo>
                  <a:lnTo>
                    <a:pt x="412762" y="292239"/>
                  </a:lnTo>
                  <a:lnTo>
                    <a:pt x="411010" y="316750"/>
                  </a:lnTo>
                  <a:lnTo>
                    <a:pt x="404075" y="339877"/>
                  </a:lnTo>
                  <a:lnTo>
                    <a:pt x="389432" y="361861"/>
                  </a:lnTo>
                  <a:lnTo>
                    <a:pt x="346252" y="391782"/>
                  </a:lnTo>
                  <a:lnTo>
                    <a:pt x="301244" y="402043"/>
                  </a:lnTo>
                  <a:lnTo>
                    <a:pt x="265658" y="401586"/>
                  </a:lnTo>
                  <a:lnTo>
                    <a:pt x="250723" y="399313"/>
                  </a:lnTo>
                  <a:lnTo>
                    <a:pt x="243116" y="397510"/>
                  </a:lnTo>
                  <a:lnTo>
                    <a:pt x="235419" y="402234"/>
                  </a:lnTo>
                  <a:lnTo>
                    <a:pt x="270230" y="430707"/>
                  </a:lnTo>
                  <a:lnTo>
                    <a:pt x="286702" y="431317"/>
                  </a:lnTo>
                  <a:lnTo>
                    <a:pt x="315760" y="429310"/>
                  </a:lnTo>
                  <a:lnTo>
                    <a:pt x="380352" y="406412"/>
                  </a:lnTo>
                  <a:lnTo>
                    <a:pt x="410578" y="380936"/>
                  </a:lnTo>
                  <a:lnTo>
                    <a:pt x="438810" y="323329"/>
                  </a:lnTo>
                  <a:lnTo>
                    <a:pt x="441223" y="293941"/>
                  </a:lnTo>
                  <a:lnTo>
                    <a:pt x="440309" y="264680"/>
                  </a:lnTo>
                  <a:lnTo>
                    <a:pt x="439458" y="243382"/>
                  </a:lnTo>
                  <a:lnTo>
                    <a:pt x="439928" y="222567"/>
                  </a:lnTo>
                  <a:lnTo>
                    <a:pt x="443014" y="202082"/>
                  </a:lnTo>
                  <a:lnTo>
                    <a:pt x="449999" y="181825"/>
                  </a:lnTo>
                  <a:lnTo>
                    <a:pt x="452272" y="176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0905" y="2192384"/>
              <a:ext cx="234427" cy="2045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398302" y="2196077"/>
              <a:ext cx="568960" cy="571500"/>
            </a:xfrm>
            <a:custGeom>
              <a:avLst/>
              <a:gdLst/>
              <a:ahLst/>
              <a:cxnLst/>
              <a:rect l="l" t="t" r="r" b="b"/>
              <a:pathLst>
                <a:path w="568959" h="571500">
                  <a:moveTo>
                    <a:pt x="545553" y="403428"/>
                  </a:moveTo>
                  <a:lnTo>
                    <a:pt x="542620" y="394906"/>
                  </a:lnTo>
                  <a:lnTo>
                    <a:pt x="528472" y="387972"/>
                  </a:lnTo>
                  <a:lnTo>
                    <a:pt x="519938" y="390931"/>
                  </a:lnTo>
                  <a:lnTo>
                    <a:pt x="516509" y="398005"/>
                  </a:lnTo>
                  <a:lnTo>
                    <a:pt x="491172" y="439635"/>
                  </a:lnTo>
                  <a:lnTo>
                    <a:pt x="459295" y="475030"/>
                  </a:lnTo>
                  <a:lnTo>
                    <a:pt x="421817" y="503605"/>
                  </a:lnTo>
                  <a:lnTo>
                    <a:pt x="379704" y="524764"/>
                  </a:lnTo>
                  <a:lnTo>
                    <a:pt x="333933" y="537895"/>
                  </a:lnTo>
                  <a:lnTo>
                    <a:pt x="285445" y="542417"/>
                  </a:lnTo>
                  <a:lnTo>
                    <a:pt x="239318" y="538264"/>
                  </a:lnTo>
                  <a:lnTo>
                    <a:pt x="195872" y="526313"/>
                  </a:lnTo>
                  <a:lnTo>
                    <a:pt x="155841" y="507276"/>
                  </a:lnTo>
                  <a:lnTo>
                    <a:pt x="119976" y="481901"/>
                  </a:lnTo>
                  <a:lnTo>
                    <a:pt x="88988" y="450913"/>
                  </a:lnTo>
                  <a:lnTo>
                    <a:pt x="63614" y="415036"/>
                  </a:lnTo>
                  <a:lnTo>
                    <a:pt x="44577" y="375018"/>
                  </a:lnTo>
                  <a:lnTo>
                    <a:pt x="32626" y="331571"/>
                  </a:lnTo>
                  <a:lnTo>
                    <a:pt x="28486" y="285445"/>
                  </a:lnTo>
                  <a:lnTo>
                    <a:pt x="28638" y="276339"/>
                  </a:lnTo>
                  <a:lnTo>
                    <a:pt x="29121" y="267233"/>
                  </a:lnTo>
                  <a:lnTo>
                    <a:pt x="29908" y="258178"/>
                  </a:lnTo>
                  <a:lnTo>
                    <a:pt x="32118" y="241414"/>
                  </a:lnTo>
                  <a:lnTo>
                    <a:pt x="26695" y="234213"/>
                  </a:lnTo>
                  <a:lnTo>
                    <a:pt x="711" y="265239"/>
                  </a:lnTo>
                  <a:lnTo>
                    <a:pt x="0" y="285445"/>
                  </a:lnTo>
                  <a:lnTo>
                    <a:pt x="3746" y="331685"/>
                  </a:lnTo>
                  <a:lnTo>
                    <a:pt x="14579" y="375577"/>
                  </a:lnTo>
                  <a:lnTo>
                    <a:pt x="31915" y="416509"/>
                  </a:lnTo>
                  <a:lnTo>
                    <a:pt x="55143" y="453923"/>
                  </a:lnTo>
                  <a:lnTo>
                    <a:pt x="83705" y="487197"/>
                  </a:lnTo>
                  <a:lnTo>
                    <a:pt x="116979" y="515747"/>
                  </a:lnTo>
                  <a:lnTo>
                    <a:pt x="154381" y="538988"/>
                  </a:lnTo>
                  <a:lnTo>
                    <a:pt x="195326" y="556310"/>
                  </a:lnTo>
                  <a:lnTo>
                    <a:pt x="239204" y="567156"/>
                  </a:lnTo>
                  <a:lnTo>
                    <a:pt x="285445" y="570890"/>
                  </a:lnTo>
                  <a:lnTo>
                    <a:pt x="331774" y="567194"/>
                  </a:lnTo>
                  <a:lnTo>
                    <a:pt x="375996" y="556399"/>
                  </a:lnTo>
                  <a:lnTo>
                    <a:pt x="417449" y="538911"/>
                  </a:lnTo>
                  <a:lnTo>
                    <a:pt x="455460" y="515162"/>
                  </a:lnTo>
                  <a:lnTo>
                    <a:pt x="489343" y="485559"/>
                  </a:lnTo>
                  <a:lnTo>
                    <a:pt x="518452" y="450532"/>
                  </a:lnTo>
                  <a:lnTo>
                    <a:pt x="542099" y="410489"/>
                  </a:lnTo>
                  <a:lnTo>
                    <a:pt x="545553" y="403428"/>
                  </a:lnTo>
                  <a:close/>
                </a:path>
                <a:path w="568959" h="571500">
                  <a:moveTo>
                    <a:pt x="568426" y="246976"/>
                  </a:moveTo>
                  <a:lnTo>
                    <a:pt x="556183" y="194513"/>
                  </a:lnTo>
                  <a:lnTo>
                    <a:pt x="538708" y="153123"/>
                  </a:lnTo>
                  <a:lnTo>
                    <a:pt x="515353" y="115595"/>
                  </a:lnTo>
                  <a:lnTo>
                    <a:pt x="486702" y="82423"/>
                  </a:lnTo>
                  <a:lnTo>
                    <a:pt x="453377" y="54127"/>
                  </a:lnTo>
                  <a:lnTo>
                    <a:pt x="415975" y="31216"/>
                  </a:lnTo>
                  <a:lnTo>
                    <a:pt x="375119" y="14211"/>
                  </a:lnTo>
                  <a:lnTo>
                    <a:pt x="331406" y="3632"/>
                  </a:lnTo>
                  <a:lnTo>
                    <a:pt x="285445" y="0"/>
                  </a:lnTo>
                  <a:lnTo>
                    <a:pt x="237896" y="4013"/>
                  </a:lnTo>
                  <a:lnTo>
                    <a:pt x="192062" y="15760"/>
                  </a:lnTo>
                  <a:lnTo>
                    <a:pt x="148894" y="34848"/>
                  </a:lnTo>
                  <a:lnTo>
                    <a:pt x="109334" y="60833"/>
                  </a:lnTo>
                  <a:lnTo>
                    <a:pt x="74345" y="93306"/>
                  </a:lnTo>
                  <a:lnTo>
                    <a:pt x="69049" y="99123"/>
                  </a:lnTo>
                  <a:lnTo>
                    <a:pt x="69469" y="108140"/>
                  </a:lnTo>
                  <a:lnTo>
                    <a:pt x="81102" y="118732"/>
                  </a:lnTo>
                  <a:lnTo>
                    <a:pt x="90106" y="118300"/>
                  </a:lnTo>
                  <a:lnTo>
                    <a:pt x="95402" y="112483"/>
                  </a:lnTo>
                  <a:lnTo>
                    <a:pt x="135458" y="76835"/>
                  </a:lnTo>
                  <a:lnTo>
                    <a:pt x="181597" y="50469"/>
                  </a:lnTo>
                  <a:lnTo>
                    <a:pt x="232143" y="34099"/>
                  </a:lnTo>
                  <a:lnTo>
                    <a:pt x="285445" y="28473"/>
                  </a:lnTo>
                  <a:lnTo>
                    <a:pt x="331863" y="32613"/>
                  </a:lnTo>
                  <a:lnTo>
                    <a:pt x="375640" y="44577"/>
                  </a:lnTo>
                  <a:lnTo>
                    <a:pt x="415975" y="63715"/>
                  </a:lnTo>
                  <a:lnTo>
                    <a:pt x="452107" y="89357"/>
                  </a:lnTo>
                  <a:lnTo>
                    <a:pt x="483260" y="120840"/>
                  </a:lnTo>
                  <a:lnTo>
                    <a:pt x="508660" y="157518"/>
                  </a:lnTo>
                  <a:lnTo>
                    <a:pt x="527519" y="198729"/>
                  </a:lnTo>
                  <a:lnTo>
                    <a:pt x="539051" y="243801"/>
                  </a:lnTo>
                  <a:lnTo>
                    <a:pt x="540181" y="250786"/>
                  </a:lnTo>
                  <a:lnTo>
                    <a:pt x="546227" y="255752"/>
                  </a:lnTo>
                  <a:lnTo>
                    <a:pt x="553097" y="255752"/>
                  </a:lnTo>
                  <a:lnTo>
                    <a:pt x="553847" y="255752"/>
                  </a:lnTo>
                  <a:lnTo>
                    <a:pt x="563156" y="254304"/>
                  </a:lnTo>
                  <a:lnTo>
                    <a:pt x="568426" y="2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34" name="object 34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19171" y="1823776"/>
              <a:ext cx="749300" cy="1311910"/>
            </a:xfrm>
            <a:custGeom>
              <a:avLst/>
              <a:gdLst/>
              <a:ahLst/>
              <a:cxnLst/>
              <a:rect l="l" t="t" r="r" b="b"/>
              <a:pathLst>
                <a:path w="749300" h="1311910">
                  <a:moveTo>
                    <a:pt x="398665" y="19519"/>
                  </a:moveTo>
                  <a:lnTo>
                    <a:pt x="397129" y="11912"/>
                  </a:lnTo>
                  <a:lnTo>
                    <a:pt x="392950" y="5715"/>
                  </a:lnTo>
                  <a:lnTo>
                    <a:pt x="386753" y="1536"/>
                  </a:lnTo>
                  <a:lnTo>
                    <a:pt x="379171" y="0"/>
                  </a:lnTo>
                  <a:lnTo>
                    <a:pt x="359765" y="0"/>
                  </a:lnTo>
                  <a:lnTo>
                    <a:pt x="352171" y="1536"/>
                  </a:lnTo>
                  <a:lnTo>
                    <a:pt x="345973" y="5715"/>
                  </a:lnTo>
                  <a:lnTo>
                    <a:pt x="341782" y="11912"/>
                  </a:lnTo>
                  <a:lnTo>
                    <a:pt x="340258" y="19519"/>
                  </a:lnTo>
                  <a:lnTo>
                    <a:pt x="340258" y="138645"/>
                  </a:lnTo>
                  <a:lnTo>
                    <a:pt x="341782" y="146240"/>
                  </a:lnTo>
                  <a:lnTo>
                    <a:pt x="345973" y="152438"/>
                  </a:lnTo>
                  <a:lnTo>
                    <a:pt x="352171" y="156629"/>
                  </a:lnTo>
                  <a:lnTo>
                    <a:pt x="359765" y="158153"/>
                  </a:lnTo>
                  <a:lnTo>
                    <a:pt x="379171" y="158153"/>
                  </a:lnTo>
                  <a:lnTo>
                    <a:pt x="386753" y="156629"/>
                  </a:lnTo>
                  <a:lnTo>
                    <a:pt x="392950" y="152438"/>
                  </a:lnTo>
                  <a:lnTo>
                    <a:pt x="397129" y="146240"/>
                  </a:lnTo>
                  <a:lnTo>
                    <a:pt x="398665" y="138645"/>
                  </a:lnTo>
                  <a:lnTo>
                    <a:pt x="398665" y="19519"/>
                  </a:lnTo>
                  <a:close/>
                </a:path>
                <a:path w="749300" h="1311910">
                  <a:moveTo>
                    <a:pt x="748715" y="605472"/>
                  </a:moveTo>
                  <a:lnTo>
                    <a:pt x="747814" y="563562"/>
                  </a:lnTo>
                  <a:lnTo>
                    <a:pt x="737412" y="498792"/>
                  </a:lnTo>
                  <a:lnTo>
                    <a:pt x="716076" y="437832"/>
                  </a:lnTo>
                  <a:lnTo>
                    <a:pt x="697852" y="402272"/>
                  </a:lnTo>
                  <a:lnTo>
                    <a:pt x="693064" y="393382"/>
                  </a:lnTo>
                  <a:lnTo>
                    <a:pt x="687298" y="384492"/>
                  </a:lnTo>
                  <a:lnTo>
                    <a:pt x="680542" y="374332"/>
                  </a:lnTo>
                  <a:lnTo>
                    <a:pt x="675081" y="367982"/>
                  </a:lnTo>
                  <a:lnTo>
                    <a:pt x="668172" y="365442"/>
                  </a:lnTo>
                  <a:lnTo>
                    <a:pt x="660704" y="365442"/>
                  </a:lnTo>
                  <a:lnTo>
                    <a:pt x="653516" y="367982"/>
                  </a:lnTo>
                  <a:lnTo>
                    <a:pt x="633031" y="381952"/>
                  </a:lnTo>
                  <a:lnTo>
                    <a:pt x="630021" y="387032"/>
                  </a:lnTo>
                  <a:lnTo>
                    <a:pt x="627951" y="397192"/>
                  </a:lnTo>
                  <a:lnTo>
                    <a:pt x="628967" y="402272"/>
                  </a:lnTo>
                  <a:lnTo>
                    <a:pt x="631837" y="406082"/>
                  </a:lnTo>
                  <a:lnTo>
                    <a:pt x="637717" y="414972"/>
                  </a:lnTo>
                  <a:lnTo>
                    <a:pt x="642747" y="423862"/>
                  </a:lnTo>
                  <a:lnTo>
                    <a:pt x="647001" y="431482"/>
                  </a:lnTo>
                  <a:lnTo>
                    <a:pt x="650532" y="436562"/>
                  </a:lnTo>
                  <a:lnTo>
                    <a:pt x="672871" y="487362"/>
                  </a:lnTo>
                  <a:lnTo>
                    <a:pt x="686409" y="540702"/>
                  </a:lnTo>
                  <a:lnTo>
                    <a:pt x="690245" y="597852"/>
                  </a:lnTo>
                  <a:lnTo>
                    <a:pt x="690257" y="605472"/>
                  </a:lnTo>
                  <a:lnTo>
                    <a:pt x="686244" y="647382"/>
                  </a:lnTo>
                  <a:lnTo>
                    <a:pt x="674763" y="694372"/>
                  </a:lnTo>
                  <a:lnTo>
                    <a:pt x="645020" y="757872"/>
                  </a:lnTo>
                  <a:lnTo>
                    <a:pt x="599986" y="817562"/>
                  </a:lnTo>
                  <a:lnTo>
                    <a:pt x="576364" y="846772"/>
                  </a:lnTo>
                  <a:lnTo>
                    <a:pt x="559752" y="879792"/>
                  </a:lnTo>
                  <a:lnTo>
                    <a:pt x="550075" y="914082"/>
                  </a:lnTo>
                  <a:lnTo>
                    <a:pt x="547306" y="950912"/>
                  </a:lnTo>
                  <a:lnTo>
                    <a:pt x="547293" y="955992"/>
                  </a:lnTo>
                  <a:lnTo>
                    <a:pt x="547408" y="971232"/>
                  </a:lnTo>
                  <a:lnTo>
                    <a:pt x="460425" y="971232"/>
                  </a:lnTo>
                  <a:lnTo>
                    <a:pt x="455485" y="972502"/>
                  </a:lnTo>
                  <a:lnTo>
                    <a:pt x="448157" y="980122"/>
                  </a:lnTo>
                  <a:lnTo>
                    <a:pt x="446087" y="985202"/>
                  </a:lnTo>
                  <a:lnTo>
                    <a:pt x="446062" y="1009332"/>
                  </a:lnTo>
                  <a:lnTo>
                    <a:pt x="447586" y="1016952"/>
                  </a:lnTo>
                  <a:lnTo>
                    <a:pt x="451764" y="1023302"/>
                  </a:lnTo>
                  <a:lnTo>
                    <a:pt x="457949" y="1028382"/>
                  </a:lnTo>
                  <a:lnTo>
                    <a:pt x="465543" y="1029652"/>
                  </a:lnTo>
                  <a:lnTo>
                    <a:pt x="547636" y="1029652"/>
                  </a:lnTo>
                  <a:lnTo>
                    <a:pt x="547408" y="1095692"/>
                  </a:lnTo>
                  <a:lnTo>
                    <a:pt x="539597" y="1135062"/>
                  </a:lnTo>
                  <a:lnTo>
                    <a:pt x="500253" y="1160462"/>
                  </a:lnTo>
                  <a:lnTo>
                    <a:pt x="482904" y="1164272"/>
                  </a:lnTo>
                  <a:lnTo>
                    <a:pt x="443890" y="1164272"/>
                  </a:lnTo>
                  <a:lnTo>
                    <a:pt x="428256" y="1165542"/>
                  </a:lnTo>
                  <a:lnTo>
                    <a:pt x="423087" y="1165542"/>
                  </a:lnTo>
                  <a:lnTo>
                    <a:pt x="418185" y="1168082"/>
                  </a:lnTo>
                  <a:lnTo>
                    <a:pt x="414616" y="1170622"/>
                  </a:lnTo>
                  <a:lnTo>
                    <a:pt x="411060" y="1174432"/>
                  </a:lnTo>
                  <a:lnTo>
                    <a:pt x="409143" y="1179512"/>
                  </a:lnTo>
                  <a:lnTo>
                    <a:pt x="409917" y="1209992"/>
                  </a:lnTo>
                  <a:lnTo>
                    <a:pt x="412102" y="1215072"/>
                  </a:lnTo>
                  <a:lnTo>
                    <a:pt x="419481" y="1221422"/>
                  </a:lnTo>
                  <a:lnTo>
                    <a:pt x="424281" y="1223962"/>
                  </a:lnTo>
                  <a:lnTo>
                    <a:pt x="429628" y="1223962"/>
                  </a:lnTo>
                  <a:lnTo>
                    <a:pt x="445719" y="1222692"/>
                  </a:lnTo>
                  <a:lnTo>
                    <a:pt x="451777" y="1222692"/>
                  </a:lnTo>
                  <a:lnTo>
                    <a:pt x="451777" y="1251902"/>
                  </a:lnTo>
                  <a:lnTo>
                    <a:pt x="449859" y="1253172"/>
                  </a:lnTo>
                  <a:lnTo>
                    <a:pt x="298691" y="1253172"/>
                  </a:lnTo>
                  <a:lnTo>
                    <a:pt x="296773" y="1251902"/>
                  </a:lnTo>
                  <a:lnTo>
                    <a:pt x="296773" y="1222692"/>
                  </a:lnTo>
                  <a:lnTo>
                    <a:pt x="306641" y="1222692"/>
                  </a:lnTo>
                  <a:lnTo>
                    <a:pt x="336219" y="1223962"/>
                  </a:lnTo>
                  <a:lnTo>
                    <a:pt x="366090" y="1223962"/>
                  </a:lnTo>
                  <a:lnTo>
                    <a:pt x="368554" y="1222692"/>
                  </a:lnTo>
                  <a:lnTo>
                    <a:pt x="371017" y="1221422"/>
                  </a:lnTo>
                  <a:lnTo>
                    <a:pt x="378358" y="1215072"/>
                  </a:lnTo>
                  <a:lnTo>
                    <a:pt x="380441" y="1209992"/>
                  </a:lnTo>
                  <a:lnTo>
                    <a:pt x="380580" y="1184592"/>
                  </a:lnTo>
                  <a:lnTo>
                    <a:pt x="379082" y="1176972"/>
                  </a:lnTo>
                  <a:lnTo>
                    <a:pt x="374942" y="1171892"/>
                  </a:lnTo>
                  <a:lnTo>
                    <a:pt x="368769" y="1166812"/>
                  </a:lnTo>
                  <a:lnTo>
                    <a:pt x="361188" y="1165542"/>
                  </a:lnTo>
                  <a:lnTo>
                    <a:pt x="338328" y="1165542"/>
                  </a:lnTo>
                  <a:lnTo>
                    <a:pt x="288226" y="1164272"/>
                  </a:lnTo>
                  <a:lnTo>
                    <a:pt x="255117" y="1164272"/>
                  </a:lnTo>
                  <a:lnTo>
                    <a:pt x="249809" y="1163002"/>
                  </a:lnTo>
                  <a:lnTo>
                    <a:pt x="214401" y="1142682"/>
                  </a:lnTo>
                  <a:lnTo>
                    <a:pt x="201333" y="1102042"/>
                  </a:lnTo>
                  <a:lnTo>
                    <a:pt x="201168" y="1029652"/>
                  </a:lnTo>
                  <a:lnTo>
                    <a:pt x="373443" y="1029652"/>
                  </a:lnTo>
                  <a:lnTo>
                    <a:pt x="380771" y="1028382"/>
                  </a:lnTo>
                  <a:lnTo>
                    <a:pt x="402361" y="1001712"/>
                  </a:lnTo>
                  <a:lnTo>
                    <a:pt x="401866" y="995362"/>
                  </a:lnTo>
                  <a:lnTo>
                    <a:pt x="399542" y="987742"/>
                  </a:lnTo>
                  <a:lnTo>
                    <a:pt x="392087" y="971232"/>
                  </a:lnTo>
                  <a:lnTo>
                    <a:pt x="384467" y="950912"/>
                  </a:lnTo>
                  <a:lnTo>
                    <a:pt x="377304" y="928052"/>
                  </a:lnTo>
                  <a:lnTo>
                    <a:pt x="371221" y="902652"/>
                  </a:lnTo>
                  <a:lnTo>
                    <a:pt x="372059" y="902652"/>
                  </a:lnTo>
                  <a:lnTo>
                    <a:pt x="372719" y="903922"/>
                  </a:lnTo>
                  <a:lnTo>
                    <a:pt x="377139" y="907732"/>
                  </a:lnTo>
                  <a:lnTo>
                    <a:pt x="381241" y="909002"/>
                  </a:lnTo>
                  <a:lnTo>
                    <a:pt x="387299" y="909002"/>
                  </a:lnTo>
                  <a:lnTo>
                    <a:pt x="397992" y="907732"/>
                  </a:lnTo>
                  <a:lnTo>
                    <a:pt x="417207" y="902652"/>
                  </a:lnTo>
                  <a:lnTo>
                    <a:pt x="426631" y="900112"/>
                  </a:lnTo>
                  <a:lnTo>
                    <a:pt x="431698" y="897572"/>
                  </a:lnTo>
                  <a:lnTo>
                    <a:pt x="478294" y="874712"/>
                  </a:lnTo>
                  <a:lnTo>
                    <a:pt x="494703" y="862012"/>
                  </a:lnTo>
                  <a:lnTo>
                    <a:pt x="512762" y="848042"/>
                  </a:lnTo>
                  <a:lnTo>
                    <a:pt x="534847" y="825182"/>
                  </a:lnTo>
                  <a:lnTo>
                    <a:pt x="558952" y="787082"/>
                  </a:lnTo>
                  <a:lnTo>
                    <a:pt x="573747" y="742632"/>
                  </a:lnTo>
                  <a:lnTo>
                    <a:pt x="580529" y="672782"/>
                  </a:lnTo>
                  <a:lnTo>
                    <a:pt x="575017" y="615632"/>
                  </a:lnTo>
                  <a:lnTo>
                    <a:pt x="562864" y="561022"/>
                  </a:lnTo>
                  <a:lnTo>
                    <a:pt x="546658" y="508952"/>
                  </a:lnTo>
                  <a:lnTo>
                    <a:pt x="529945" y="464502"/>
                  </a:lnTo>
                  <a:lnTo>
                    <a:pt x="528993" y="461962"/>
                  </a:lnTo>
                  <a:lnTo>
                    <a:pt x="521728" y="445770"/>
                  </a:lnTo>
                  <a:lnTo>
                    <a:pt x="521728" y="663892"/>
                  </a:lnTo>
                  <a:lnTo>
                    <a:pt x="519264" y="715962"/>
                  </a:lnTo>
                  <a:lnTo>
                    <a:pt x="506222" y="761682"/>
                  </a:lnTo>
                  <a:lnTo>
                    <a:pt x="473748" y="804862"/>
                  </a:lnTo>
                  <a:lnTo>
                    <a:pt x="412318" y="842962"/>
                  </a:lnTo>
                  <a:lnTo>
                    <a:pt x="408190" y="844232"/>
                  </a:lnTo>
                  <a:lnTo>
                    <a:pt x="401294" y="846772"/>
                  </a:lnTo>
                  <a:lnTo>
                    <a:pt x="366115" y="860742"/>
                  </a:lnTo>
                  <a:lnTo>
                    <a:pt x="365582" y="862012"/>
                  </a:lnTo>
                  <a:lnTo>
                    <a:pt x="364782" y="840422"/>
                  </a:lnTo>
                  <a:lnTo>
                    <a:pt x="364680" y="837882"/>
                  </a:lnTo>
                  <a:lnTo>
                    <a:pt x="364731" y="834072"/>
                  </a:lnTo>
                  <a:lnTo>
                    <a:pt x="369163" y="783272"/>
                  </a:lnTo>
                  <a:lnTo>
                    <a:pt x="386321" y="721042"/>
                  </a:lnTo>
                  <a:lnTo>
                    <a:pt x="419265" y="657542"/>
                  </a:lnTo>
                  <a:lnTo>
                    <a:pt x="444398" y="624522"/>
                  </a:lnTo>
                  <a:lnTo>
                    <a:pt x="446011" y="619442"/>
                  </a:lnTo>
                  <a:lnTo>
                    <a:pt x="416953" y="585152"/>
                  </a:lnTo>
                  <a:lnTo>
                    <a:pt x="409524" y="583882"/>
                  </a:lnTo>
                  <a:lnTo>
                    <a:pt x="402348" y="586422"/>
                  </a:lnTo>
                  <a:lnTo>
                    <a:pt x="370636" y="625792"/>
                  </a:lnTo>
                  <a:lnTo>
                    <a:pt x="349123" y="661352"/>
                  </a:lnTo>
                  <a:lnTo>
                    <a:pt x="331838" y="699452"/>
                  </a:lnTo>
                  <a:lnTo>
                    <a:pt x="318846" y="740092"/>
                  </a:lnTo>
                  <a:lnTo>
                    <a:pt x="308876" y="790892"/>
                  </a:lnTo>
                  <a:lnTo>
                    <a:pt x="306146" y="840422"/>
                  </a:lnTo>
                  <a:lnTo>
                    <a:pt x="300228" y="837882"/>
                  </a:lnTo>
                  <a:lnTo>
                    <a:pt x="262242" y="802322"/>
                  </a:lnTo>
                  <a:lnTo>
                    <a:pt x="239293" y="748982"/>
                  </a:lnTo>
                  <a:lnTo>
                    <a:pt x="236816" y="717232"/>
                  </a:lnTo>
                  <a:lnTo>
                    <a:pt x="238379" y="703262"/>
                  </a:lnTo>
                  <a:lnTo>
                    <a:pt x="251104" y="660082"/>
                  </a:lnTo>
                  <a:lnTo>
                    <a:pt x="276072" y="618172"/>
                  </a:lnTo>
                  <a:lnTo>
                    <a:pt x="312191" y="578802"/>
                  </a:lnTo>
                  <a:lnTo>
                    <a:pt x="348564" y="552132"/>
                  </a:lnTo>
                  <a:lnTo>
                    <a:pt x="389572" y="528002"/>
                  </a:lnTo>
                  <a:lnTo>
                    <a:pt x="412775" y="511492"/>
                  </a:lnTo>
                  <a:lnTo>
                    <a:pt x="437667" y="492442"/>
                  </a:lnTo>
                  <a:lnTo>
                    <a:pt x="464934" y="465772"/>
                  </a:lnTo>
                  <a:lnTo>
                    <a:pt x="466305" y="464502"/>
                  </a:lnTo>
                  <a:lnTo>
                    <a:pt x="482955" y="505142"/>
                  </a:lnTo>
                  <a:lnTo>
                    <a:pt x="500075" y="554672"/>
                  </a:lnTo>
                  <a:lnTo>
                    <a:pt x="514172" y="609282"/>
                  </a:lnTo>
                  <a:lnTo>
                    <a:pt x="521728" y="663892"/>
                  </a:lnTo>
                  <a:lnTo>
                    <a:pt x="521728" y="445770"/>
                  </a:lnTo>
                  <a:lnTo>
                    <a:pt x="499656" y="398462"/>
                  </a:lnTo>
                  <a:lnTo>
                    <a:pt x="477126" y="374332"/>
                  </a:lnTo>
                  <a:lnTo>
                    <a:pt x="470509" y="374332"/>
                  </a:lnTo>
                  <a:lnTo>
                    <a:pt x="463981" y="376872"/>
                  </a:lnTo>
                  <a:lnTo>
                    <a:pt x="450545" y="394652"/>
                  </a:lnTo>
                  <a:lnTo>
                    <a:pt x="447294" y="398462"/>
                  </a:lnTo>
                  <a:lnTo>
                    <a:pt x="441540" y="404812"/>
                  </a:lnTo>
                  <a:lnTo>
                    <a:pt x="433400" y="414972"/>
                  </a:lnTo>
                  <a:lnTo>
                    <a:pt x="399351" y="447992"/>
                  </a:lnTo>
                  <a:lnTo>
                    <a:pt x="377507" y="465772"/>
                  </a:lnTo>
                  <a:lnTo>
                    <a:pt x="356971" y="478472"/>
                  </a:lnTo>
                  <a:lnTo>
                    <a:pt x="316649" y="503872"/>
                  </a:lnTo>
                  <a:lnTo>
                    <a:pt x="273443" y="535622"/>
                  </a:lnTo>
                  <a:lnTo>
                    <a:pt x="228752" y="583882"/>
                  </a:lnTo>
                  <a:lnTo>
                    <a:pt x="197104" y="638492"/>
                  </a:lnTo>
                  <a:lnTo>
                    <a:pt x="184035" y="677862"/>
                  </a:lnTo>
                  <a:lnTo>
                    <a:pt x="178574" y="721042"/>
                  </a:lnTo>
                  <a:lnTo>
                    <a:pt x="178892" y="738822"/>
                  </a:lnTo>
                  <a:lnTo>
                    <a:pt x="192760" y="795972"/>
                  </a:lnTo>
                  <a:lnTo>
                    <a:pt x="215417" y="837882"/>
                  </a:lnTo>
                  <a:lnTo>
                    <a:pt x="254495" y="877252"/>
                  </a:lnTo>
                  <a:lnTo>
                    <a:pt x="296773" y="900112"/>
                  </a:lnTo>
                  <a:lnTo>
                    <a:pt x="312089" y="905192"/>
                  </a:lnTo>
                  <a:lnTo>
                    <a:pt x="315658" y="922972"/>
                  </a:lnTo>
                  <a:lnTo>
                    <a:pt x="319836" y="939482"/>
                  </a:lnTo>
                  <a:lnTo>
                    <a:pt x="324523" y="955992"/>
                  </a:lnTo>
                  <a:lnTo>
                    <a:pt x="329603" y="971232"/>
                  </a:lnTo>
                  <a:lnTo>
                    <a:pt x="201383" y="971232"/>
                  </a:lnTo>
                  <a:lnTo>
                    <a:pt x="201510" y="955992"/>
                  </a:lnTo>
                  <a:lnTo>
                    <a:pt x="201549" y="954722"/>
                  </a:lnTo>
                  <a:lnTo>
                    <a:pt x="198856" y="915352"/>
                  </a:lnTo>
                  <a:lnTo>
                    <a:pt x="189026" y="879792"/>
                  </a:lnTo>
                  <a:lnTo>
                    <a:pt x="171970" y="846772"/>
                  </a:lnTo>
                  <a:lnTo>
                    <a:pt x="115316" y="775652"/>
                  </a:lnTo>
                  <a:lnTo>
                    <a:pt x="90017" y="731202"/>
                  </a:lnTo>
                  <a:lnTo>
                    <a:pt x="71907" y="684212"/>
                  </a:lnTo>
                  <a:lnTo>
                    <a:pt x="61226" y="635952"/>
                  </a:lnTo>
                  <a:lnTo>
                    <a:pt x="58267" y="586422"/>
                  </a:lnTo>
                  <a:lnTo>
                    <a:pt x="58305" y="583882"/>
                  </a:lnTo>
                  <a:lnTo>
                    <a:pt x="63004" y="534352"/>
                  </a:lnTo>
                  <a:lnTo>
                    <a:pt x="75399" y="484822"/>
                  </a:lnTo>
                  <a:lnTo>
                    <a:pt x="94830" y="437832"/>
                  </a:lnTo>
                  <a:lnTo>
                    <a:pt x="120853" y="395922"/>
                  </a:lnTo>
                  <a:lnTo>
                    <a:pt x="153022" y="359092"/>
                  </a:lnTo>
                  <a:lnTo>
                    <a:pt x="190881" y="326072"/>
                  </a:lnTo>
                  <a:lnTo>
                    <a:pt x="233984" y="299402"/>
                  </a:lnTo>
                  <a:lnTo>
                    <a:pt x="275653" y="281622"/>
                  </a:lnTo>
                  <a:lnTo>
                    <a:pt x="319798" y="271462"/>
                  </a:lnTo>
                  <a:lnTo>
                    <a:pt x="365315" y="266382"/>
                  </a:lnTo>
                  <a:lnTo>
                    <a:pt x="411086" y="268922"/>
                  </a:lnTo>
                  <a:lnTo>
                    <a:pt x="456031" y="276542"/>
                  </a:lnTo>
                  <a:lnTo>
                    <a:pt x="499046" y="291782"/>
                  </a:lnTo>
                  <a:lnTo>
                    <a:pt x="510679" y="298132"/>
                  </a:lnTo>
                  <a:lnTo>
                    <a:pt x="521906" y="303212"/>
                  </a:lnTo>
                  <a:lnTo>
                    <a:pt x="532790" y="309562"/>
                  </a:lnTo>
                  <a:lnTo>
                    <a:pt x="543420" y="317182"/>
                  </a:lnTo>
                  <a:lnTo>
                    <a:pt x="550532" y="319722"/>
                  </a:lnTo>
                  <a:lnTo>
                    <a:pt x="557999" y="319722"/>
                  </a:lnTo>
                  <a:lnTo>
                    <a:pt x="564959" y="317182"/>
                  </a:lnTo>
                  <a:lnTo>
                    <a:pt x="570547" y="312102"/>
                  </a:lnTo>
                  <a:lnTo>
                    <a:pt x="584568" y="291782"/>
                  </a:lnTo>
                  <a:lnTo>
                    <a:pt x="585711" y="286702"/>
                  </a:lnTo>
                  <a:lnTo>
                    <a:pt x="583869" y="276542"/>
                  </a:lnTo>
                  <a:lnTo>
                    <a:pt x="580961" y="271462"/>
                  </a:lnTo>
                  <a:lnTo>
                    <a:pt x="576694" y="268922"/>
                  </a:lnTo>
                  <a:lnTo>
                    <a:pt x="572985" y="266382"/>
                  </a:lnTo>
                  <a:lnTo>
                    <a:pt x="563702" y="260032"/>
                  </a:lnTo>
                  <a:lnTo>
                    <a:pt x="550430" y="252412"/>
                  </a:lnTo>
                  <a:lnTo>
                    <a:pt x="536765" y="246062"/>
                  </a:lnTo>
                  <a:lnTo>
                    <a:pt x="522643" y="238442"/>
                  </a:lnTo>
                  <a:lnTo>
                    <a:pt x="478993" y="223202"/>
                  </a:lnTo>
                  <a:lnTo>
                    <a:pt x="433501" y="213042"/>
                  </a:lnTo>
                  <a:lnTo>
                    <a:pt x="386981" y="207962"/>
                  </a:lnTo>
                  <a:lnTo>
                    <a:pt x="340258" y="209232"/>
                  </a:lnTo>
                  <a:lnTo>
                    <a:pt x="294170" y="216852"/>
                  </a:lnTo>
                  <a:lnTo>
                    <a:pt x="249516" y="229552"/>
                  </a:lnTo>
                  <a:lnTo>
                    <a:pt x="207137" y="247332"/>
                  </a:lnTo>
                  <a:lnTo>
                    <a:pt x="163169" y="274002"/>
                  </a:lnTo>
                  <a:lnTo>
                    <a:pt x="123698" y="305752"/>
                  </a:lnTo>
                  <a:lnTo>
                    <a:pt x="89052" y="342582"/>
                  </a:lnTo>
                  <a:lnTo>
                    <a:pt x="59575" y="381952"/>
                  </a:lnTo>
                  <a:lnTo>
                    <a:pt x="35598" y="426402"/>
                  </a:lnTo>
                  <a:lnTo>
                    <a:pt x="17437" y="473392"/>
                  </a:lnTo>
                  <a:lnTo>
                    <a:pt x="5422" y="524192"/>
                  </a:lnTo>
                  <a:lnTo>
                    <a:pt x="0" y="576262"/>
                  </a:lnTo>
                  <a:lnTo>
                    <a:pt x="1397" y="627062"/>
                  </a:lnTo>
                  <a:lnTo>
                    <a:pt x="9448" y="676592"/>
                  </a:lnTo>
                  <a:lnTo>
                    <a:pt x="24003" y="726122"/>
                  </a:lnTo>
                  <a:lnTo>
                    <a:pt x="44894" y="771842"/>
                  </a:lnTo>
                  <a:lnTo>
                    <a:pt x="71958" y="815022"/>
                  </a:lnTo>
                  <a:lnTo>
                    <a:pt x="105041" y="855662"/>
                  </a:lnTo>
                  <a:lnTo>
                    <a:pt x="122250" y="877252"/>
                  </a:lnTo>
                  <a:lnTo>
                    <a:pt x="134289" y="901382"/>
                  </a:lnTo>
                  <a:lnTo>
                    <a:pt x="141236" y="925512"/>
                  </a:lnTo>
                  <a:lnTo>
                    <a:pt x="143040" y="950912"/>
                  </a:lnTo>
                  <a:lnTo>
                    <a:pt x="143014" y="958532"/>
                  </a:lnTo>
                  <a:lnTo>
                    <a:pt x="142900" y="964882"/>
                  </a:lnTo>
                  <a:lnTo>
                    <a:pt x="142773" y="976312"/>
                  </a:lnTo>
                  <a:lnTo>
                    <a:pt x="142659" y="1009332"/>
                  </a:lnTo>
                  <a:lnTo>
                    <a:pt x="142582" y="1043622"/>
                  </a:lnTo>
                  <a:lnTo>
                    <a:pt x="142709" y="1069022"/>
                  </a:lnTo>
                  <a:lnTo>
                    <a:pt x="150101" y="1145222"/>
                  </a:lnTo>
                  <a:lnTo>
                    <a:pt x="169633" y="1180782"/>
                  </a:lnTo>
                  <a:lnTo>
                    <a:pt x="199682" y="1206182"/>
                  </a:lnTo>
                  <a:lnTo>
                    <a:pt x="238353" y="1220152"/>
                  </a:lnTo>
                  <a:lnTo>
                    <a:pt x="238353" y="1249362"/>
                  </a:lnTo>
                  <a:lnTo>
                    <a:pt x="243281" y="1273492"/>
                  </a:lnTo>
                  <a:lnTo>
                    <a:pt x="256705" y="1293812"/>
                  </a:lnTo>
                  <a:lnTo>
                    <a:pt x="276606" y="1307782"/>
                  </a:lnTo>
                  <a:lnTo>
                    <a:pt x="300964" y="1311592"/>
                  </a:lnTo>
                  <a:lnTo>
                    <a:pt x="447573" y="1311592"/>
                  </a:lnTo>
                  <a:lnTo>
                    <a:pt x="491820" y="1293812"/>
                  </a:lnTo>
                  <a:lnTo>
                    <a:pt x="509409" y="1253172"/>
                  </a:lnTo>
                  <a:lnTo>
                    <a:pt x="510184" y="1249362"/>
                  </a:lnTo>
                  <a:lnTo>
                    <a:pt x="510184" y="1222692"/>
                  </a:lnTo>
                  <a:lnTo>
                    <a:pt x="510184" y="1218882"/>
                  </a:lnTo>
                  <a:lnTo>
                    <a:pt x="548601" y="1204912"/>
                  </a:lnTo>
                  <a:lnTo>
                    <a:pt x="589622" y="1165542"/>
                  </a:lnTo>
                  <a:lnTo>
                    <a:pt x="604012" y="1122362"/>
                  </a:lnTo>
                  <a:lnTo>
                    <a:pt x="605929" y="1061402"/>
                  </a:lnTo>
                  <a:lnTo>
                    <a:pt x="606044" y="1037272"/>
                  </a:lnTo>
                  <a:lnTo>
                    <a:pt x="605929" y="971232"/>
                  </a:lnTo>
                  <a:lnTo>
                    <a:pt x="605624" y="950912"/>
                  </a:lnTo>
                  <a:lnTo>
                    <a:pt x="607631" y="925512"/>
                  </a:lnTo>
                  <a:lnTo>
                    <a:pt x="614426" y="901382"/>
                  </a:lnTo>
                  <a:lnTo>
                    <a:pt x="626071" y="878522"/>
                  </a:lnTo>
                  <a:lnTo>
                    <a:pt x="642658" y="856932"/>
                  </a:lnTo>
                  <a:lnTo>
                    <a:pt x="671131" y="823912"/>
                  </a:lnTo>
                  <a:lnTo>
                    <a:pt x="695261" y="788352"/>
                  </a:lnTo>
                  <a:lnTo>
                    <a:pt x="714984" y="751522"/>
                  </a:lnTo>
                  <a:lnTo>
                    <a:pt x="730224" y="713422"/>
                  </a:lnTo>
                  <a:lnTo>
                    <a:pt x="743826" y="656272"/>
                  </a:lnTo>
                  <a:lnTo>
                    <a:pt x="748715" y="605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5856" y="2014981"/>
              <a:ext cx="140226" cy="1303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489327" y="2384024"/>
              <a:ext cx="1203325" cy="59055"/>
            </a:xfrm>
            <a:custGeom>
              <a:avLst/>
              <a:gdLst/>
              <a:ahLst/>
              <a:cxnLst/>
              <a:rect l="l" t="t" r="r" b="b"/>
              <a:pathLst>
                <a:path w="1203325" h="59055">
                  <a:moveTo>
                    <a:pt x="172123" y="44132"/>
                  </a:moveTo>
                  <a:lnTo>
                    <a:pt x="166344" y="5778"/>
                  </a:lnTo>
                  <a:lnTo>
                    <a:pt x="152565" y="88"/>
                  </a:lnTo>
                  <a:lnTo>
                    <a:pt x="14312" y="292"/>
                  </a:lnTo>
                  <a:lnTo>
                    <a:pt x="9359" y="2374"/>
                  </a:lnTo>
                  <a:lnTo>
                    <a:pt x="2057" y="9690"/>
                  </a:lnTo>
                  <a:lnTo>
                    <a:pt x="0" y="14655"/>
                  </a:lnTo>
                  <a:lnTo>
                    <a:pt x="50" y="39243"/>
                  </a:lnTo>
                  <a:lnTo>
                    <a:pt x="1600" y="46824"/>
                  </a:lnTo>
                  <a:lnTo>
                    <a:pt x="5778" y="53009"/>
                  </a:lnTo>
                  <a:lnTo>
                    <a:pt x="11976" y="57188"/>
                  </a:lnTo>
                  <a:lnTo>
                    <a:pt x="19558" y="58724"/>
                  </a:lnTo>
                  <a:lnTo>
                    <a:pt x="157810" y="58496"/>
                  </a:lnTo>
                  <a:lnTo>
                    <a:pt x="162775" y="56438"/>
                  </a:lnTo>
                  <a:lnTo>
                    <a:pt x="166433" y="52768"/>
                  </a:lnTo>
                  <a:lnTo>
                    <a:pt x="170078" y="49085"/>
                  </a:lnTo>
                  <a:lnTo>
                    <a:pt x="172123" y="44132"/>
                  </a:lnTo>
                  <a:close/>
                </a:path>
                <a:path w="1203325" h="59055">
                  <a:moveTo>
                    <a:pt x="1203312" y="44056"/>
                  </a:moveTo>
                  <a:lnTo>
                    <a:pt x="1197546" y="5702"/>
                  </a:lnTo>
                  <a:lnTo>
                    <a:pt x="1183767" y="0"/>
                  </a:lnTo>
                  <a:lnTo>
                    <a:pt x="1050696" y="177"/>
                  </a:lnTo>
                  <a:lnTo>
                    <a:pt x="1043114" y="1727"/>
                  </a:lnTo>
                  <a:lnTo>
                    <a:pt x="1036916" y="5918"/>
                  </a:lnTo>
                  <a:lnTo>
                    <a:pt x="1032738" y="12128"/>
                  </a:lnTo>
                  <a:lnTo>
                    <a:pt x="1031214" y="19723"/>
                  </a:lnTo>
                  <a:lnTo>
                    <a:pt x="1031240" y="44284"/>
                  </a:lnTo>
                  <a:lnTo>
                    <a:pt x="1033310" y="49250"/>
                  </a:lnTo>
                  <a:lnTo>
                    <a:pt x="1040625" y="56553"/>
                  </a:lnTo>
                  <a:lnTo>
                    <a:pt x="1045591" y="58610"/>
                  </a:lnTo>
                  <a:lnTo>
                    <a:pt x="1188999" y="58407"/>
                  </a:lnTo>
                  <a:lnTo>
                    <a:pt x="1193965" y="56324"/>
                  </a:lnTo>
                  <a:lnTo>
                    <a:pt x="1201267" y="49009"/>
                  </a:lnTo>
                  <a:lnTo>
                    <a:pt x="1203312" y="44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6240" y="2677998"/>
              <a:ext cx="140226" cy="130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5074" y="2016753"/>
              <a:ext cx="140155" cy="1294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5032" y="2677092"/>
              <a:ext cx="140986" cy="12947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309805" y="4109452"/>
            <a:ext cx="153543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1435" marR="5080" indent="-39370" algn="just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ransiçã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Segurança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55148" y="3385142"/>
            <a:ext cx="183070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61315" marR="13970" indent="-34925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Combustíveis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baixo  carbono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814" y="3396189"/>
            <a:ext cx="12382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0970" marR="13970" indent="-12890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Pesquisa  Mineral</a:t>
            </a:r>
            <a:endParaRPr sz="2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2550" y="3396189"/>
            <a:ext cx="152654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59079" marR="13970" indent="-24701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Geraçã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Energia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5939" y="3377342"/>
            <a:ext cx="115062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5735" marR="13970" indent="-15367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Lu</a:t>
            </a:r>
            <a:r>
              <a:rPr sz="2450" b="1" spc="10" dirty="0">
                <a:latin typeface="Arial"/>
                <a:cs typeface="Arial"/>
              </a:rPr>
              <a:t>z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Todos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79976" y="3377342"/>
            <a:ext cx="1346835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8145" marR="5080" indent="-38608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Petróle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Gás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911703" y="3377342"/>
            <a:ext cx="172720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58750" marR="5080" indent="-146685">
              <a:lnSpc>
                <a:spcPts val="2370"/>
              </a:lnSpc>
              <a:spcBef>
                <a:spcPts val="675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ransmissã</a:t>
            </a:r>
            <a:r>
              <a:rPr sz="2450" b="1" spc="5" dirty="0">
                <a:latin typeface="Arial"/>
                <a:cs typeface="Arial"/>
              </a:rPr>
              <a:t>o 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067524" y="3377342"/>
            <a:ext cx="142113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69215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Eficiência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656" y="6783733"/>
            <a:ext cx="526288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E6B012"/>
                </a:solidFill>
                <a:latin typeface="Impact"/>
                <a:cs typeface="Impact"/>
              </a:rPr>
              <a:t>6</a:t>
            </a:r>
            <a:r>
              <a:rPr sz="16450" spc="200" dirty="0">
                <a:solidFill>
                  <a:srgbClr val="E6B012"/>
                </a:solidFill>
                <a:latin typeface="Impact"/>
                <a:cs typeface="Impact"/>
              </a:rPr>
              <a:t>0</a:t>
            </a:r>
            <a:r>
              <a:rPr sz="16450" spc="180" dirty="0">
                <a:solidFill>
                  <a:srgbClr val="E6B012"/>
                </a:solidFill>
                <a:latin typeface="Impact"/>
                <a:cs typeface="Impact"/>
              </a:rPr>
              <a:t>9</a:t>
            </a:r>
            <a:r>
              <a:rPr sz="16450" spc="185" dirty="0">
                <a:solidFill>
                  <a:srgbClr val="E6B012"/>
                </a:solidFill>
                <a:latin typeface="Impact"/>
                <a:cs typeface="Impact"/>
              </a:rPr>
              <a:t>,</a:t>
            </a:r>
            <a:r>
              <a:rPr sz="16450" spc="15" dirty="0">
                <a:solidFill>
                  <a:srgbClr val="E6B012"/>
                </a:solidFill>
                <a:latin typeface="Impact"/>
                <a:cs typeface="Impact"/>
              </a:rPr>
              <a:t>7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1282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E6B012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3732"/>
            <a:ext cx="333121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-175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7,</a:t>
            </a:r>
            <a:r>
              <a:rPr sz="8250" spc="-5" dirty="0">
                <a:solidFill>
                  <a:srgbClr val="FFC10F"/>
                </a:solidFill>
                <a:latin typeface="Impact"/>
                <a:cs typeface="Impact"/>
              </a:rPr>
              <a:t>1</a:t>
            </a:r>
            <a:r>
              <a:rPr sz="8250" spc="-46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C10F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035050">
              <a:lnSpc>
                <a:spcPts val="2730"/>
              </a:lnSpc>
            </a:pP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FC10F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027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1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E6B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114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3732"/>
            <a:ext cx="304736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-90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2</a:t>
            </a:r>
            <a:r>
              <a:rPr sz="8250" spc="70" dirty="0">
                <a:solidFill>
                  <a:srgbClr val="FFC10F"/>
                </a:solidFill>
                <a:latin typeface="Impact"/>
                <a:cs typeface="Impact"/>
              </a:rPr>
              <a:t>,</a:t>
            </a:r>
            <a:r>
              <a:rPr sz="8250" spc="-5" dirty="0">
                <a:solidFill>
                  <a:srgbClr val="FFC10F"/>
                </a:solidFill>
                <a:latin typeface="Impact"/>
                <a:cs typeface="Impact"/>
              </a:rPr>
              <a:t>6</a:t>
            </a:r>
            <a:r>
              <a:rPr sz="8250" spc="-50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C10F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080770">
              <a:lnSpc>
                <a:spcPts val="2730"/>
              </a:lnSpc>
            </a:pP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121190"/>
            <a:ext cx="621030" cy="716915"/>
          </a:xfrm>
          <a:custGeom>
            <a:avLst/>
            <a:gdLst/>
            <a:ahLst/>
            <a:cxnLst/>
            <a:rect l="l" t="t" r="r" b="b"/>
            <a:pathLst>
              <a:path w="621030" h="716914">
                <a:moveTo>
                  <a:pt x="0" y="0"/>
                </a:moveTo>
                <a:lnTo>
                  <a:pt x="0" y="716755"/>
                </a:lnTo>
                <a:lnTo>
                  <a:pt x="620719" y="35837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54969" y="1589543"/>
            <a:ext cx="1780539" cy="1780539"/>
            <a:chOff x="5054969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5496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2559" y="2126658"/>
              <a:ext cx="734060" cy="706120"/>
            </a:xfrm>
            <a:custGeom>
              <a:avLst/>
              <a:gdLst/>
              <a:ahLst/>
              <a:cxnLst/>
              <a:rect l="l" t="t" r="r" b="b"/>
              <a:pathLst>
                <a:path w="734060" h="706119">
                  <a:moveTo>
                    <a:pt x="329907" y="505587"/>
                  </a:moveTo>
                  <a:lnTo>
                    <a:pt x="289661" y="483628"/>
                  </a:lnTo>
                  <a:lnTo>
                    <a:pt x="256590" y="453555"/>
                  </a:lnTo>
                  <a:lnTo>
                    <a:pt x="231711" y="416902"/>
                  </a:lnTo>
                  <a:lnTo>
                    <a:pt x="216027" y="375132"/>
                  </a:lnTo>
                  <a:lnTo>
                    <a:pt x="210578" y="329768"/>
                  </a:lnTo>
                  <a:lnTo>
                    <a:pt x="210591" y="328155"/>
                  </a:lnTo>
                  <a:lnTo>
                    <a:pt x="276009" y="340258"/>
                  </a:lnTo>
                  <a:lnTo>
                    <a:pt x="280949" y="338416"/>
                  </a:lnTo>
                  <a:lnTo>
                    <a:pt x="287159" y="330695"/>
                  </a:lnTo>
                  <a:lnTo>
                    <a:pt x="287909" y="325437"/>
                  </a:lnTo>
                  <a:lnTo>
                    <a:pt x="191249" y="94881"/>
                  </a:lnTo>
                  <a:lnTo>
                    <a:pt x="187490" y="91859"/>
                  </a:lnTo>
                  <a:lnTo>
                    <a:pt x="178511" y="90195"/>
                  </a:lnTo>
                  <a:lnTo>
                    <a:pt x="173951" y="91694"/>
                  </a:lnTo>
                  <a:lnTo>
                    <a:pt x="1193" y="272376"/>
                  </a:lnTo>
                  <a:lnTo>
                    <a:pt x="0" y="277558"/>
                  </a:lnTo>
                  <a:lnTo>
                    <a:pt x="3048" y="286994"/>
                  </a:lnTo>
                  <a:lnTo>
                    <a:pt x="7048" y="290499"/>
                  </a:lnTo>
                  <a:lnTo>
                    <a:pt x="71577" y="302437"/>
                  </a:lnTo>
                  <a:lnTo>
                    <a:pt x="70573" y="316496"/>
                  </a:lnTo>
                  <a:lnTo>
                    <a:pt x="74358" y="381800"/>
                  </a:lnTo>
                  <a:lnTo>
                    <a:pt x="86360" y="431698"/>
                  </a:lnTo>
                  <a:lnTo>
                    <a:pt x="105791" y="478688"/>
                  </a:lnTo>
                  <a:lnTo>
                    <a:pt x="132181" y="522020"/>
                  </a:lnTo>
                  <a:lnTo>
                    <a:pt x="165074" y="560920"/>
                  </a:lnTo>
                  <a:lnTo>
                    <a:pt x="204000" y="594614"/>
                  </a:lnTo>
                  <a:lnTo>
                    <a:pt x="248488" y="622363"/>
                  </a:lnTo>
                  <a:lnTo>
                    <a:pt x="260946" y="598411"/>
                  </a:lnTo>
                  <a:lnTo>
                    <a:pt x="220091" y="572935"/>
                  </a:lnTo>
                  <a:lnTo>
                    <a:pt x="184340" y="541985"/>
                  </a:lnTo>
                  <a:lnTo>
                    <a:pt x="154127" y="506272"/>
                  </a:lnTo>
                  <a:lnTo>
                    <a:pt x="129882" y="466483"/>
                  </a:lnTo>
                  <a:lnTo>
                    <a:pt x="112039" y="423341"/>
                  </a:lnTo>
                  <a:lnTo>
                    <a:pt x="101015" y="377532"/>
                  </a:lnTo>
                  <a:lnTo>
                    <a:pt x="97243" y="329768"/>
                  </a:lnTo>
                  <a:lnTo>
                    <a:pt x="97396" y="321259"/>
                  </a:lnTo>
                  <a:lnTo>
                    <a:pt x="97853" y="312432"/>
                  </a:lnTo>
                  <a:lnTo>
                    <a:pt x="98628" y="303085"/>
                  </a:lnTo>
                  <a:lnTo>
                    <a:pt x="100609" y="286004"/>
                  </a:lnTo>
                  <a:lnTo>
                    <a:pt x="95821" y="279463"/>
                  </a:lnTo>
                  <a:lnTo>
                    <a:pt x="41389" y="269392"/>
                  </a:lnTo>
                  <a:lnTo>
                    <a:pt x="176085" y="128524"/>
                  </a:lnTo>
                  <a:lnTo>
                    <a:pt x="251434" y="308267"/>
                  </a:lnTo>
                  <a:lnTo>
                    <a:pt x="196659" y="298132"/>
                  </a:lnTo>
                  <a:lnTo>
                    <a:pt x="192773" y="299034"/>
                  </a:lnTo>
                  <a:lnTo>
                    <a:pt x="186728" y="303631"/>
                  </a:lnTo>
                  <a:lnTo>
                    <a:pt x="184810" y="307098"/>
                  </a:lnTo>
                  <a:lnTo>
                    <a:pt x="183870" y="317601"/>
                  </a:lnTo>
                  <a:lnTo>
                    <a:pt x="183578" y="323773"/>
                  </a:lnTo>
                  <a:lnTo>
                    <a:pt x="183578" y="329768"/>
                  </a:lnTo>
                  <a:lnTo>
                    <a:pt x="189814" y="381609"/>
                  </a:lnTo>
                  <a:lnTo>
                    <a:pt x="207708" y="429323"/>
                  </a:lnTo>
                  <a:lnTo>
                    <a:pt x="236131" y="471220"/>
                  </a:lnTo>
                  <a:lnTo>
                    <a:pt x="273913" y="505561"/>
                  </a:lnTo>
                  <a:lnTo>
                    <a:pt x="319874" y="530656"/>
                  </a:lnTo>
                  <a:lnTo>
                    <a:pt x="329907" y="505587"/>
                  </a:lnTo>
                  <a:close/>
                </a:path>
                <a:path w="734060" h="706119">
                  <a:moveTo>
                    <a:pt x="729805" y="329768"/>
                  </a:moveTo>
                  <a:lnTo>
                    <a:pt x="729729" y="328193"/>
                  </a:lnTo>
                  <a:lnTo>
                    <a:pt x="702729" y="328193"/>
                  </a:lnTo>
                  <a:lnTo>
                    <a:pt x="699325" y="375983"/>
                  </a:lnTo>
                  <a:lnTo>
                    <a:pt x="689114" y="420230"/>
                  </a:lnTo>
                  <a:lnTo>
                    <a:pt x="672604" y="461899"/>
                  </a:lnTo>
                  <a:lnTo>
                    <a:pt x="650189" y="500430"/>
                  </a:lnTo>
                  <a:lnTo>
                    <a:pt x="622261" y="535228"/>
                  </a:lnTo>
                  <a:lnTo>
                    <a:pt x="589241" y="565696"/>
                  </a:lnTo>
                  <a:lnTo>
                    <a:pt x="551510" y="591261"/>
                  </a:lnTo>
                  <a:lnTo>
                    <a:pt x="509485" y="611339"/>
                  </a:lnTo>
                  <a:lnTo>
                    <a:pt x="502691" y="613981"/>
                  </a:lnTo>
                  <a:lnTo>
                    <a:pt x="499224" y="621550"/>
                  </a:lnTo>
                  <a:lnTo>
                    <a:pt x="517563" y="673303"/>
                  </a:lnTo>
                  <a:lnTo>
                    <a:pt x="328218" y="627100"/>
                  </a:lnTo>
                  <a:lnTo>
                    <a:pt x="446201" y="471957"/>
                  </a:lnTo>
                  <a:lnTo>
                    <a:pt x="465201" y="525551"/>
                  </a:lnTo>
                  <a:lnTo>
                    <a:pt x="467804" y="528383"/>
                  </a:lnTo>
                  <a:lnTo>
                    <a:pt x="474560" y="531393"/>
                  </a:lnTo>
                  <a:lnTo>
                    <a:pt x="478396" y="531456"/>
                  </a:lnTo>
                  <a:lnTo>
                    <a:pt x="481799" y="530059"/>
                  </a:lnTo>
                  <a:lnTo>
                    <a:pt x="527227" y="504812"/>
                  </a:lnTo>
                  <a:lnTo>
                    <a:pt x="564553" y="470458"/>
                  </a:lnTo>
                  <a:lnTo>
                    <a:pt x="592632" y="428701"/>
                  </a:lnTo>
                  <a:lnTo>
                    <a:pt x="610323" y="381228"/>
                  </a:lnTo>
                  <a:lnTo>
                    <a:pt x="616483" y="329768"/>
                  </a:lnTo>
                  <a:lnTo>
                    <a:pt x="616483" y="323900"/>
                  </a:lnTo>
                  <a:lnTo>
                    <a:pt x="615619" y="312610"/>
                  </a:lnTo>
                  <a:lnTo>
                    <a:pt x="588708" y="314744"/>
                  </a:lnTo>
                  <a:lnTo>
                    <a:pt x="589483" y="324891"/>
                  </a:lnTo>
                  <a:lnTo>
                    <a:pt x="589483" y="329768"/>
                  </a:lnTo>
                  <a:lnTo>
                    <a:pt x="582104" y="382295"/>
                  </a:lnTo>
                  <a:lnTo>
                    <a:pt x="561073" y="429653"/>
                  </a:lnTo>
                  <a:lnTo>
                    <a:pt x="528002" y="469430"/>
                  </a:lnTo>
                  <a:lnTo>
                    <a:pt x="484505" y="499211"/>
                  </a:lnTo>
                  <a:lnTo>
                    <a:pt x="461632" y="434721"/>
                  </a:lnTo>
                  <a:lnTo>
                    <a:pt x="457555" y="431330"/>
                  </a:lnTo>
                  <a:lnTo>
                    <a:pt x="447738" y="429818"/>
                  </a:lnTo>
                  <a:lnTo>
                    <a:pt x="442836" y="431800"/>
                  </a:lnTo>
                  <a:lnTo>
                    <a:pt x="291503" y="630783"/>
                  </a:lnTo>
                  <a:lnTo>
                    <a:pt x="290753" y="635546"/>
                  </a:lnTo>
                  <a:lnTo>
                    <a:pt x="293801" y="644131"/>
                  </a:lnTo>
                  <a:lnTo>
                    <a:pt x="297383" y="647369"/>
                  </a:lnTo>
                  <a:lnTo>
                    <a:pt x="536486" y="705700"/>
                  </a:lnTo>
                  <a:lnTo>
                    <a:pt x="538632" y="705827"/>
                  </a:lnTo>
                  <a:lnTo>
                    <a:pt x="542404" y="705827"/>
                  </a:lnTo>
                  <a:lnTo>
                    <a:pt x="546061" y="704253"/>
                  </a:lnTo>
                  <a:lnTo>
                    <a:pt x="551967" y="697699"/>
                  </a:lnTo>
                  <a:lnTo>
                    <a:pt x="553008" y="692492"/>
                  </a:lnTo>
                  <a:lnTo>
                    <a:pt x="531406" y="631507"/>
                  </a:lnTo>
                  <a:lnTo>
                    <a:pt x="574662" y="608901"/>
                  </a:lnTo>
                  <a:lnTo>
                    <a:pt x="613435" y="580821"/>
                  </a:lnTo>
                  <a:lnTo>
                    <a:pt x="647344" y="547839"/>
                  </a:lnTo>
                  <a:lnTo>
                    <a:pt x="675970" y="510540"/>
                  </a:lnTo>
                  <a:lnTo>
                    <a:pt x="698931" y="469506"/>
                  </a:lnTo>
                  <a:lnTo>
                    <a:pt x="715822" y="425310"/>
                  </a:lnTo>
                  <a:lnTo>
                    <a:pt x="726236" y="378536"/>
                  </a:lnTo>
                  <a:lnTo>
                    <a:pt x="729805" y="329768"/>
                  </a:lnTo>
                  <a:close/>
                </a:path>
                <a:path w="734060" h="706119">
                  <a:moveTo>
                    <a:pt x="733513" y="273596"/>
                  </a:moveTo>
                  <a:lnTo>
                    <a:pt x="663409" y="33642"/>
                  </a:lnTo>
                  <a:lnTo>
                    <a:pt x="659511" y="30035"/>
                  </a:lnTo>
                  <a:lnTo>
                    <a:pt x="649808" y="27940"/>
                  </a:lnTo>
                  <a:lnTo>
                    <a:pt x="644791" y="29641"/>
                  </a:lnTo>
                  <a:lnTo>
                    <a:pt x="607110" y="73799"/>
                  </a:lnTo>
                  <a:lnTo>
                    <a:pt x="560603" y="42151"/>
                  </a:lnTo>
                  <a:lnTo>
                    <a:pt x="509841" y="19011"/>
                  </a:lnTo>
                  <a:lnTo>
                    <a:pt x="455955" y="4826"/>
                  </a:lnTo>
                  <a:lnTo>
                    <a:pt x="400037" y="0"/>
                  </a:lnTo>
                  <a:lnTo>
                    <a:pt x="351523" y="3568"/>
                  </a:lnTo>
                  <a:lnTo>
                    <a:pt x="304431" y="14160"/>
                  </a:lnTo>
                  <a:lnTo>
                    <a:pt x="259410" y="31559"/>
                  </a:lnTo>
                  <a:lnTo>
                    <a:pt x="217093" y="55587"/>
                  </a:lnTo>
                  <a:lnTo>
                    <a:pt x="232117" y="78016"/>
                  </a:lnTo>
                  <a:lnTo>
                    <a:pt x="270954" y="55956"/>
                  </a:lnTo>
                  <a:lnTo>
                    <a:pt x="312280" y="39992"/>
                  </a:lnTo>
                  <a:lnTo>
                    <a:pt x="355511" y="30276"/>
                  </a:lnTo>
                  <a:lnTo>
                    <a:pt x="400037" y="27000"/>
                  </a:lnTo>
                  <a:lnTo>
                    <a:pt x="454393" y="31965"/>
                  </a:lnTo>
                  <a:lnTo>
                    <a:pt x="506615" y="46596"/>
                  </a:lnTo>
                  <a:lnTo>
                    <a:pt x="555459" y="70396"/>
                  </a:lnTo>
                  <a:lnTo>
                    <a:pt x="599706" y="102908"/>
                  </a:lnTo>
                  <a:lnTo>
                    <a:pt x="602424" y="105308"/>
                  </a:lnTo>
                  <a:lnTo>
                    <a:pt x="606018" y="106553"/>
                  </a:lnTo>
                  <a:lnTo>
                    <a:pt x="613194" y="106006"/>
                  </a:lnTo>
                  <a:lnTo>
                    <a:pt x="616559" y="104317"/>
                  </a:lnTo>
                  <a:lnTo>
                    <a:pt x="645896" y="69951"/>
                  </a:lnTo>
                  <a:lnTo>
                    <a:pt x="700544" y="257022"/>
                  </a:lnTo>
                  <a:lnTo>
                    <a:pt x="507199" y="232422"/>
                  </a:lnTo>
                  <a:lnTo>
                    <a:pt x="550176" y="182079"/>
                  </a:lnTo>
                  <a:lnTo>
                    <a:pt x="549617" y="173736"/>
                  </a:lnTo>
                  <a:lnTo>
                    <a:pt x="512305" y="145072"/>
                  </a:lnTo>
                  <a:lnTo>
                    <a:pt x="477062" y="127660"/>
                  </a:lnTo>
                  <a:lnTo>
                    <a:pt x="439343" y="116967"/>
                  </a:lnTo>
                  <a:lnTo>
                    <a:pt x="400037" y="113322"/>
                  </a:lnTo>
                  <a:lnTo>
                    <a:pt x="362407" y="116649"/>
                  </a:lnTo>
                  <a:lnTo>
                    <a:pt x="326136" y="126428"/>
                  </a:lnTo>
                  <a:lnTo>
                    <a:pt x="292061" y="142328"/>
                  </a:lnTo>
                  <a:lnTo>
                    <a:pt x="261035" y="164071"/>
                  </a:lnTo>
                  <a:lnTo>
                    <a:pt x="278409" y="184734"/>
                  </a:lnTo>
                  <a:lnTo>
                    <a:pt x="305549" y="165709"/>
                  </a:lnTo>
                  <a:lnTo>
                    <a:pt x="335368" y="151790"/>
                  </a:lnTo>
                  <a:lnTo>
                    <a:pt x="367106" y="143230"/>
                  </a:lnTo>
                  <a:lnTo>
                    <a:pt x="400037" y="140322"/>
                  </a:lnTo>
                  <a:lnTo>
                    <a:pt x="431228" y="142938"/>
                  </a:lnTo>
                  <a:lnTo>
                    <a:pt x="461352" y="150660"/>
                  </a:lnTo>
                  <a:lnTo>
                    <a:pt x="489813" y="163245"/>
                  </a:lnTo>
                  <a:lnTo>
                    <a:pt x="516051" y="180479"/>
                  </a:lnTo>
                  <a:lnTo>
                    <a:pt x="467233" y="237655"/>
                  </a:lnTo>
                  <a:lnTo>
                    <a:pt x="466344" y="242900"/>
                  </a:lnTo>
                  <a:lnTo>
                    <a:pt x="469912" y="252145"/>
                  </a:lnTo>
                  <a:lnTo>
                    <a:pt x="474091" y="255422"/>
                  </a:lnTo>
                  <a:lnTo>
                    <a:pt x="717575" y="286410"/>
                  </a:lnTo>
                  <a:lnTo>
                    <a:pt x="719289" y="286512"/>
                  </a:lnTo>
                  <a:lnTo>
                    <a:pt x="723201" y="286512"/>
                  </a:lnTo>
                  <a:lnTo>
                    <a:pt x="726960" y="284810"/>
                  </a:lnTo>
                  <a:lnTo>
                    <a:pt x="732497" y="278320"/>
                  </a:lnTo>
                  <a:lnTo>
                    <a:pt x="733513" y="273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13025" y="1589543"/>
            <a:ext cx="1780539" cy="1780539"/>
            <a:chOff x="7013025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1302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9500" y="2116448"/>
              <a:ext cx="547370" cy="726440"/>
            </a:xfrm>
            <a:custGeom>
              <a:avLst/>
              <a:gdLst/>
              <a:ahLst/>
              <a:cxnLst/>
              <a:rect l="l" t="t" r="r" b="b"/>
              <a:pathLst>
                <a:path w="547370" h="726439">
                  <a:moveTo>
                    <a:pt x="152488" y="445554"/>
                  </a:moveTo>
                  <a:lnTo>
                    <a:pt x="145719" y="438772"/>
                  </a:lnTo>
                  <a:lnTo>
                    <a:pt x="137363" y="438772"/>
                  </a:lnTo>
                  <a:lnTo>
                    <a:pt x="129006" y="438772"/>
                  </a:lnTo>
                  <a:lnTo>
                    <a:pt x="122237" y="445554"/>
                  </a:lnTo>
                  <a:lnTo>
                    <a:pt x="122237" y="462267"/>
                  </a:lnTo>
                  <a:lnTo>
                    <a:pt x="129006" y="469036"/>
                  </a:lnTo>
                  <a:lnTo>
                    <a:pt x="145719" y="469036"/>
                  </a:lnTo>
                  <a:lnTo>
                    <a:pt x="152488" y="462267"/>
                  </a:lnTo>
                  <a:lnTo>
                    <a:pt x="152488" y="445554"/>
                  </a:lnTo>
                  <a:close/>
                </a:path>
                <a:path w="547370" h="726439">
                  <a:moveTo>
                    <a:pt x="424840" y="445554"/>
                  </a:moveTo>
                  <a:lnTo>
                    <a:pt x="418071" y="438772"/>
                  </a:lnTo>
                  <a:lnTo>
                    <a:pt x="401358" y="438772"/>
                  </a:lnTo>
                  <a:lnTo>
                    <a:pt x="394576" y="445554"/>
                  </a:lnTo>
                  <a:lnTo>
                    <a:pt x="394576" y="462267"/>
                  </a:lnTo>
                  <a:lnTo>
                    <a:pt x="401358" y="469036"/>
                  </a:lnTo>
                  <a:lnTo>
                    <a:pt x="409714" y="469036"/>
                  </a:lnTo>
                  <a:lnTo>
                    <a:pt x="418071" y="469036"/>
                  </a:lnTo>
                  <a:lnTo>
                    <a:pt x="424840" y="462267"/>
                  </a:lnTo>
                  <a:lnTo>
                    <a:pt x="424840" y="445554"/>
                  </a:lnTo>
                  <a:close/>
                </a:path>
                <a:path w="547370" h="726439">
                  <a:moveTo>
                    <a:pt x="547090" y="711263"/>
                  </a:moveTo>
                  <a:lnTo>
                    <a:pt x="545782" y="704761"/>
                  </a:lnTo>
                  <a:lnTo>
                    <a:pt x="537032" y="695998"/>
                  </a:lnTo>
                  <a:lnTo>
                    <a:pt x="494233" y="653211"/>
                  </a:lnTo>
                  <a:lnTo>
                    <a:pt x="494233" y="695998"/>
                  </a:lnTo>
                  <a:lnTo>
                    <a:pt x="52857" y="695998"/>
                  </a:lnTo>
                  <a:lnTo>
                    <a:pt x="98247" y="650608"/>
                  </a:lnTo>
                  <a:lnTo>
                    <a:pt x="448843" y="650608"/>
                  </a:lnTo>
                  <a:lnTo>
                    <a:pt x="494233" y="695998"/>
                  </a:lnTo>
                  <a:lnTo>
                    <a:pt x="494233" y="653211"/>
                  </a:lnTo>
                  <a:lnTo>
                    <a:pt x="491629" y="650608"/>
                  </a:lnTo>
                  <a:lnTo>
                    <a:pt x="461378" y="620344"/>
                  </a:lnTo>
                  <a:lnTo>
                    <a:pt x="418579" y="577545"/>
                  </a:lnTo>
                  <a:lnTo>
                    <a:pt x="418579" y="620344"/>
                  </a:lnTo>
                  <a:lnTo>
                    <a:pt x="128511" y="620344"/>
                  </a:lnTo>
                  <a:lnTo>
                    <a:pt x="173901" y="574954"/>
                  </a:lnTo>
                  <a:lnTo>
                    <a:pt x="373189" y="574954"/>
                  </a:lnTo>
                  <a:lnTo>
                    <a:pt x="418579" y="620344"/>
                  </a:lnTo>
                  <a:lnTo>
                    <a:pt x="418579" y="577545"/>
                  </a:lnTo>
                  <a:lnTo>
                    <a:pt x="415988" y="574954"/>
                  </a:lnTo>
                  <a:lnTo>
                    <a:pt x="424853" y="574954"/>
                  </a:lnTo>
                  <a:lnTo>
                    <a:pt x="454266" y="568998"/>
                  </a:lnTo>
                  <a:lnTo>
                    <a:pt x="478320" y="552767"/>
                  </a:lnTo>
                  <a:lnTo>
                    <a:pt x="483768" y="544690"/>
                  </a:lnTo>
                  <a:lnTo>
                    <a:pt x="494550" y="528713"/>
                  </a:lnTo>
                  <a:lnTo>
                    <a:pt x="500494" y="499300"/>
                  </a:lnTo>
                  <a:lnTo>
                    <a:pt x="500494" y="484174"/>
                  </a:lnTo>
                  <a:lnTo>
                    <a:pt x="500494" y="423646"/>
                  </a:lnTo>
                  <a:lnTo>
                    <a:pt x="500494" y="75653"/>
                  </a:lnTo>
                  <a:lnTo>
                    <a:pt x="494550" y="46228"/>
                  </a:lnTo>
                  <a:lnTo>
                    <a:pt x="483768" y="30251"/>
                  </a:lnTo>
                  <a:lnTo>
                    <a:pt x="478320" y="22174"/>
                  </a:lnTo>
                  <a:lnTo>
                    <a:pt x="470242" y="16738"/>
                  </a:lnTo>
                  <a:lnTo>
                    <a:pt x="470242" y="75653"/>
                  </a:lnTo>
                  <a:lnTo>
                    <a:pt x="470242" y="332867"/>
                  </a:lnTo>
                  <a:lnTo>
                    <a:pt x="470242" y="363131"/>
                  </a:lnTo>
                  <a:lnTo>
                    <a:pt x="470242" y="393382"/>
                  </a:lnTo>
                  <a:lnTo>
                    <a:pt x="470242" y="423646"/>
                  </a:lnTo>
                  <a:lnTo>
                    <a:pt x="470242" y="484174"/>
                  </a:lnTo>
                  <a:lnTo>
                    <a:pt x="394589" y="484174"/>
                  </a:lnTo>
                  <a:lnTo>
                    <a:pt x="382816" y="481787"/>
                  </a:lnTo>
                  <a:lnTo>
                    <a:pt x="373202" y="475297"/>
                  </a:lnTo>
                  <a:lnTo>
                    <a:pt x="366712" y="465670"/>
                  </a:lnTo>
                  <a:lnTo>
                    <a:pt x="364324" y="453910"/>
                  </a:lnTo>
                  <a:lnTo>
                    <a:pt x="366712" y="442137"/>
                  </a:lnTo>
                  <a:lnTo>
                    <a:pt x="373202" y="432523"/>
                  </a:lnTo>
                  <a:lnTo>
                    <a:pt x="382816" y="426034"/>
                  </a:lnTo>
                  <a:lnTo>
                    <a:pt x="394589" y="423646"/>
                  </a:lnTo>
                  <a:lnTo>
                    <a:pt x="470242" y="423646"/>
                  </a:lnTo>
                  <a:lnTo>
                    <a:pt x="470242" y="393382"/>
                  </a:lnTo>
                  <a:lnTo>
                    <a:pt x="394589" y="393382"/>
                  </a:lnTo>
                  <a:lnTo>
                    <a:pt x="371055" y="398145"/>
                  </a:lnTo>
                  <a:lnTo>
                    <a:pt x="351815" y="411124"/>
                  </a:lnTo>
                  <a:lnTo>
                    <a:pt x="338823" y="430364"/>
                  </a:lnTo>
                  <a:lnTo>
                    <a:pt x="334060" y="453910"/>
                  </a:lnTo>
                  <a:lnTo>
                    <a:pt x="338823" y="477443"/>
                  </a:lnTo>
                  <a:lnTo>
                    <a:pt x="351815" y="496684"/>
                  </a:lnTo>
                  <a:lnTo>
                    <a:pt x="371055" y="509663"/>
                  </a:lnTo>
                  <a:lnTo>
                    <a:pt x="394589" y="514426"/>
                  </a:lnTo>
                  <a:lnTo>
                    <a:pt x="467448" y="514426"/>
                  </a:lnTo>
                  <a:lnTo>
                    <a:pt x="460921" y="526567"/>
                  </a:lnTo>
                  <a:lnTo>
                    <a:pt x="451192" y="536155"/>
                  </a:lnTo>
                  <a:lnTo>
                    <a:pt x="438937" y="542429"/>
                  </a:lnTo>
                  <a:lnTo>
                    <a:pt x="424853" y="544690"/>
                  </a:lnTo>
                  <a:lnTo>
                    <a:pt x="122237" y="544690"/>
                  </a:lnTo>
                  <a:lnTo>
                    <a:pt x="108153" y="542429"/>
                  </a:lnTo>
                  <a:lnTo>
                    <a:pt x="95897" y="536155"/>
                  </a:lnTo>
                  <a:lnTo>
                    <a:pt x="86169" y="526567"/>
                  </a:lnTo>
                  <a:lnTo>
                    <a:pt x="79641" y="514426"/>
                  </a:lnTo>
                  <a:lnTo>
                    <a:pt x="152501" y="514426"/>
                  </a:lnTo>
                  <a:lnTo>
                    <a:pt x="176034" y="509663"/>
                  </a:lnTo>
                  <a:lnTo>
                    <a:pt x="195275" y="496684"/>
                  </a:lnTo>
                  <a:lnTo>
                    <a:pt x="203720" y="484174"/>
                  </a:lnTo>
                  <a:lnTo>
                    <a:pt x="208254" y="477443"/>
                  </a:lnTo>
                  <a:lnTo>
                    <a:pt x="213017" y="453910"/>
                  </a:lnTo>
                  <a:lnTo>
                    <a:pt x="208254" y="430364"/>
                  </a:lnTo>
                  <a:lnTo>
                    <a:pt x="203720" y="423646"/>
                  </a:lnTo>
                  <a:lnTo>
                    <a:pt x="195275" y="411124"/>
                  </a:lnTo>
                  <a:lnTo>
                    <a:pt x="182765" y="402691"/>
                  </a:lnTo>
                  <a:lnTo>
                    <a:pt x="182765" y="453910"/>
                  </a:lnTo>
                  <a:lnTo>
                    <a:pt x="180378" y="465670"/>
                  </a:lnTo>
                  <a:lnTo>
                    <a:pt x="173888" y="475297"/>
                  </a:lnTo>
                  <a:lnTo>
                    <a:pt x="164261" y="481787"/>
                  </a:lnTo>
                  <a:lnTo>
                    <a:pt x="152501" y="484174"/>
                  </a:lnTo>
                  <a:lnTo>
                    <a:pt x="76847" y="484174"/>
                  </a:lnTo>
                  <a:lnTo>
                    <a:pt x="76847" y="423646"/>
                  </a:lnTo>
                  <a:lnTo>
                    <a:pt x="152501" y="423646"/>
                  </a:lnTo>
                  <a:lnTo>
                    <a:pt x="164261" y="426034"/>
                  </a:lnTo>
                  <a:lnTo>
                    <a:pt x="173888" y="432523"/>
                  </a:lnTo>
                  <a:lnTo>
                    <a:pt x="180378" y="442137"/>
                  </a:lnTo>
                  <a:lnTo>
                    <a:pt x="182765" y="453910"/>
                  </a:lnTo>
                  <a:lnTo>
                    <a:pt x="182765" y="402691"/>
                  </a:lnTo>
                  <a:lnTo>
                    <a:pt x="176034" y="398145"/>
                  </a:lnTo>
                  <a:lnTo>
                    <a:pt x="152501" y="393382"/>
                  </a:lnTo>
                  <a:lnTo>
                    <a:pt x="76847" y="393382"/>
                  </a:lnTo>
                  <a:lnTo>
                    <a:pt x="76847" y="151295"/>
                  </a:lnTo>
                  <a:lnTo>
                    <a:pt x="258419" y="151295"/>
                  </a:lnTo>
                  <a:lnTo>
                    <a:pt x="258419" y="332867"/>
                  </a:lnTo>
                  <a:lnTo>
                    <a:pt x="113880" y="332867"/>
                  </a:lnTo>
                  <a:lnTo>
                    <a:pt x="107111" y="339636"/>
                  </a:lnTo>
                  <a:lnTo>
                    <a:pt x="107111" y="356362"/>
                  </a:lnTo>
                  <a:lnTo>
                    <a:pt x="113880" y="363131"/>
                  </a:lnTo>
                  <a:lnTo>
                    <a:pt x="470242" y="363131"/>
                  </a:lnTo>
                  <a:lnTo>
                    <a:pt x="470242" y="332867"/>
                  </a:lnTo>
                  <a:lnTo>
                    <a:pt x="288671" y="332867"/>
                  </a:lnTo>
                  <a:lnTo>
                    <a:pt x="288671" y="151295"/>
                  </a:lnTo>
                  <a:lnTo>
                    <a:pt x="433209" y="151295"/>
                  </a:lnTo>
                  <a:lnTo>
                    <a:pt x="439978" y="144538"/>
                  </a:lnTo>
                  <a:lnTo>
                    <a:pt x="439978" y="121043"/>
                  </a:lnTo>
                  <a:lnTo>
                    <a:pt x="439978" y="90779"/>
                  </a:lnTo>
                  <a:lnTo>
                    <a:pt x="439978" y="67284"/>
                  </a:lnTo>
                  <a:lnTo>
                    <a:pt x="433209" y="60515"/>
                  </a:lnTo>
                  <a:lnTo>
                    <a:pt x="409714" y="60515"/>
                  </a:lnTo>
                  <a:lnTo>
                    <a:pt x="409714" y="90779"/>
                  </a:lnTo>
                  <a:lnTo>
                    <a:pt x="409714" y="121043"/>
                  </a:lnTo>
                  <a:lnTo>
                    <a:pt x="137375" y="121043"/>
                  </a:lnTo>
                  <a:lnTo>
                    <a:pt x="137375" y="90779"/>
                  </a:lnTo>
                  <a:lnTo>
                    <a:pt x="409714" y="90779"/>
                  </a:lnTo>
                  <a:lnTo>
                    <a:pt x="409714" y="60515"/>
                  </a:lnTo>
                  <a:lnTo>
                    <a:pt x="113880" y="60515"/>
                  </a:lnTo>
                  <a:lnTo>
                    <a:pt x="107111" y="67284"/>
                  </a:lnTo>
                  <a:lnTo>
                    <a:pt x="107111" y="121043"/>
                  </a:lnTo>
                  <a:lnTo>
                    <a:pt x="76847" y="121043"/>
                  </a:lnTo>
                  <a:lnTo>
                    <a:pt x="76847" y="75653"/>
                  </a:lnTo>
                  <a:lnTo>
                    <a:pt x="80416" y="58000"/>
                  </a:lnTo>
                  <a:lnTo>
                    <a:pt x="90157" y="43561"/>
                  </a:lnTo>
                  <a:lnTo>
                    <a:pt x="104584" y="33832"/>
                  </a:lnTo>
                  <a:lnTo>
                    <a:pt x="122237" y="30251"/>
                  </a:lnTo>
                  <a:lnTo>
                    <a:pt x="424853" y="30251"/>
                  </a:lnTo>
                  <a:lnTo>
                    <a:pt x="442506" y="33832"/>
                  </a:lnTo>
                  <a:lnTo>
                    <a:pt x="456933" y="43561"/>
                  </a:lnTo>
                  <a:lnTo>
                    <a:pt x="466661" y="58000"/>
                  </a:lnTo>
                  <a:lnTo>
                    <a:pt x="470242" y="75653"/>
                  </a:lnTo>
                  <a:lnTo>
                    <a:pt x="470242" y="16738"/>
                  </a:lnTo>
                  <a:lnTo>
                    <a:pt x="454266" y="5956"/>
                  </a:lnTo>
                  <a:lnTo>
                    <a:pt x="424853" y="0"/>
                  </a:lnTo>
                  <a:lnTo>
                    <a:pt x="122237" y="0"/>
                  </a:lnTo>
                  <a:lnTo>
                    <a:pt x="92824" y="5956"/>
                  </a:lnTo>
                  <a:lnTo>
                    <a:pt x="68770" y="22174"/>
                  </a:lnTo>
                  <a:lnTo>
                    <a:pt x="52539" y="46228"/>
                  </a:lnTo>
                  <a:lnTo>
                    <a:pt x="46583" y="75653"/>
                  </a:lnTo>
                  <a:lnTo>
                    <a:pt x="46583" y="499300"/>
                  </a:lnTo>
                  <a:lnTo>
                    <a:pt x="52539" y="528713"/>
                  </a:lnTo>
                  <a:lnTo>
                    <a:pt x="68770" y="552767"/>
                  </a:lnTo>
                  <a:lnTo>
                    <a:pt x="92824" y="568998"/>
                  </a:lnTo>
                  <a:lnTo>
                    <a:pt x="122237" y="574954"/>
                  </a:lnTo>
                  <a:lnTo>
                    <a:pt x="131102" y="574954"/>
                  </a:lnTo>
                  <a:lnTo>
                    <a:pt x="1295" y="704761"/>
                  </a:lnTo>
                  <a:lnTo>
                    <a:pt x="0" y="711263"/>
                  </a:lnTo>
                  <a:lnTo>
                    <a:pt x="4686" y="722579"/>
                  </a:lnTo>
                  <a:lnTo>
                    <a:pt x="10210" y="726262"/>
                  </a:lnTo>
                  <a:lnTo>
                    <a:pt x="536879" y="726262"/>
                  </a:lnTo>
                  <a:lnTo>
                    <a:pt x="542404" y="722579"/>
                  </a:lnTo>
                  <a:lnTo>
                    <a:pt x="547090" y="711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71081" y="1589543"/>
            <a:ext cx="1780539" cy="1780539"/>
            <a:chOff x="8971081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71081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1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4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4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4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4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1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60433" y="2182640"/>
              <a:ext cx="800735" cy="594360"/>
            </a:xfrm>
            <a:custGeom>
              <a:avLst/>
              <a:gdLst/>
              <a:ahLst/>
              <a:cxnLst/>
              <a:rect l="l" t="t" r="r" b="b"/>
              <a:pathLst>
                <a:path w="800734" h="594360">
                  <a:moveTo>
                    <a:pt x="588137" y="127762"/>
                  </a:moveTo>
                  <a:lnTo>
                    <a:pt x="584784" y="119532"/>
                  </a:lnTo>
                  <a:lnTo>
                    <a:pt x="301599" y="622"/>
                  </a:lnTo>
                  <a:lnTo>
                    <a:pt x="299859" y="254"/>
                  </a:lnTo>
                  <a:lnTo>
                    <a:pt x="289140" y="0"/>
                  </a:lnTo>
                  <a:lnTo>
                    <a:pt x="287108" y="381"/>
                  </a:lnTo>
                  <a:lnTo>
                    <a:pt x="3365" y="119532"/>
                  </a:lnTo>
                  <a:lnTo>
                    <a:pt x="0" y="127762"/>
                  </a:lnTo>
                  <a:lnTo>
                    <a:pt x="6007" y="142074"/>
                  </a:lnTo>
                  <a:lnTo>
                    <a:pt x="14236" y="145453"/>
                  </a:lnTo>
                  <a:lnTo>
                    <a:pt x="293408" y="28206"/>
                  </a:lnTo>
                  <a:lnTo>
                    <a:pt x="294805" y="28244"/>
                  </a:lnTo>
                  <a:lnTo>
                    <a:pt x="568528" y="143179"/>
                  </a:lnTo>
                  <a:lnTo>
                    <a:pt x="570369" y="143535"/>
                  </a:lnTo>
                  <a:lnTo>
                    <a:pt x="572185" y="143535"/>
                  </a:lnTo>
                  <a:lnTo>
                    <a:pt x="577672" y="143535"/>
                  </a:lnTo>
                  <a:lnTo>
                    <a:pt x="582879" y="140296"/>
                  </a:lnTo>
                  <a:lnTo>
                    <a:pt x="588137" y="127762"/>
                  </a:lnTo>
                  <a:close/>
                </a:path>
                <a:path w="800734" h="594360">
                  <a:moveTo>
                    <a:pt x="800557" y="576707"/>
                  </a:moveTo>
                  <a:lnTo>
                    <a:pt x="797534" y="570179"/>
                  </a:lnTo>
                  <a:lnTo>
                    <a:pt x="788733" y="565721"/>
                  </a:lnTo>
                  <a:lnTo>
                    <a:pt x="726567" y="534238"/>
                  </a:lnTo>
                  <a:lnTo>
                    <a:pt x="726567" y="565721"/>
                  </a:lnTo>
                  <a:lnTo>
                    <a:pt x="109410" y="565721"/>
                  </a:lnTo>
                  <a:lnTo>
                    <a:pt x="109410" y="355587"/>
                  </a:lnTo>
                  <a:lnTo>
                    <a:pt x="486232" y="355587"/>
                  </a:lnTo>
                  <a:lnTo>
                    <a:pt x="531634" y="415137"/>
                  </a:lnTo>
                  <a:lnTo>
                    <a:pt x="533793" y="416750"/>
                  </a:lnTo>
                  <a:lnTo>
                    <a:pt x="602615" y="442544"/>
                  </a:lnTo>
                  <a:lnTo>
                    <a:pt x="621538" y="510667"/>
                  </a:lnTo>
                  <a:lnTo>
                    <a:pt x="624141" y="513842"/>
                  </a:lnTo>
                  <a:lnTo>
                    <a:pt x="726567" y="565721"/>
                  </a:lnTo>
                  <a:lnTo>
                    <a:pt x="726567" y="534238"/>
                  </a:lnTo>
                  <a:lnTo>
                    <a:pt x="645883" y="493369"/>
                  </a:lnTo>
                  <a:lnTo>
                    <a:pt x="626579" y="423824"/>
                  </a:lnTo>
                  <a:lnTo>
                    <a:pt x="623379" y="420331"/>
                  </a:lnTo>
                  <a:lnTo>
                    <a:pt x="549922" y="392785"/>
                  </a:lnTo>
                  <a:lnTo>
                    <a:pt x="521563" y="355587"/>
                  </a:lnTo>
                  <a:lnTo>
                    <a:pt x="508266" y="338150"/>
                  </a:lnTo>
                  <a:lnTo>
                    <a:pt x="508266" y="180708"/>
                  </a:lnTo>
                  <a:lnTo>
                    <a:pt x="573913" y="208267"/>
                  </a:lnTo>
                  <a:lnTo>
                    <a:pt x="582129" y="204901"/>
                  </a:lnTo>
                  <a:lnTo>
                    <a:pt x="588149" y="190588"/>
                  </a:lnTo>
                  <a:lnTo>
                    <a:pt x="584784" y="182359"/>
                  </a:lnTo>
                  <a:lnTo>
                    <a:pt x="505523" y="149085"/>
                  </a:lnTo>
                  <a:lnTo>
                    <a:pt x="501980" y="145529"/>
                  </a:lnTo>
                  <a:lnTo>
                    <a:pt x="497065" y="145529"/>
                  </a:lnTo>
                  <a:lnTo>
                    <a:pt x="480174" y="138442"/>
                  </a:lnTo>
                  <a:lnTo>
                    <a:pt x="480174" y="168922"/>
                  </a:lnTo>
                  <a:lnTo>
                    <a:pt x="480174" y="327494"/>
                  </a:lnTo>
                  <a:lnTo>
                    <a:pt x="109410" y="327494"/>
                  </a:lnTo>
                  <a:lnTo>
                    <a:pt x="109410" y="168313"/>
                  </a:lnTo>
                  <a:lnTo>
                    <a:pt x="293408" y="91046"/>
                  </a:lnTo>
                  <a:lnTo>
                    <a:pt x="294805" y="91084"/>
                  </a:lnTo>
                  <a:lnTo>
                    <a:pt x="480174" y="168922"/>
                  </a:lnTo>
                  <a:lnTo>
                    <a:pt x="480174" y="138442"/>
                  </a:lnTo>
                  <a:lnTo>
                    <a:pt x="301586" y="63449"/>
                  </a:lnTo>
                  <a:lnTo>
                    <a:pt x="299859" y="63093"/>
                  </a:lnTo>
                  <a:lnTo>
                    <a:pt x="289140" y="62725"/>
                  </a:lnTo>
                  <a:lnTo>
                    <a:pt x="287108" y="63207"/>
                  </a:lnTo>
                  <a:lnTo>
                    <a:pt x="91059" y="145529"/>
                  </a:lnTo>
                  <a:lnTo>
                    <a:pt x="87604" y="145529"/>
                  </a:lnTo>
                  <a:lnTo>
                    <a:pt x="85077" y="148043"/>
                  </a:lnTo>
                  <a:lnTo>
                    <a:pt x="3365" y="182359"/>
                  </a:lnTo>
                  <a:lnTo>
                    <a:pt x="0" y="190588"/>
                  </a:lnTo>
                  <a:lnTo>
                    <a:pt x="5257" y="203123"/>
                  </a:lnTo>
                  <a:lnTo>
                    <a:pt x="10477" y="206362"/>
                  </a:lnTo>
                  <a:lnTo>
                    <a:pt x="15963" y="206362"/>
                  </a:lnTo>
                  <a:lnTo>
                    <a:pt x="17767" y="206362"/>
                  </a:lnTo>
                  <a:lnTo>
                    <a:pt x="19621" y="206006"/>
                  </a:lnTo>
                  <a:lnTo>
                    <a:pt x="81305" y="180111"/>
                  </a:lnTo>
                  <a:lnTo>
                    <a:pt x="81305" y="333794"/>
                  </a:lnTo>
                  <a:lnTo>
                    <a:pt x="81305" y="349300"/>
                  </a:lnTo>
                  <a:lnTo>
                    <a:pt x="81305" y="587527"/>
                  </a:lnTo>
                  <a:lnTo>
                    <a:pt x="87604" y="593813"/>
                  </a:lnTo>
                  <a:lnTo>
                    <a:pt x="791883" y="593813"/>
                  </a:lnTo>
                  <a:lnTo>
                    <a:pt x="797547" y="589356"/>
                  </a:lnTo>
                  <a:lnTo>
                    <a:pt x="800557" y="576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6881" y="2354908"/>
              <a:ext cx="128544" cy="1285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1155" y="2354908"/>
              <a:ext cx="129387" cy="1833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62338" y="2302033"/>
              <a:ext cx="584835" cy="86995"/>
            </a:xfrm>
            <a:custGeom>
              <a:avLst/>
              <a:gdLst/>
              <a:ahLst/>
              <a:cxnLst/>
              <a:rect l="l" t="t" r="r" b="b"/>
              <a:pathLst>
                <a:path w="584834" h="86994">
                  <a:moveTo>
                    <a:pt x="28092" y="6286"/>
                  </a:moveTo>
                  <a:lnTo>
                    <a:pt x="21805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0" y="80670"/>
                  </a:lnTo>
                  <a:lnTo>
                    <a:pt x="6299" y="86956"/>
                  </a:lnTo>
                  <a:lnTo>
                    <a:pt x="14046" y="86956"/>
                  </a:lnTo>
                  <a:lnTo>
                    <a:pt x="21805" y="86956"/>
                  </a:lnTo>
                  <a:lnTo>
                    <a:pt x="28092" y="80670"/>
                  </a:lnTo>
                  <a:lnTo>
                    <a:pt x="28092" y="6286"/>
                  </a:lnTo>
                  <a:close/>
                </a:path>
                <a:path w="584834" h="86994">
                  <a:moveTo>
                    <a:pt x="584327" y="6286"/>
                  </a:moveTo>
                  <a:lnTo>
                    <a:pt x="578040" y="0"/>
                  </a:lnTo>
                  <a:lnTo>
                    <a:pt x="562533" y="0"/>
                  </a:lnTo>
                  <a:lnTo>
                    <a:pt x="556234" y="6286"/>
                  </a:lnTo>
                  <a:lnTo>
                    <a:pt x="556234" y="80670"/>
                  </a:lnTo>
                  <a:lnTo>
                    <a:pt x="562533" y="86956"/>
                  </a:lnTo>
                  <a:lnTo>
                    <a:pt x="570280" y="86956"/>
                  </a:lnTo>
                  <a:lnTo>
                    <a:pt x="578040" y="86956"/>
                  </a:lnTo>
                  <a:lnTo>
                    <a:pt x="584327" y="80670"/>
                  </a:lnTo>
                  <a:lnTo>
                    <a:pt x="584327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929132" y="1589543"/>
            <a:ext cx="1780539" cy="1780539"/>
            <a:chOff x="10929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0929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6757" y="2614689"/>
              <a:ext cx="83149" cy="831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5120" y="2362171"/>
              <a:ext cx="83138" cy="83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7739" y="2659182"/>
              <a:ext cx="83149" cy="831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447869" y="2108282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613422" y="300659"/>
                  </a:moveTo>
                  <a:lnTo>
                    <a:pt x="584098" y="300659"/>
                  </a:lnTo>
                  <a:lnTo>
                    <a:pt x="584098" y="329984"/>
                  </a:lnTo>
                  <a:lnTo>
                    <a:pt x="613422" y="329984"/>
                  </a:lnTo>
                  <a:lnTo>
                    <a:pt x="613422" y="300659"/>
                  </a:lnTo>
                  <a:close/>
                </a:path>
                <a:path w="742950" h="742950">
                  <a:moveTo>
                    <a:pt x="656475" y="300659"/>
                  </a:moveTo>
                  <a:lnTo>
                    <a:pt x="627151" y="300659"/>
                  </a:lnTo>
                  <a:lnTo>
                    <a:pt x="627151" y="329984"/>
                  </a:lnTo>
                  <a:lnTo>
                    <a:pt x="656475" y="329984"/>
                  </a:lnTo>
                  <a:lnTo>
                    <a:pt x="656475" y="300659"/>
                  </a:lnTo>
                  <a:close/>
                </a:path>
                <a:path w="742950" h="742950">
                  <a:moveTo>
                    <a:pt x="742581" y="670204"/>
                  </a:moveTo>
                  <a:lnTo>
                    <a:pt x="699528" y="670204"/>
                  </a:lnTo>
                  <a:lnTo>
                    <a:pt x="699528" y="514769"/>
                  </a:lnTo>
                  <a:lnTo>
                    <a:pt x="721067" y="514756"/>
                  </a:lnTo>
                  <a:lnTo>
                    <a:pt x="721067" y="485432"/>
                  </a:lnTo>
                  <a:lnTo>
                    <a:pt x="721067" y="471703"/>
                  </a:lnTo>
                  <a:lnTo>
                    <a:pt x="721067" y="442379"/>
                  </a:lnTo>
                  <a:lnTo>
                    <a:pt x="699528" y="442379"/>
                  </a:lnTo>
                  <a:lnTo>
                    <a:pt x="699528" y="286931"/>
                  </a:lnTo>
                  <a:lnTo>
                    <a:pt x="721067" y="286931"/>
                  </a:lnTo>
                  <a:lnTo>
                    <a:pt x="721067" y="257606"/>
                  </a:lnTo>
                  <a:lnTo>
                    <a:pt x="721067" y="243878"/>
                  </a:lnTo>
                  <a:lnTo>
                    <a:pt x="721067" y="214553"/>
                  </a:lnTo>
                  <a:lnTo>
                    <a:pt x="691718" y="214553"/>
                  </a:lnTo>
                  <a:lnTo>
                    <a:pt x="691718" y="243878"/>
                  </a:lnTo>
                  <a:lnTo>
                    <a:pt x="691718" y="257606"/>
                  </a:lnTo>
                  <a:lnTo>
                    <a:pt x="691718" y="471703"/>
                  </a:lnTo>
                  <a:lnTo>
                    <a:pt x="691718" y="485432"/>
                  </a:lnTo>
                  <a:lnTo>
                    <a:pt x="670204" y="485432"/>
                  </a:lnTo>
                  <a:lnTo>
                    <a:pt x="670204" y="514769"/>
                  </a:lnTo>
                  <a:lnTo>
                    <a:pt x="670204" y="670204"/>
                  </a:lnTo>
                  <a:lnTo>
                    <a:pt x="534212" y="670204"/>
                  </a:lnTo>
                  <a:lnTo>
                    <a:pt x="534212" y="514769"/>
                  </a:lnTo>
                  <a:lnTo>
                    <a:pt x="670204" y="514769"/>
                  </a:lnTo>
                  <a:lnTo>
                    <a:pt x="670204" y="485432"/>
                  </a:lnTo>
                  <a:lnTo>
                    <a:pt x="534200" y="485432"/>
                  </a:lnTo>
                  <a:lnTo>
                    <a:pt x="534200" y="471703"/>
                  </a:lnTo>
                  <a:lnTo>
                    <a:pt x="691718" y="471703"/>
                  </a:lnTo>
                  <a:lnTo>
                    <a:pt x="691718" y="257606"/>
                  </a:lnTo>
                  <a:lnTo>
                    <a:pt x="670204" y="257606"/>
                  </a:lnTo>
                  <a:lnTo>
                    <a:pt x="670204" y="286931"/>
                  </a:lnTo>
                  <a:lnTo>
                    <a:pt x="670204" y="442379"/>
                  </a:lnTo>
                  <a:lnTo>
                    <a:pt x="631710" y="442379"/>
                  </a:lnTo>
                  <a:lnTo>
                    <a:pt x="631710" y="383794"/>
                  </a:lnTo>
                  <a:lnTo>
                    <a:pt x="631710" y="354469"/>
                  </a:lnTo>
                  <a:lnTo>
                    <a:pt x="602386" y="354469"/>
                  </a:lnTo>
                  <a:lnTo>
                    <a:pt x="602386" y="383794"/>
                  </a:lnTo>
                  <a:lnTo>
                    <a:pt x="602386" y="442379"/>
                  </a:lnTo>
                  <a:lnTo>
                    <a:pt x="580491" y="442379"/>
                  </a:lnTo>
                  <a:lnTo>
                    <a:pt x="580491" y="383794"/>
                  </a:lnTo>
                  <a:lnTo>
                    <a:pt x="602386" y="383794"/>
                  </a:lnTo>
                  <a:lnTo>
                    <a:pt x="602386" y="354469"/>
                  </a:lnTo>
                  <a:lnTo>
                    <a:pt x="551154" y="354469"/>
                  </a:lnTo>
                  <a:lnTo>
                    <a:pt x="551154" y="442379"/>
                  </a:lnTo>
                  <a:lnTo>
                    <a:pt x="534212" y="442379"/>
                  </a:lnTo>
                  <a:lnTo>
                    <a:pt x="534212" y="351510"/>
                  </a:lnTo>
                  <a:lnTo>
                    <a:pt x="534212" y="322186"/>
                  </a:lnTo>
                  <a:lnTo>
                    <a:pt x="512673" y="322186"/>
                  </a:lnTo>
                  <a:lnTo>
                    <a:pt x="512673" y="286931"/>
                  </a:lnTo>
                  <a:lnTo>
                    <a:pt x="670204" y="286931"/>
                  </a:lnTo>
                  <a:lnTo>
                    <a:pt x="670204" y="257606"/>
                  </a:lnTo>
                  <a:lnTo>
                    <a:pt x="504875" y="257606"/>
                  </a:lnTo>
                  <a:lnTo>
                    <a:pt x="504875" y="351510"/>
                  </a:lnTo>
                  <a:lnTo>
                    <a:pt x="504875" y="670204"/>
                  </a:lnTo>
                  <a:lnTo>
                    <a:pt x="421830" y="670204"/>
                  </a:lnTo>
                  <a:lnTo>
                    <a:pt x="421830" y="615937"/>
                  </a:lnTo>
                  <a:lnTo>
                    <a:pt x="421830" y="351510"/>
                  </a:lnTo>
                  <a:lnTo>
                    <a:pt x="504875" y="351510"/>
                  </a:lnTo>
                  <a:lnTo>
                    <a:pt x="504875" y="257606"/>
                  </a:lnTo>
                  <a:lnTo>
                    <a:pt x="491159" y="257606"/>
                  </a:lnTo>
                  <a:lnTo>
                    <a:pt x="491159" y="243878"/>
                  </a:lnTo>
                  <a:lnTo>
                    <a:pt x="691718" y="243878"/>
                  </a:lnTo>
                  <a:lnTo>
                    <a:pt x="691718" y="214553"/>
                  </a:lnTo>
                  <a:lnTo>
                    <a:pt x="645718" y="214553"/>
                  </a:lnTo>
                  <a:lnTo>
                    <a:pt x="645718" y="190055"/>
                  </a:lnTo>
                  <a:lnTo>
                    <a:pt x="678002" y="190055"/>
                  </a:lnTo>
                  <a:lnTo>
                    <a:pt x="678002" y="160731"/>
                  </a:lnTo>
                  <a:lnTo>
                    <a:pt x="645718" y="160731"/>
                  </a:lnTo>
                  <a:lnTo>
                    <a:pt x="645718" y="147002"/>
                  </a:lnTo>
                  <a:lnTo>
                    <a:pt x="678002" y="147002"/>
                  </a:lnTo>
                  <a:lnTo>
                    <a:pt x="678002" y="117678"/>
                  </a:lnTo>
                  <a:lnTo>
                    <a:pt x="645718" y="117678"/>
                  </a:lnTo>
                  <a:lnTo>
                    <a:pt x="645718" y="96151"/>
                  </a:lnTo>
                  <a:lnTo>
                    <a:pt x="616381" y="96151"/>
                  </a:lnTo>
                  <a:lnTo>
                    <a:pt x="616381" y="117678"/>
                  </a:lnTo>
                  <a:lnTo>
                    <a:pt x="584098" y="117678"/>
                  </a:lnTo>
                  <a:lnTo>
                    <a:pt x="584098" y="147002"/>
                  </a:lnTo>
                  <a:lnTo>
                    <a:pt x="616381" y="147002"/>
                  </a:lnTo>
                  <a:lnTo>
                    <a:pt x="616381" y="160731"/>
                  </a:lnTo>
                  <a:lnTo>
                    <a:pt x="584098" y="160731"/>
                  </a:lnTo>
                  <a:lnTo>
                    <a:pt x="584098" y="190055"/>
                  </a:lnTo>
                  <a:lnTo>
                    <a:pt x="616381" y="190055"/>
                  </a:lnTo>
                  <a:lnTo>
                    <a:pt x="616381" y="214553"/>
                  </a:lnTo>
                  <a:lnTo>
                    <a:pt x="461810" y="214553"/>
                  </a:lnTo>
                  <a:lnTo>
                    <a:pt x="461810" y="286931"/>
                  </a:lnTo>
                  <a:lnTo>
                    <a:pt x="483349" y="286931"/>
                  </a:lnTo>
                  <a:lnTo>
                    <a:pt x="483349" y="322186"/>
                  </a:lnTo>
                  <a:lnTo>
                    <a:pt x="421830" y="322186"/>
                  </a:lnTo>
                  <a:lnTo>
                    <a:pt x="421830" y="118922"/>
                  </a:lnTo>
                  <a:lnTo>
                    <a:pt x="421830" y="107327"/>
                  </a:lnTo>
                  <a:lnTo>
                    <a:pt x="456958" y="93433"/>
                  </a:lnTo>
                  <a:lnTo>
                    <a:pt x="456958" y="52463"/>
                  </a:lnTo>
                  <a:lnTo>
                    <a:pt x="456958" y="9347"/>
                  </a:lnTo>
                  <a:lnTo>
                    <a:pt x="427634" y="20942"/>
                  </a:lnTo>
                  <a:lnTo>
                    <a:pt x="427634" y="52463"/>
                  </a:lnTo>
                  <a:lnTo>
                    <a:pt x="427634" y="73494"/>
                  </a:lnTo>
                  <a:lnTo>
                    <a:pt x="149987" y="183248"/>
                  </a:lnTo>
                  <a:lnTo>
                    <a:pt x="149987" y="162229"/>
                  </a:lnTo>
                  <a:lnTo>
                    <a:pt x="308381" y="99618"/>
                  </a:lnTo>
                  <a:lnTo>
                    <a:pt x="427634" y="52463"/>
                  </a:lnTo>
                  <a:lnTo>
                    <a:pt x="427634" y="20942"/>
                  </a:lnTo>
                  <a:lnTo>
                    <a:pt x="228612" y="99618"/>
                  </a:lnTo>
                  <a:lnTo>
                    <a:pt x="228612" y="67970"/>
                  </a:lnTo>
                  <a:lnTo>
                    <a:pt x="228612" y="55918"/>
                  </a:lnTo>
                  <a:lnTo>
                    <a:pt x="262636" y="41948"/>
                  </a:lnTo>
                  <a:lnTo>
                    <a:pt x="255358" y="24218"/>
                  </a:lnTo>
                  <a:lnTo>
                    <a:pt x="251498" y="14820"/>
                  </a:lnTo>
                  <a:lnTo>
                    <a:pt x="228612" y="24218"/>
                  </a:lnTo>
                  <a:lnTo>
                    <a:pt x="228612" y="0"/>
                  </a:lnTo>
                  <a:lnTo>
                    <a:pt x="199275" y="0"/>
                  </a:lnTo>
                  <a:lnTo>
                    <a:pt x="199275" y="36258"/>
                  </a:lnTo>
                  <a:lnTo>
                    <a:pt x="168503" y="48895"/>
                  </a:lnTo>
                  <a:lnTo>
                    <a:pt x="179641" y="76022"/>
                  </a:lnTo>
                  <a:lnTo>
                    <a:pt x="199275" y="67970"/>
                  </a:lnTo>
                  <a:lnTo>
                    <a:pt x="199275" y="111213"/>
                  </a:lnTo>
                  <a:lnTo>
                    <a:pt x="120662" y="142290"/>
                  </a:lnTo>
                  <a:lnTo>
                    <a:pt x="120662" y="226390"/>
                  </a:lnTo>
                  <a:lnTo>
                    <a:pt x="155790" y="212496"/>
                  </a:lnTo>
                  <a:lnTo>
                    <a:pt x="155790" y="248653"/>
                  </a:lnTo>
                  <a:lnTo>
                    <a:pt x="185127" y="248653"/>
                  </a:lnTo>
                  <a:lnTo>
                    <a:pt x="185127" y="212496"/>
                  </a:lnTo>
                  <a:lnTo>
                    <a:pt x="185127" y="200901"/>
                  </a:lnTo>
                  <a:lnTo>
                    <a:pt x="229781" y="183248"/>
                  </a:lnTo>
                  <a:lnTo>
                    <a:pt x="392506" y="118922"/>
                  </a:lnTo>
                  <a:lnTo>
                    <a:pt x="392506" y="585317"/>
                  </a:lnTo>
                  <a:lnTo>
                    <a:pt x="392506" y="615937"/>
                  </a:lnTo>
                  <a:lnTo>
                    <a:pt x="392506" y="670204"/>
                  </a:lnTo>
                  <a:lnTo>
                    <a:pt x="316357" y="670204"/>
                  </a:lnTo>
                  <a:lnTo>
                    <a:pt x="322224" y="666394"/>
                  </a:lnTo>
                  <a:lnTo>
                    <a:pt x="328244" y="663117"/>
                  </a:lnTo>
                  <a:lnTo>
                    <a:pt x="334403" y="660171"/>
                  </a:lnTo>
                  <a:lnTo>
                    <a:pt x="354533" y="651268"/>
                  </a:lnTo>
                  <a:lnTo>
                    <a:pt x="360934" y="647357"/>
                  </a:lnTo>
                  <a:lnTo>
                    <a:pt x="387527" y="618375"/>
                  </a:lnTo>
                  <a:lnTo>
                    <a:pt x="392506" y="615937"/>
                  </a:lnTo>
                  <a:lnTo>
                    <a:pt x="392506" y="585317"/>
                  </a:lnTo>
                  <a:lnTo>
                    <a:pt x="379425" y="589673"/>
                  </a:lnTo>
                  <a:lnTo>
                    <a:pt x="369658" y="596061"/>
                  </a:lnTo>
                  <a:lnTo>
                    <a:pt x="362381" y="603402"/>
                  </a:lnTo>
                  <a:lnTo>
                    <a:pt x="356793" y="610616"/>
                  </a:lnTo>
                  <a:lnTo>
                    <a:pt x="350215" y="619556"/>
                  </a:lnTo>
                  <a:lnTo>
                    <a:pt x="340880" y="625246"/>
                  </a:lnTo>
                  <a:lnTo>
                    <a:pt x="321462" y="633844"/>
                  </a:lnTo>
                  <a:lnTo>
                    <a:pt x="313740" y="637590"/>
                  </a:lnTo>
                  <a:lnTo>
                    <a:pt x="305841" y="642010"/>
                  </a:lnTo>
                  <a:lnTo>
                    <a:pt x="297865" y="647357"/>
                  </a:lnTo>
                  <a:lnTo>
                    <a:pt x="297865" y="447294"/>
                  </a:lnTo>
                  <a:lnTo>
                    <a:pt x="319392" y="447294"/>
                  </a:lnTo>
                  <a:lnTo>
                    <a:pt x="319392" y="417969"/>
                  </a:lnTo>
                  <a:lnTo>
                    <a:pt x="319392" y="404241"/>
                  </a:lnTo>
                  <a:lnTo>
                    <a:pt x="319392" y="374916"/>
                  </a:lnTo>
                  <a:lnTo>
                    <a:pt x="290055" y="374916"/>
                  </a:lnTo>
                  <a:lnTo>
                    <a:pt x="290055" y="404241"/>
                  </a:lnTo>
                  <a:lnTo>
                    <a:pt x="290055" y="417969"/>
                  </a:lnTo>
                  <a:lnTo>
                    <a:pt x="268541" y="417969"/>
                  </a:lnTo>
                  <a:lnTo>
                    <a:pt x="268541" y="447294"/>
                  </a:lnTo>
                  <a:lnTo>
                    <a:pt x="268541" y="670204"/>
                  </a:lnTo>
                  <a:lnTo>
                    <a:pt x="72377" y="670204"/>
                  </a:lnTo>
                  <a:lnTo>
                    <a:pt x="72377" y="447294"/>
                  </a:lnTo>
                  <a:lnTo>
                    <a:pt x="268541" y="447294"/>
                  </a:lnTo>
                  <a:lnTo>
                    <a:pt x="268541" y="417969"/>
                  </a:lnTo>
                  <a:lnTo>
                    <a:pt x="50850" y="417969"/>
                  </a:lnTo>
                  <a:lnTo>
                    <a:pt x="50850" y="404241"/>
                  </a:lnTo>
                  <a:lnTo>
                    <a:pt x="290055" y="404241"/>
                  </a:lnTo>
                  <a:lnTo>
                    <a:pt x="290055" y="374916"/>
                  </a:lnTo>
                  <a:lnTo>
                    <a:pt x="185127" y="374916"/>
                  </a:lnTo>
                  <a:lnTo>
                    <a:pt x="185127" y="262382"/>
                  </a:lnTo>
                  <a:lnTo>
                    <a:pt x="155790" y="262382"/>
                  </a:lnTo>
                  <a:lnTo>
                    <a:pt x="155790" y="374916"/>
                  </a:lnTo>
                  <a:lnTo>
                    <a:pt x="93903" y="374916"/>
                  </a:lnTo>
                  <a:lnTo>
                    <a:pt x="93903" y="350418"/>
                  </a:lnTo>
                  <a:lnTo>
                    <a:pt x="126199" y="350418"/>
                  </a:lnTo>
                  <a:lnTo>
                    <a:pt x="126199" y="321094"/>
                  </a:lnTo>
                  <a:lnTo>
                    <a:pt x="93903" y="321094"/>
                  </a:lnTo>
                  <a:lnTo>
                    <a:pt x="93903" y="307365"/>
                  </a:lnTo>
                  <a:lnTo>
                    <a:pt x="126199" y="307365"/>
                  </a:lnTo>
                  <a:lnTo>
                    <a:pt x="126199" y="278041"/>
                  </a:lnTo>
                  <a:lnTo>
                    <a:pt x="93903" y="278041"/>
                  </a:lnTo>
                  <a:lnTo>
                    <a:pt x="93903" y="256514"/>
                  </a:lnTo>
                  <a:lnTo>
                    <a:pt x="64579" y="256514"/>
                  </a:lnTo>
                  <a:lnTo>
                    <a:pt x="64579" y="278041"/>
                  </a:lnTo>
                  <a:lnTo>
                    <a:pt x="32283" y="278041"/>
                  </a:lnTo>
                  <a:lnTo>
                    <a:pt x="32283" y="307365"/>
                  </a:lnTo>
                  <a:lnTo>
                    <a:pt x="64579" y="307365"/>
                  </a:lnTo>
                  <a:lnTo>
                    <a:pt x="64579" y="321094"/>
                  </a:lnTo>
                  <a:lnTo>
                    <a:pt x="32283" y="321094"/>
                  </a:lnTo>
                  <a:lnTo>
                    <a:pt x="32283" y="350418"/>
                  </a:lnTo>
                  <a:lnTo>
                    <a:pt x="64579" y="350418"/>
                  </a:lnTo>
                  <a:lnTo>
                    <a:pt x="64579" y="374916"/>
                  </a:lnTo>
                  <a:lnTo>
                    <a:pt x="21526" y="374916"/>
                  </a:lnTo>
                  <a:lnTo>
                    <a:pt x="21526" y="447294"/>
                  </a:lnTo>
                  <a:lnTo>
                    <a:pt x="43040" y="447294"/>
                  </a:lnTo>
                  <a:lnTo>
                    <a:pt x="43040" y="670204"/>
                  </a:lnTo>
                  <a:lnTo>
                    <a:pt x="0" y="670204"/>
                  </a:lnTo>
                  <a:lnTo>
                    <a:pt x="0" y="742581"/>
                  </a:lnTo>
                  <a:lnTo>
                    <a:pt x="656463" y="742581"/>
                  </a:lnTo>
                  <a:lnTo>
                    <a:pt x="656463" y="713257"/>
                  </a:lnTo>
                  <a:lnTo>
                    <a:pt x="29324" y="713257"/>
                  </a:lnTo>
                  <a:lnTo>
                    <a:pt x="29324" y="699528"/>
                  </a:lnTo>
                  <a:lnTo>
                    <a:pt x="713257" y="699528"/>
                  </a:lnTo>
                  <a:lnTo>
                    <a:pt x="713257" y="713257"/>
                  </a:lnTo>
                  <a:lnTo>
                    <a:pt x="670204" y="713257"/>
                  </a:lnTo>
                  <a:lnTo>
                    <a:pt x="670204" y="742581"/>
                  </a:lnTo>
                  <a:lnTo>
                    <a:pt x="742581" y="742581"/>
                  </a:lnTo>
                  <a:lnTo>
                    <a:pt x="742581" y="699528"/>
                  </a:lnTo>
                  <a:lnTo>
                    <a:pt x="742581" y="670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908549" y="1589543"/>
            <a:ext cx="1780539" cy="1780539"/>
            <a:chOff x="12908549" y="1589543"/>
            <a:chExt cx="1780539" cy="1780539"/>
          </a:xfrm>
        </p:grpSpPr>
        <p:sp>
          <p:nvSpPr>
            <p:cNvPr id="28" name="object 28"/>
            <p:cNvSpPr/>
            <p:nvPr/>
          </p:nvSpPr>
          <p:spPr>
            <a:xfrm>
              <a:off x="1290854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8518" y="2275920"/>
              <a:ext cx="141042" cy="966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776782" y="2202046"/>
              <a:ext cx="445134" cy="212725"/>
            </a:xfrm>
            <a:custGeom>
              <a:avLst/>
              <a:gdLst/>
              <a:ahLst/>
              <a:cxnLst/>
              <a:rect l="l" t="t" r="r" b="b"/>
              <a:pathLst>
                <a:path w="445134" h="212725">
                  <a:moveTo>
                    <a:pt x="444512" y="122199"/>
                  </a:moveTo>
                  <a:lnTo>
                    <a:pt x="414591" y="60058"/>
                  </a:lnTo>
                  <a:lnTo>
                    <a:pt x="380123" y="35407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24" y="0"/>
                  </a:lnTo>
                  <a:lnTo>
                    <a:pt x="179959" y="2133"/>
                  </a:lnTo>
                  <a:lnTo>
                    <a:pt x="139801" y="8394"/>
                  </a:lnTo>
                  <a:lnTo>
                    <a:pt x="102704" y="18592"/>
                  </a:lnTo>
                  <a:lnTo>
                    <a:pt x="39789" y="51282"/>
                  </a:lnTo>
                  <a:lnTo>
                    <a:pt x="4559" y="96672"/>
                  </a:lnTo>
                  <a:lnTo>
                    <a:pt x="2133" y="110223"/>
                  </a:lnTo>
                  <a:lnTo>
                    <a:pt x="0" y="112356"/>
                  </a:lnTo>
                  <a:lnTo>
                    <a:pt x="0" y="122199"/>
                  </a:lnTo>
                  <a:lnTo>
                    <a:pt x="0" y="132054"/>
                  </a:lnTo>
                  <a:lnTo>
                    <a:pt x="2082" y="134137"/>
                  </a:lnTo>
                  <a:lnTo>
                    <a:pt x="17183" y="170472"/>
                  </a:lnTo>
                  <a:lnTo>
                    <a:pt x="66560" y="210312"/>
                  </a:lnTo>
                  <a:lnTo>
                    <a:pt x="72072" y="212394"/>
                  </a:lnTo>
                  <a:lnTo>
                    <a:pt x="74891" y="212394"/>
                  </a:lnTo>
                  <a:lnTo>
                    <a:pt x="81280" y="212394"/>
                  </a:lnTo>
                  <a:lnTo>
                    <a:pt x="87464" y="208953"/>
                  </a:lnTo>
                  <a:lnTo>
                    <a:pt x="90665" y="202920"/>
                  </a:lnTo>
                  <a:lnTo>
                    <a:pt x="92684" y="196126"/>
                  </a:lnTo>
                  <a:lnTo>
                    <a:pt x="91960" y="189331"/>
                  </a:lnTo>
                  <a:lnTo>
                    <a:pt x="88747" y="183299"/>
                  </a:lnTo>
                  <a:lnTo>
                    <a:pt x="83273" y="178803"/>
                  </a:lnTo>
                  <a:lnTo>
                    <a:pt x="63068" y="165989"/>
                  </a:lnTo>
                  <a:lnTo>
                    <a:pt x="48120" y="151942"/>
                  </a:lnTo>
                  <a:lnTo>
                    <a:pt x="40627" y="140030"/>
                  </a:lnTo>
                  <a:lnTo>
                    <a:pt x="169557" y="140030"/>
                  </a:lnTo>
                  <a:lnTo>
                    <a:pt x="179412" y="140030"/>
                  </a:lnTo>
                  <a:lnTo>
                    <a:pt x="187388" y="132054"/>
                  </a:lnTo>
                  <a:lnTo>
                    <a:pt x="187388" y="112356"/>
                  </a:lnTo>
                  <a:lnTo>
                    <a:pt x="179412" y="104368"/>
                  </a:lnTo>
                  <a:lnTo>
                    <a:pt x="40563" y="104368"/>
                  </a:lnTo>
                  <a:lnTo>
                    <a:pt x="48780" y="91643"/>
                  </a:lnTo>
                  <a:lnTo>
                    <a:pt x="85813" y="64287"/>
                  </a:lnTo>
                  <a:lnTo>
                    <a:pt x="148132" y="43053"/>
                  </a:lnTo>
                  <a:lnTo>
                    <a:pt x="222250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79" y="69710"/>
                  </a:lnTo>
                  <a:lnTo>
                    <a:pt x="397916" y="93624"/>
                  </a:lnTo>
                  <a:lnTo>
                    <a:pt x="408838" y="122199"/>
                  </a:lnTo>
                  <a:lnTo>
                    <a:pt x="408838" y="132054"/>
                  </a:lnTo>
                  <a:lnTo>
                    <a:pt x="416826" y="140030"/>
                  </a:lnTo>
                  <a:lnTo>
                    <a:pt x="436524" y="140030"/>
                  </a:lnTo>
                  <a:lnTo>
                    <a:pt x="444512" y="132054"/>
                  </a:lnTo>
                  <a:lnTo>
                    <a:pt x="444512" y="1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19661" y="2275920"/>
              <a:ext cx="141053" cy="966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367931" y="2202046"/>
              <a:ext cx="861694" cy="555625"/>
            </a:xfrm>
            <a:custGeom>
              <a:avLst/>
              <a:gdLst/>
              <a:ahLst/>
              <a:cxnLst/>
              <a:rect l="l" t="t" r="r" b="b"/>
              <a:pathLst>
                <a:path w="861694" h="555625">
                  <a:moveTo>
                    <a:pt x="861288" y="214553"/>
                  </a:moveTo>
                  <a:lnTo>
                    <a:pt x="858710" y="209321"/>
                  </a:lnTo>
                  <a:lnTo>
                    <a:pt x="849922" y="202565"/>
                  </a:lnTo>
                  <a:lnTo>
                    <a:pt x="844207" y="201434"/>
                  </a:lnTo>
                  <a:lnTo>
                    <a:pt x="825614" y="206375"/>
                  </a:lnTo>
                  <a:lnTo>
                    <a:pt x="825614" y="243268"/>
                  </a:lnTo>
                  <a:lnTo>
                    <a:pt x="825614" y="519391"/>
                  </a:lnTo>
                  <a:lnTo>
                    <a:pt x="501599" y="519391"/>
                  </a:lnTo>
                  <a:lnTo>
                    <a:pt x="501599" y="340804"/>
                  </a:lnTo>
                  <a:lnTo>
                    <a:pt x="501599" y="321106"/>
                  </a:lnTo>
                  <a:lnTo>
                    <a:pt x="501599" y="286499"/>
                  </a:lnTo>
                  <a:lnTo>
                    <a:pt x="689076" y="231863"/>
                  </a:lnTo>
                  <a:lnTo>
                    <a:pt x="689076" y="261861"/>
                  </a:lnTo>
                  <a:lnTo>
                    <a:pt x="691642" y="267093"/>
                  </a:lnTo>
                  <a:lnTo>
                    <a:pt x="700417" y="273850"/>
                  </a:lnTo>
                  <a:lnTo>
                    <a:pt x="706158" y="274967"/>
                  </a:lnTo>
                  <a:lnTo>
                    <a:pt x="825614" y="243268"/>
                  </a:lnTo>
                  <a:lnTo>
                    <a:pt x="825614" y="206375"/>
                  </a:lnTo>
                  <a:lnTo>
                    <a:pt x="724738" y="233146"/>
                  </a:lnTo>
                  <a:lnTo>
                    <a:pt x="724738" y="231863"/>
                  </a:lnTo>
                  <a:lnTo>
                    <a:pt x="724738" y="202476"/>
                  </a:lnTo>
                  <a:lnTo>
                    <a:pt x="722109" y="197192"/>
                  </a:lnTo>
                  <a:lnTo>
                    <a:pt x="713105" y="190461"/>
                  </a:lnTo>
                  <a:lnTo>
                    <a:pt x="707288" y="189395"/>
                  </a:lnTo>
                  <a:lnTo>
                    <a:pt x="471157" y="258229"/>
                  </a:lnTo>
                  <a:lnTo>
                    <a:pt x="465937" y="265201"/>
                  </a:lnTo>
                  <a:lnTo>
                    <a:pt x="465937" y="313118"/>
                  </a:lnTo>
                  <a:lnTo>
                    <a:pt x="440258" y="313118"/>
                  </a:lnTo>
                  <a:lnTo>
                    <a:pt x="436702" y="298107"/>
                  </a:lnTo>
                  <a:lnTo>
                    <a:pt x="414591" y="268808"/>
                  </a:lnTo>
                  <a:lnTo>
                    <a:pt x="408851" y="264706"/>
                  </a:lnTo>
                  <a:lnTo>
                    <a:pt x="408851" y="397205"/>
                  </a:lnTo>
                  <a:lnTo>
                    <a:pt x="408851" y="432841"/>
                  </a:lnTo>
                  <a:lnTo>
                    <a:pt x="368592" y="485343"/>
                  </a:lnTo>
                  <a:lnTo>
                    <a:pt x="326059" y="503618"/>
                  </a:lnTo>
                  <a:lnTo>
                    <a:pt x="275551" y="515289"/>
                  </a:lnTo>
                  <a:lnTo>
                    <a:pt x="222262" y="519391"/>
                  </a:lnTo>
                  <a:lnTo>
                    <a:pt x="168960" y="515289"/>
                  </a:lnTo>
                  <a:lnTo>
                    <a:pt x="118452" y="503618"/>
                  </a:lnTo>
                  <a:lnTo>
                    <a:pt x="75920" y="485343"/>
                  </a:lnTo>
                  <a:lnTo>
                    <a:pt x="46596" y="461429"/>
                  </a:lnTo>
                  <a:lnTo>
                    <a:pt x="35674" y="432879"/>
                  </a:lnTo>
                  <a:lnTo>
                    <a:pt x="35674" y="397205"/>
                  </a:lnTo>
                  <a:lnTo>
                    <a:pt x="64389" y="417753"/>
                  </a:lnTo>
                  <a:lnTo>
                    <a:pt x="109245" y="436714"/>
                  </a:lnTo>
                  <a:lnTo>
                    <a:pt x="162521" y="448868"/>
                  </a:lnTo>
                  <a:lnTo>
                    <a:pt x="222262" y="453161"/>
                  </a:lnTo>
                  <a:lnTo>
                    <a:pt x="281990" y="448868"/>
                  </a:lnTo>
                  <a:lnTo>
                    <a:pt x="335267" y="436714"/>
                  </a:lnTo>
                  <a:lnTo>
                    <a:pt x="380123" y="417753"/>
                  </a:lnTo>
                  <a:lnTo>
                    <a:pt x="380492" y="417499"/>
                  </a:lnTo>
                  <a:lnTo>
                    <a:pt x="408851" y="397205"/>
                  </a:lnTo>
                  <a:lnTo>
                    <a:pt x="408851" y="264706"/>
                  </a:lnTo>
                  <a:lnTo>
                    <a:pt x="402018" y="259816"/>
                  </a:lnTo>
                  <a:lnTo>
                    <a:pt x="402018" y="313118"/>
                  </a:lnTo>
                  <a:lnTo>
                    <a:pt x="287782" y="313118"/>
                  </a:lnTo>
                  <a:lnTo>
                    <a:pt x="287413" y="311772"/>
                  </a:lnTo>
                  <a:lnTo>
                    <a:pt x="272592" y="296456"/>
                  </a:lnTo>
                  <a:lnTo>
                    <a:pt x="257098" y="289420"/>
                  </a:lnTo>
                  <a:lnTo>
                    <a:pt x="257098" y="330949"/>
                  </a:lnTo>
                  <a:lnTo>
                    <a:pt x="254927" y="333959"/>
                  </a:lnTo>
                  <a:lnTo>
                    <a:pt x="248399" y="338188"/>
                  </a:lnTo>
                  <a:lnTo>
                    <a:pt x="237502" y="341972"/>
                  </a:lnTo>
                  <a:lnTo>
                    <a:pt x="222262" y="343611"/>
                  </a:lnTo>
                  <a:lnTo>
                    <a:pt x="206997" y="341972"/>
                  </a:lnTo>
                  <a:lnTo>
                    <a:pt x="196113" y="338188"/>
                  </a:lnTo>
                  <a:lnTo>
                    <a:pt x="189572" y="333959"/>
                  </a:lnTo>
                  <a:lnTo>
                    <a:pt x="187401" y="330949"/>
                  </a:lnTo>
                  <a:lnTo>
                    <a:pt x="189572" y="327952"/>
                  </a:lnTo>
                  <a:lnTo>
                    <a:pt x="196113" y="323710"/>
                  </a:lnTo>
                  <a:lnTo>
                    <a:pt x="206997" y="319925"/>
                  </a:lnTo>
                  <a:lnTo>
                    <a:pt x="222262" y="318287"/>
                  </a:lnTo>
                  <a:lnTo>
                    <a:pt x="237502" y="319925"/>
                  </a:lnTo>
                  <a:lnTo>
                    <a:pt x="248399" y="323710"/>
                  </a:lnTo>
                  <a:lnTo>
                    <a:pt x="254927" y="327952"/>
                  </a:lnTo>
                  <a:lnTo>
                    <a:pt x="257098" y="330949"/>
                  </a:lnTo>
                  <a:lnTo>
                    <a:pt x="257098" y="289420"/>
                  </a:lnTo>
                  <a:lnTo>
                    <a:pt x="250240" y="286296"/>
                  </a:lnTo>
                  <a:lnTo>
                    <a:pt x="222262" y="282625"/>
                  </a:lnTo>
                  <a:lnTo>
                    <a:pt x="194271" y="286296"/>
                  </a:lnTo>
                  <a:lnTo>
                    <a:pt x="171919" y="296456"/>
                  </a:lnTo>
                  <a:lnTo>
                    <a:pt x="157086" y="311772"/>
                  </a:lnTo>
                  <a:lnTo>
                    <a:pt x="151726" y="330949"/>
                  </a:lnTo>
                  <a:lnTo>
                    <a:pt x="157086" y="350126"/>
                  </a:lnTo>
                  <a:lnTo>
                    <a:pt x="171919" y="365455"/>
                  </a:lnTo>
                  <a:lnTo>
                    <a:pt x="194271" y="375602"/>
                  </a:lnTo>
                  <a:lnTo>
                    <a:pt x="222262" y="379285"/>
                  </a:lnTo>
                  <a:lnTo>
                    <a:pt x="250240" y="375602"/>
                  </a:lnTo>
                  <a:lnTo>
                    <a:pt x="272592" y="365455"/>
                  </a:lnTo>
                  <a:lnTo>
                    <a:pt x="287413" y="350126"/>
                  </a:lnTo>
                  <a:lnTo>
                    <a:pt x="287782" y="348792"/>
                  </a:lnTo>
                  <a:lnTo>
                    <a:pt x="402018" y="348792"/>
                  </a:lnTo>
                  <a:lnTo>
                    <a:pt x="368592" y="383451"/>
                  </a:lnTo>
                  <a:lnTo>
                    <a:pt x="326059" y="401726"/>
                  </a:lnTo>
                  <a:lnTo>
                    <a:pt x="275551" y="413397"/>
                  </a:lnTo>
                  <a:lnTo>
                    <a:pt x="222262" y="417499"/>
                  </a:lnTo>
                  <a:lnTo>
                    <a:pt x="168960" y="413397"/>
                  </a:lnTo>
                  <a:lnTo>
                    <a:pt x="118452" y="401726"/>
                  </a:lnTo>
                  <a:lnTo>
                    <a:pt x="75920" y="383451"/>
                  </a:lnTo>
                  <a:lnTo>
                    <a:pt x="46596" y="359537"/>
                  </a:lnTo>
                  <a:lnTo>
                    <a:pt x="35674" y="330987"/>
                  </a:lnTo>
                  <a:lnTo>
                    <a:pt x="75920" y="278460"/>
                  </a:lnTo>
                  <a:lnTo>
                    <a:pt x="118452" y="260184"/>
                  </a:lnTo>
                  <a:lnTo>
                    <a:pt x="168960" y="248513"/>
                  </a:lnTo>
                  <a:lnTo>
                    <a:pt x="222262" y="244411"/>
                  </a:lnTo>
                  <a:lnTo>
                    <a:pt x="275551" y="248513"/>
                  </a:lnTo>
                  <a:lnTo>
                    <a:pt x="326059" y="260184"/>
                  </a:lnTo>
                  <a:lnTo>
                    <a:pt x="368592" y="278460"/>
                  </a:lnTo>
                  <a:lnTo>
                    <a:pt x="397916" y="302361"/>
                  </a:lnTo>
                  <a:lnTo>
                    <a:pt x="402018" y="313118"/>
                  </a:lnTo>
                  <a:lnTo>
                    <a:pt x="402018" y="259816"/>
                  </a:lnTo>
                  <a:lnTo>
                    <a:pt x="380492" y="244411"/>
                  </a:lnTo>
                  <a:lnTo>
                    <a:pt x="380123" y="244144"/>
                  </a:lnTo>
                  <a:lnTo>
                    <a:pt x="338518" y="226580"/>
                  </a:lnTo>
                  <a:lnTo>
                    <a:pt x="380123" y="209003"/>
                  </a:lnTo>
                  <a:lnTo>
                    <a:pt x="380492" y="208737"/>
                  </a:lnTo>
                  <a:lnTo>
                    <a:pt x="414591" y="184340"/>
                  </a:lnTo>
                  <a:lnTo>
                    <a:pt x="436702" y="155054"/>
                  </a:lnTo>
                  <a:lnTo>
                    <a:pt x="441426" y="135140"/>
                  </a:lnTo>
                  <a:lnTo>
                    <a:pt x="444525" y="132054"/>
                  </a:lnTo>
                  <a:lnTo>
                    <a:pt x="444525" y="112356"/>
                  </a:lnTo>
                  <a:lnTo>
                    <a:pt x="441426" y="109270"/>
                  </a:lnTo>
                  <a:lnTo>
                    <a:pt x="436702" y="89357"/>
                  </a:lnTo>
                  <a:lnTo>
                    <a:pt x="414591" y="60058"/>
                  </a:lnTo>
                  <a:lnTo>
                    <a:pt x="402018" y="51066"/>
                  </a:lnTo>
                  <a:lnTo>
                    <a:pt x="402018" y="104368"/>
                  </a:lnTo>
                  <a:lnTo>
                    <a:pt x="265087" y="104368"/>
                  </a:lnTo>
                  <a:lnTo>
                    <a:pt x="257098" y="112356"/>
                  </a:lnTo>
                  <a:lnTo>
                    <a:pt x="257098" y="132054"/>
                  </a:lnTo>
                  <a:lnTo>
                    <a:pt x="265087" y="140030"/>
                  </a:lnTo>
                  <a:lnTo>
                    <a:pt x="402018" y="140030"/>
                  </a:lnTo>
                  <a:lnTo>
                    <a:pt x="397916" y="150787"/>
                  </a:lnTo>
                  <a:lnTo>
                    <a:pt x="368592" y="174701"/>
                  </a:lnTo>
                  <a:lnTo>
                    <a:pt x="326059" y="192963"/>
                  </a:lnTo>
                  <a:lnTo>
                    <a:pt x="275551" y="204635"/>
                  </a:lnTo>
                  <a:lnTo>
                    <a:pt x="222262" y="208737"/>
                  </a:lnTo>
                  <a:lnTo>
                    <a:pt x="168960" y="204635"/>
                  </a:lnTo>
                  <a:lnTo>
                    <a:pt x="118452" y="192963"/>
                  </a:lnTo>
                  <a:lnTo>
                    <a:pt x="75920" y="174701"/>
                  </a:lnTo>
                  <a:lnTo>
                    <a:pt x="46596" y="150787"/>
                  </a:lnTo>
                  <a:lnTo>
                    <a:pt x="35674" y="122237"/>
                  </a:lnTo>
                  <a:lnTo>
                    <a:pt x="75920" y="69710"/>
                  </a:lnTo>
                  <a:lnTo>
                    <a:pt x="118452" y="51435"/>
                  </a:lnTo>
                  <a:lnTo>
                    <a:pt x="168960" y="39776"/>
                  </a:lnTo>
                  <a:lnTo>
                    <a:pt x="222262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92" y="69710"/>
                  </a:lnTo>
                  <a:lnTo>
                    <a:pt x="397916" y="93624"/>
                  </a:lnTo>
                  <a:lnTo>
                    <a:pt x="402018" y="104368"/>
                  </a:lnTo>
                  <a:lnTo>
                    <a:pt x="402018" y="51066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62" y="0"/>
                  </a:lnTo>
                  <a:lnTo>
                    <a:pt x="162521" y="4292"/>
                  </a:lnTo>
                  <a:lnTo>
                    <a:pt x="109245" y="16459"/>
                  </a:lnTo>
                  <a:lnTo>
                    <a:pt x="64389" y="35407"/>
                  </a:lnTo>
                  <a:lnTo>
                    <a:pt x="29933" y="60058"/>
                  </a:lnTo>
                  <a:lnTo>
                    <a:pt x="3073" y="109270"/>
                  </a:lnTo>
                  <a:lnTo>
                    <a:pt x="0" y="112344"/>
                  </a:lnTo>
                  <a:lnTo>
                    <a:pt x="0" y="122199"/>
                  </a:lnTo>
                  <a:lnTo>
                    <a:pt x="0" y="233946"/>
                  </a:lnTo>
                  <a:lnTo>
                    <a:pt x="7975" y="241935"/>
                  </a:lnTo>
                  <a:lnTo>
                    <a:pt x="17830" y="241935"/>
                  </a:lnTo>
                  <a:lnTo>
                    <a:pt x="27686" y="241935"/>
                  </a:lnTo>
                  <a:lnTo>
                    <a:pt x="35674" y="233946"/>
                  </a:lnTo>
                  <a:lnTo>
                    <a:pt x="35674" y="188455"/>
                  </a:lnTo>
                  <a:lnTo>
                    <a:pt x="64389" y="209003"/>
                  </a:lnTo>
                  <a:lnTo>
                    <a:pt x="105981" y="226580"/>
                  </a:lnTo>
                  <a:lnTo>
                    <a:pt x="64389" y="244144"/>
                  </a:lnTo>
                  <a:lnTo>
                    <a:pt x="29933" y="268808"/>
                  </a:lnTo>
                  <a:lnTo>
                    <a:pt x="7810" y="298107"/>
                  </a:lnTo>
                  <a:lnTo>
                    <a:pt x="3060" y="318033"/>
                  </a:lnTo>
                  <a:lnTo>
                    <a:pt x="0" y="321106"/>
                  </a:lnTo>
                  <a:lnTo>
                    <a:pt x="0" y="330949"/>
                  </a:lnTo>
                  <a:lnTo>
                    <a:pt x="0" y="422998"/>
                  </a:lnTo>
                  <a:lnTo>
                    <a:pt x="0" y="432841"/>
                  </a:lnTo>
                  <a:lnTo>
                    <a:pt x="0" y="442696"/>
                  </a:lnTo>
                  <a:lnTo>
                    <a:pt x="3073" y="445782"/>
                  </a:lnTo>
                  <a:lnTo>
                    <a:pt x="29933" y="494995"/>
                  </a:lnTo>
                  <a:lnTo>
                    <a:pt x="64389" y="519658"/>
                  </a:lnTo>
                  <a:lnTo>
                    <a:pt x="109245" y="538607"/>
                  </a:lnTo>
                  <a:lnTo>
                    <a:pt x="162521" y="550760"/>
                  </a:lnTo>
                  <a:lnTo>
                    <a:pt x="222262" y="555053"/>
                  </a:lnTo>
                  <a:lnTo>
                    <a:pt x="281990" y="550760"/>
                  </a:lnTo>
                  <a:lnTo>
                    <a:pt x="335267" y="538607"/>
                  </a:lnTo>
                  <a:lnTo>
                    <a:pt x="380123" y="519658"/>
                  </a:lnTo>
                  <a:lnTo>
                    <a:pt x="414591" y="494995"/>
                  </a:lnTo>
                  <a:lnTo>
                    <a:pt x="444512" y="432841"/>
                  </a:lnTo>
                  <a:lnTo>
                    <a:pt x="444512" y="348792"/>
                  </a:lnTo>
                  <a:lnTo>
                    <a:pt x="465937" y="348792"/>
                  </a:lnTo>
                  <a:lnTo>
                    <a:pt x="465937" y="547077"/>
                  </a:lnTo>
                  <a:lnTo>
                    <a:pt x="473913" y="555053"/>
                  </a:lnTo>
                  <a:lnTo>
                    <a:pt x="853300" y="555053"/>
                  </a:lnTo>
                  <a:lnTo>
                    <a:pt x="861288" y="547077"/>
                  </a:lnTo>
                  <a:lnTo>
                    <a:pt x="861288" y="519391"/>
                  </a:lnTo>
                  <a:lnTo>
                    <a:pt x="861288" y="243268"/>
                  </a:lnTo>
                  <a:lnTo>
                    <a:pt x="861288" y="233146"/>
                  </a:lnTo>
                  <a:lnTo>
                    <a:pt x="861288" y="214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28518" y="2619532"/>
              <a:ext cx="73830" cy="68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619532"/>
              <a:ext cx="73819" cy="687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28518" y="2510820"/>
              <a:ext cx="73830" cy="687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510820"/>
              <a:ext cx="73819" cy="6873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57148" y="2306408"/>
              <a:ext cx="64156" cy="8889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66604" y="1589543"/>
            <a:ext cx="1780539" cy="1780539"/>
            <a:chOff x="14866604" y="1589543"/>
            <a:chExt cx="1780539" cy="1780539"/>
          </a:xfrm>
        </p:grpSpPr>
        <p:sp>
          <p:nvSpPr>
            <p:cNvPr id="39" name="object 39"/>
            <p:cNvSpPr/>
            <p:nvPr/>
          </p:nvSpPr>
          <p:spPr>
            <a:xfrm>
              <a:off x="1486660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502260" y="2429532"/>
              <a:ext cx="255904" cy="369570"/>
            </a:xfrm>
            <a:custGeom>
              <a:avLst/>
              <a:gdLst/>
              <a:ahLst/>
              <a:cxnLst/>
              <a:rect l="l" t="t" r="r" b="b"/>
              <a:pathLst>
                <a:path w="255905" h="369569">
                  <a:moveTo>
                    <a:pt x="135346" y="0"/>
                  </a:moveTo>
                  <a:lnTo>
                    <a:pt x="127807" y="0"/>
                  </a:lnTo>
                  <a:lnTo>
                    <a:pt x="124184" y="1499"/>
                  </a:lnTo>
                  <a:lnTo>
                    <a:pt x="1507" y="124180"/>
                  </a:lnTo>
                  <a:lnTo>
                    <a:pt x="0" y="127800"/>
                  </a:lnTo>
                  <a:lnTo>
                    <a:pt x="0" y="301544"/>
                  </a:lnTo>
                  <a:lnTo>
                    <a:pt x="4366" y="307197"/>
                  </a:lnTo>
                  <a:lnTo>
                    <a:pt x="238799" y="368795"/>
                  </a:lnTo>
                  <a:lnTo>
                    <a:pt x="240013" y="368947"/>
                  </a:lnTo>
                  <a:lnTo>
                    <a:pt x="244338" y="368947"/>
                  </a:lnTo>
                  <a:lnTo>
                    <a:pt x="247385" y="367922"/>
                  </a:lnTo>
                  <a:lnTo>
                    <a:pt x="253395" y="363294"/>
                  </a:lnTo>
                  <a:lnTo>
                    <a:pt x="255447" y="359135"/>
                  </a:lnTo>
                  <a:lnTo>
                    <a:pt x="255447" y="336273"/>
                  </a:lnTo>
                  <a:lnTo>
                    <a:pt x="226998" y="336273"/>
                  </a:lnTo>
                  <a:lnTo>
                    <a:pt x="28449" y="284113"/>
                  </a:lnTo>
                  <a:lnTo>
                    <a:pt x="28449" y="137459"/>
                  </a:lnTo>
                  <a:lnTo>
                    <a:pt x="131577" y="34337"/>
                  </a:lnTo>
                  <a:lnTo>
                    <a:pt x="171804" y="34337"/>
                  </a:lnTo>
                  <a:lnTo>
                    <a:pt x="138969" y="1499"/>
                  </a:lnTo>
                  <a:lnTo>
                    <a:pt x="135346" y="0"/>
                  </a:lnTo>
                  <a:close/>
                </a:path>
                <a:path w="255905" h="369569">
                  <a:moveTo>
                    <a:pt x="171804" y="34337"/>
                  </a:moveTo>
                  <a:lnTo>
                    <a:pt x="131577" y="34337"/>
                  </a:lnTo>
                  <a:lnTo>
                    <a:pt x="226998" y="129769"/>
                  </a:lnTo>
                  <a:lnTo>
                    <a:pt x="226998" y="336273"/>
                  </a:lnTo>
                  <a:lnTo>
                    <a:pt x="255447" y="336273"/>
                  </a:lnTo>
                  <a:lnTo>
                    <a:pt x="255447" y="120107"/>
                  </a:lnTo>
                  <a:lnTo>
                    <a:pt x="253950" y="116490"/>
                  </a:lnTo>
                  <a:lnTo>
                    <a:pt x="171804" y="34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1046" y="2372352"/>
              <a:ext cx="174549" cy="2029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615754" y="2373750"/>
              <a:ext cx="436880" cy="194310"/>
            </a:xfrm>
            <a:custGeom>
              <a:avLst/>
              <a:gdLst/>
              <a:ahLst/>
              <a:cxnLst/>
              <a:rect l="l" t="t" r="r" b="b"/>
              <a:pathLst>
                <a:path w="436880" h="194310">
                  <a:moveTo>
                    <a:pt x="272757" y="6362"/>
                  </a:moveTo>
                  <a:lnTo>
                    <a:pt x="266395" y="0"/>
                  </a:lnTo>
                  <a:lnTo>
                    <a:pt x="6375" y="0"/>
                  </a:lnTo>
                  <a:lnTo>
                    <a:pt x="0" y="6362"/>
                  </a:lnTo>
                  <a:lnTo>
                    <a:pt x="0" y="22085"/>
                  </a:lnTo>
                  <a:lnTo>
                    <a:pt x="6375" y="28448"/>
                  </a:lnTo>
                  <a:lnTo>
                    <a:pt x="258546" y="28448"/>
                  </a:lnTo>
                  <a:lnTo>
                    <a:pt x="266395" y="28448"/>
                  </a:lnTo>
                  <a:lnTo>
                    <a:pt x="272757" y="22085"/>
                  </a:lnTo>
                  <a:lnTo>
                    <a:pt x="272757" y="6362"/>
                  </a:lnTo>
                  <a:close/>
                </a:path>
                <a:path w="436880" h="194310">
                  <a:moveTo>
                    <a:pt x="436283" y="171805"/>
                  </a:moveTo>
                  <a:lnTo>
                    <a:pt x="429920" y="165442"/>
                  </a:lnTo>
                  <a:lnTo>
                    <a:pt x="119862" y="165442"/>
                  </a:lnTo>
                  <a:lnTo>
                    <a:pt x="113499" y="171805"/>
                  </a:lnTo>
                  <a:lnTo>
                    <a:pt x="113499" y="187528"/>
                  </a:lnTo>
                  <a:lnTo>
                    <a:pt x="119862" y="193890"/>
                  </a:lnTo>
                  <a:lnTo>
                    <a:pt x="422059" y="193890"/>
                  </a:lnTo>
                  <a:lnTo>
                    <a:pt x="429920" y="193890"/>
                  </a:lnTo>
                  <a:lnTo>
                    <a:pt x="436283" y="187528"/>
                  </a:lnTo>
                  <a:lnTo>
                    <a:pt x="436283" y="171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58678" y="2372353"/>
              <a:ext cx="194758" cy="36905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315806" y="2160669"/>
              <a:ext cx="881380" cy="638175"/>
            </a:xfrm>
            <a:custGeom>
              <a:avLst/>
              <a:gdLst/>
              <a:ahLst/>
              <a:cxnLst/>
              <a:rect l="l" t="t" r="r" b="b"/>
              <a:pathLst>
                <a:path w="881380" h="638175">
                  <a:moveTo>
                    <a:pt x="215887" y="450405"/>
                  </a:moveTo>
                  <a:lnTo>
                    <a:pt x="213626" y="434848"/>
                  </a:lnTo>
                  <a:lnTo>
                    <a:pt x="206413" y="429501"/>
                  </a:lnTo>
                  <a:lnTo>
                    <a:pt x="198615" y="430606"/>
                  </a:lnTo>
                  <a:lnTo>
                    <a:pt x="180848" y="436841"/>
                  </a:lnTo>
                  <a:lnTo>
                    <a:pt x="165709" y="447929"/>
                  </a:lnTo>
                  <a:lnTo>
                    <a:pt x="153695" y="460730"/>
                  </a:lnTo>
                  <a:lnTo>
                    <a:pt x="145300" y="472147"/>
                  </a:lnTo>
                  <a:lnTo>
                    <a:pt x="136956" y="472160"/>
                  </a:lnTo>
                  <a:lnTo>
                    <a:pt x="121208" y="414693"/>
                  </a:lnTo>
                  <a:lnTo>
                    <a:pt x="116332" y="358559"/>
                  </a:lnTo>
                  <a:lnTo>
                    <a:pt x="116662" y="344017"/>
                  </a:lnTo>
                  <a:lnTo>
                    <a:pt x="117640" y="329501"/>
                  </a:lnTo>
                  <a:lnTo>
                    <a:pt x="119253" y="315061"/>
                  </a:lnTo>
                  <a:lnTo>
                    <a:pt x="121513" y="300774"/>
                  </a:lnTo>
                  <a:lnTo>
                    <a:pt x="122910" y="293039"/>
                  </a:lnTo>
                  <a:lnTo>
                    <a:pt x="117779" y="285635"/>
                  </a:lnTo>
                  <a:lnTo>
                    <a:pt x="89306" y="326948"/>
                  </a:lnTo>
                  <a:lnTo>
                    <a:pt x="87884" y="358559"/>
                  </a:lnTo>
                  <a:lnTo>
                    <a:pt x="89217" y="389318"/>
                  </a:lnTo>
                  <a:lnTo>
                    <a:pt x="93192" y="419646"/>
                  </a:lnTo>
                  <a:lnTo>
                    <a:pt x="99809" y="449453"/>
                  </a:lnTo>
                  <a:lnTo>
                    <a:pt x="107937" y="475145"/>
                  </a:lnTo>
                  <a:lnTo>
                    <a:pt x="66357" y="486486"/>
                  </a:lnTo>
                  <a:lnTo>
                    <a:pt x="31102" y="511111"/>
                  </a:lnTo>
                  <a:lnTo>
                    <a:pt x="10210" y="539267"/>
                  </a:lnTo>
                  <a:lnTo>
                    <a:pt x="4457" y="555332"/>
                  </a:lnTo>
                  <a:lnTo>
                    <a:pt x="1130" y="558660"/>
                  </a:lnTo>
                  <a:lnTo>
                    <a:pt x="1130" y="565264"/>
                  </a:lnTo>
                  <a:lnTo>
                    <a:pt x="0" y="571779"/>
                  </a:lnTo>
                  <a:lnTo>
                    <a:pt x="1130" y="573392"/>
                  </a:lnTo>
                  <a:lnTo>
                    <a:pt x="1130" y="574382"/>
                  </a:lnTo>
                  <a:lnTo>
                    <a:pt x="3467" y="576732"/>
                  </a:lnTo>
                  <a:lnTo>
                    <a:pt x="5118" y="579069"/>
                  </a:lnTo>
                  <a:lnTo>
                    <a:pt x="5969" y="579234"/>
                  </a:lnTo>
                  <a:lnTo>
                    <a:pt x="7493" y="580745"/>
                  </a:lnTo>
                  <a:lnTo>
                    <a:pt x="200672" y="580745"/>
                  </a:lnTo>
                  <a:lnTo>
                    <a:pt x="208546" y="580745"/>
                  </a:lnTo>
                  <a:lnTo>
                    <a:pt x="214896" y="574382"/>
                  </a:lnTo>
                  <a:lnTo>
                    <a:pt x="214896" y="558660"/>
                  </a:lnTo>
                  <a:lnTo>
                    <a:pt x="208546" y="552297"/>
                  </a:lnTo>
                  <a:lnTo>
                    <a:pt x="36474" y="552297"/>
                  </a:lnTo>
                  <a:lnTo>
                    <a:pt x="45478" y="537349"/>
                  </a:lnTo>
                  <a:lnTo>
                    <a:pt x="73050" y="514819"/>
                  </a:lnTo>
                  <a:lnTo>
                    <a:pt x="120675" y="500595"/>
                  </a:lnTo>
                  <a:lnTo>
                    <a:pt x="158356" y="500595"/>
                  </a:lnTo>
                  <a:lnTo>
                    <a:pt x="163106" y="497801"/>
                  </a:lnTo>
                  <a:lnTo>
                    <a:pt x="190982" y="463969"/>
                  </a:lnTo>
                  <a:lnTo>
                    <a:pt x="210515" y="457631"/>
                  </a:lnTo>
                  <a:lnTo>
                    <a:pt x="215887" y="450405"/>
                  </a:lnTo>
                  <a:close/>
                </a:path>
                <a:path w="881380" h="638175">
                  <a:moveTo>
                    <a:pt x="303999" y="128765"/>
                  </a:moveTo>
                  <a:lnTo>
                    <a:pt x="293865" y="78689"/>
                  </a:lnTo>
                  <a:lnTo>
                    <a:pt x="275551" y="51562"/>
                  </a:lnTo>
                  <a:lnTo>
                    <a:pt x="275551" y="128765"/>
                  </a:lnTo>
                  <a:lnTo>
                    <a:pt x="267665" y="167767"/>
                  </a:lnTo>
                  <a:lnTo>
                    <a:pt x="246138" y="199656"/>
                  </a:lnTo>
                  <a:lnTo>
                    <a:pt x="214249" y="221183"/>
                  </a:lnTo>
                  <a:lnTo>
                    <a:pt x="175234" y="229082"/>
                  </a:lnTo>
                  <a:lnTo>
                    <a:pt x="136220" y="221183"/>
                  </a:lnTo>
                  <a:lnTo>
                    <a:pt x="104330" y="199656"/>
                  </a:lnTo>
                  <a:lnTo>
                    <a:pt x="82804" y="167767"/>
                  </a:lnTo>
                  <a:lnTo>
                    <a:pt x="74917" y="128765"/>
                  </a:lnTo>
                  <a:lnTo>
                    <a:pt x="82804" y="89750"/>
                  </a:lnTo>
                  <a:lnTo>
                    <a:pt x="104330" y="57861"/>
                  </a:lnTo>
                  <a:lnTo>
                    <a:pt x="136220" y="36334"/>
                  </a:lnTo>
                  <a:lnTo>
                    <a:pt x="175234" y="28448"/>
                  </a:lnTo>
                  <a:lnTo>
                    <a:pt x="214249" y="36334"/>
                  </a:lnTo>
                  <a:lnTo>
                    <a:pt x="246138" y="57861"/>
                  </a:lnTo>
                  <a:lnTo>
                    <a:pt x="267665" y="89750"/>
                  </a:lnTo>
                  <a:lnTo>
                    <a:pt x="275551" y="128765"/>
                  </a:lnTo>
                  <a:lnTo>
                    <a:pt x="275551" y="51562"/>
                  </a:lnTo>
                  <a:lnTo>
                    <a:pt x="266242" y="37757"/>
                  </a:lnTo>
                  <a:lnTo>
                    <a:pt x="252450" y="28448"/>
                  </a:lnTo>
                  <a:lnTo>
                    <a:pt x="225310" y="10134"/>
                  </a:lnTo>
                  <a:lnTo>
                    <a:pt x="175234" y="0"/>
                  </a:lnTo>
                  <a:lnTo>
                    <a:pt x="125158" y="10134"/>
                  </a:lnTo>
                  <a:lnTo>
                    <a:pt x="84226" y="37757"/>
                  </a:lnTo>
                  <a:lnTo>
                    <a:pt x="56603" y="78689"/>
                  </a:lnTo>
                  <a:lnTo>
                    <a:pt x="46469" y="128765"/>
                  </a:lnTo>
                  <a:lnTo>
                    <a:pt x="56603" y="178828"/>
                  </a:lnTo>
                  <a:lnTo>
                    <a:pt x="84226" y="219773"/>
                  </a:lnTo>
                  <a:lnTo>
                    <a:pt x="125158" y="247396"/>
                  </a:lnTo>
                  <a:lnTo>
                    <a:pt x="175234" y="257530"/>
                  </a:lnTo>
                  <a:lnTo>
                    <a:pt x="225310" y="247396"/>
                  </a:lnTo>
                  <a:lnTo>
                    <a:pt x="252450" y="229082"/>
                  </a:lnTo>
                  <a:lnTo>
                    <a:pt x="266242" y="219773"/>
                  </a:lnTo>
                  <a:lnTo>
                    <a:pt x="293865" y="178828"/>
                  </a:lnTo>
                  <a:lnTo>
                    <a:pt x="303999" y="128765"/>
                  </a:lnTo>
                  <a:close/>
                </a:path>
                <a:path w="881380" h="638175">
                  <a:moveTo>
                    <a:pt x="881278" y="572808"/>
                  </a:moveTo>
                  <a:lnTo>
                    <a:pt x="880516" y="565708"/>
                  </a:lnTo>
                  <a:lnTo>
                    <a:pt x="880516" y="558660"/>
                  </a:lnTo>
                  <a:lnTo>
                    <a:pt x="878573" y="556742"/>
                  </a:lnTo>
                  <a:lnTo>
                    <a:pt x="873594" y="534530"/>
                  </a:lnTo>
                  <a:lnTo>
                    <a:pt x="857580" y="501586"/>
                  </a:lnTo>
                  <a:lnTo>
                    <a:pt x="830630" y="475221"/>
                  </a:lnTo>
                  <a:lnTo>
                    <a:pt x="791032" y="464426"/>
                  </a:lnTo>
                  <a:lnTo>
                    <a:pt x="771042" y="464439"/>
                  </a:lnTo>
                  <a:lnTo>
                    <a:pt x="776554" y="446316"/>
                  </a:lnTo>
                  <a:lnTo>
                    <a:pt x="782713" y="417512"/>
                  </a:lnTo>
                  <a:lnTo>
                    <a:pt x="786422" y="388226"/>
                  </a:lnTo>
                  <a:lnTo>
                    <a:pt x="787654" y="358559"/>
                  </a:lnTo>
                  <a:lnTo>
                    <a:pt x="784453" y="311150"/>
                  </a:lnTo>
                  <a:lnTo>
                    <a:pt x="775131" y="265645"/>
                  </a:lnTo>
                  <a:lnTo>
                    <a:pt x="760120" y="222491"/>
                  </a:lnTo>
                  <a:lnTo>
                    <a:pt x="739813" y="182105"/>
                  </a:lnTo>
                  <a:lnTo>
                    <a:pt x="714654" y="144881"/>
                  </a:lnTo>
                  <a:lnTo>
                    <a:pt x="685063" y="111264"/>
                  </a:lnTo>
                  <a:lnTo>
                    <a:pt x="651446" y="81661"/>
                  </a:lnTo>
                  <a:lnTo>
                    <a:pt x="614222" y="56502"/>
                  </a:lnTo>
                  <a:lnTo>
                    <a:pt x="573836" y="36207"/>
                  </a:lnTo>
                  <a:lnTo>
                    <a:pt x="530682" y="21183"/>
                  </a:lnTo>
                  <a:lnTo>
                    <a:pt x="485178" y="11874"/>
                  </a:lnTo>
                  <a:lnTo>
                    <a:pt x="437769" y="8674"/>
                  </a:lnTo>
                  <a:lnTo>
                    <a:pt x="408228" y="9893"/>
                  </a:lnTo>
                  <a:lnTo>
                    <a:pt x="350380" y="19672"/>
                  </a:lnTo>
                  <a:lnTo>
                    <a:pt x="310946" y="38900"/>
                  </a:lnTo>
                  <a:lnTo>
                    <a:pt x="316128" y="53721"/>
                  </a:lnTo>
                  <a:lnTo>
                    <a:pt x="324243" y="57632"/>
                  </a:lnTo>
                  <a:lnTo>
                    <a:pt x="331647" y="55054"/>
                  </a:lnTo>
                  <a:lnTo>
                    <a:pt x="357466" y="47231"/>
                  </a:lnTo>
                  <a:lnTo>
                    <a:pt x="383832" y="41630"/>
                  </a:lnTo>
                  <a:lnTo>
                    <a:pt x="410629" y="38252"/>
                  </a:lnTo>
                  <a:lnTo>
                    <a:pt x="437769" y="37122"/>
                  </a:lnTo>
                  <a:lnTo>
                    <a:pt x="485203" y="40614"/>
                  </a:lnTo>
                  <a:lnTo>
                    <a:pt x="530504" y="50749"/>
                  </a:lnTo>
                  <a:lnTo>
                    <a:pt x="573163" y="67043"/>
                  </a:lnTo>
                  <a:lnTo>
                    <a:pt x="612673" y="88976"/>
                  </a:lnTo>
                  <a:lnTo>
                    <a:pt x="648538" y="116065"/>
                  </a:lnTo>
                  <a:lnTo>
                    <a:pt x="680262" y="147789"/>
                  </a:lnTo>
                  <a:lnTo>
                    <a:pt x="707351" y="183654"/>
                  </a:lnTo>
                  <a:lnTo>
                    <a:pt x="729284" y="223177"/>
                  </a:lnTo>
                  <a:lnTo>
                    <a:pt x="745578" y="265823"/>
                  </a:lnTo>
                  <a:lnTo>
                    <a:pt x="755713" y="311124"/>
                  </a:lnTo>
                  <a:lnTo>
                    <a:pt x="759206" y="358559"/>
                  </a:lnTo>
                  <a:lnTo>
                    <a:pt x="758063" y="385826"/>
                  </a:lnTo>
                  <a:lnTo>
                    <a:pt x="754659" y="412724"/>
                  </a:lnTo>
                  <a:lnTo>
                    <a:pt x="749007" y="439191"/>
                  </a:lnTo>
                  <a:lnTo>
                    <a:pt x="741324" y="464439"/>
                  </a:lnTo>
                  <a:lnTo>
                    <a:pt x="714146" y="464439"/>
                  </a:lnTo>
                  <a:lnTo>
                    <a:pt x="707783" y="470814"/>
                  </a:lnTo>
                  <a:lnTo>
                    <a:pt x="707783" y="486524"/>
                  </a:lnTo>
                  <a:lnTo>
                    <a:pt x="714146" y="492887"/>
                  </a:lnTo>
                  <a:lnTo>
                    <a:pt x="790702" y="492874"/>
                  </a:lnTo>
                  <a:lnTo>
                    <a:pt x="822363" y="504190"/>
                  </a:lnTo>
                  <a:lnTo>
                    <a:pt x="840955" y="529310"/>
                  </a:lnTo>
                  <a:lnTo>
                    <a:pt x="848829" y="552297"/>
                  </a:lnTo>
                  <a:lnTo>
                    <a:pt x="728840" y="552297"/>
                  </a:lnTo>
                  <a:lnTo>
                    <a:pt x="726973" y="551027"/>
                  </a:lnTo>
                  <a:lnTo>
                    <a:pt x="720420" y="552297"/>
                  </a:lnTo>
                  <a:lnTo>
                    <a:pt x="714146" y="552297"/>
                  </a:lnTo>
                  <a:lnTo>
                    <a:pt x="712622" y="553821"/>
                  </a:lnTo>
                  <a:lnTo>
                    <a:pt x="417245" y="611124"/>
                  </a:lnTo>
                  <a:lnTo>
                    <a:pt x="412216" y="618578"/>
                  </a:lnTo>
                  <a:lnTo>
                    <a:pt x="415023" y="633095"/>
                  </a:lnTo>
                  <a:lnTo>
                    <a:pt x="420979" y="637819"/>
                  </a:lnTo>
                  <a:lnTo>
                    <a:pt x="427659" y="637819"/>
                  </a:lnTo>
                  <a:lnTo>
                    <a:pt x="428548" y="637819"/>
                  </a:lnTo>
                  <a:lnTo>
                    <a:pt x="723379" y="580745"/>
                  </a:lnTo>
                  <a:lnTo>
                    <a:pt x="859104" y="580745"/>
                  </a:lnTo>
                  <a:lnTo>
                    <a:pt x="866267" y="580745"/>
                  </a:lnTo>
                  <a:lnTo>
                    <a:pt x="874141" y="580745"/>
                  </a:lnTo>
                  <a:lnTo>
                    <a:pt x="875004" y="579882"/>
                  </a:lnTo>
                  <a:lnTo>
                    <a:pt x="875626" y="579818"/>
                  </a:lnTo>
                  <a:lnTo>
                    <a:pt x="877912" y="576986"/>
                  </a:lnTo>
                  <a:lnTo>
                    <a:pt x="880516" y="574382"/>
                  </a:lnTo>
                  <a:lnTo>
                    <a:pt x="880516" y="573760"/>
                  </a:lnTo>
                  <a:lnTo>
                    <a:pt x="881278" y="572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824659" y="1589543"/>
            <a:ext cx="1780539" cy="1780539"/>
            <a:chOff x="16824659" y="1589543"/>
            <a:chExt cx="1780539" cy="1780539"/>
          </a:xfrm>
        </p:grpSpPr>
        <p:sp>
          <p:nvSpPr>
            <p:cNvPr id="46" name="object 46"/>
            <p:cNvSpPr/>
            <p:nvPr/>
          </p:nvSpPr>
          <p:spPr>
            <a:xfrm>
              <a:off x="1682465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336224" y="2145251"/>
              <a:ext cx="756920" cy="668655"/>
            </a:xfrm>
            <a:custGeom>
              <a:avLst/>
              <a:gdLst/>
              <a:ahLst/>
              <a:cxnLst/>
              <a:rect l="l" t="t" r="r" b="b"/>
              <a:pathLst>
                <a:path w="756919" h="668655">
                  <a:moveTo>
                    <a:pt x="456412" y="445096"/>
                  </a:moveTo>
                  <a:lnTo>
                    <a:pt x="448564" y="422059"/>
                  </a:lnTo>
                  <a:lnTo>
                    <a:pt x="433768" y="405180"/>
                  </a:lnTo>
                  <a:lnTo>
                    <a:pt x="416560" y="395008"/>
                  </a:lnTo>
                  <a:lnTo>
                    <a:pt x="377063" y="379666"/>
                  </a:lnTo>
                  <a:lnTo>
                    <a:pt x="362254" y="373697"/>
                  </a:lnTo>
                  <a:lnTo>
                    <a:pt x="354457" y="370332"/>
                  </a:lnTo>
                  <a:lnTo>
                    <a:pt x="337693" y="360299"/>
                  </a:lnTo>
                  <a:lnTo>
                    <a:pt x="328409" y="351840"/>
                  </a:lnTo>
                  <a:lnTo>
                    <a:pt x="324866" y="343801"/>
                  </a:lnTo>
                  <a:lnTo>
                    <a:pt x="325310" y="335051"/>
                  </a:lnTo>
                  <a:lnTo>
                    <a:pt x="328790" y="329069"/>
                  </a:lnTo>
                  <a:lnTo>
                    <a:pt x="337007" y="323113"/>
                  </a:lnTo>
                  <a:lnTo>
                    <a:pt x="349872" y="318554"/>
                  </a:lnTo>
                  <a:lnTo>
                    <a:pt x="367271" y="316725"/>
                  </a:lnTo>
                  <a:lnTo>
                    <a:pt x="389991" y="320344"/>
                  </a:lnTo>
                  <a:lnTo>
                    <a:pt x="406196" y="328409"/>
                  </a:lnTo>
                  <a:lnTo>
                    <a:pt x="416064" y="336715"/>
                  </a:lnTo>
                  <a:lnTo>
                    <a:pt x="419760" y="341045"/>
                  </a:lnTo>
                  <a:lnTo>
                    <a:pt x="425170" y="346290"/>
                  </a:lnTo>
                  <a:lnTo>
                    <a:pt x="431939" y="348996"/>
                  </a:lnTo>
                  <a:lnTo>
                    <a:pt x="439229" y="348970"/>
                  </a:lnTo>
                  <a:lnTo>
                    <a:pt x="446201" y="346062"/>
                  </a:lnTo>
                  <a:lnTo>
                    <a:pt x="451535" y="340652"/>
                  </a:lnTo>
                  <a:lnTo>
                    <a:pt x="454279" y="333857"/>
                  </a:lnTo>
                  <a:lnTo>
                    <a:pt x="454279" y="326529"/>
                  </a:lnTo>
                  <a:lnTo>
                    <a:pt x="416610" y="290347"/>
                  </a:lnTo>
                  <a:lnTo>
                    <a:pt x="390169" y="280924"/>
                  </a:lnTo>
                  <a:lnTo>
                    <a:pt x="390169" y="255219"/>
                  </a:lnTo>
                  <a:lnTo>
                    <a:pt x="388670" y="247777"/>
                  </a:lnTo>
                  <a:lnTo>
                    <a:pt x="384581" y="241693"/>
                  </a:lnTo>
                  <a:lnTo>
                    <a:pt x="378498" y="237604"/>
                  </a:lnTo>
                  <a:lnTo>
                    <a:pt x="371068" y="236093"/>
                  </a:lnTo>
                  <a:lnTo>
                    <a:pt x="363626" y="237604"/>
                  </a:lnTo>
                  <a:lnTo>
                    <a:pt x="357543" y="241693"/>
                  </a:lnTo>
                  <a:lnTo>
                    <a:pt x="353441" y="247777"/>
                  </a:lnTo>
                  <a:lnTo>
                    <a:pt x="351942" y="255219"/>
                  </a:lnTo>
                  <a:lnTo>
                    <a:pt x="351942" y="279476"/>
                  </a:lnTo>
                  <a:lnTo>
                    <a:pt x="328383" y="285292"/>
                  </a:lnTo>
                  <a:lnTo>
                    <a:pt x="309067" y="295744"/>
                  </a:lnTo>
                  <a:lnTo>
                    <a:pt x="295148" y="310121"/>
                  </a:lnTo>
                  <a:lnTo>
                    <a:pt x="287782" y="327710"/>
                  </a:lnTo>
                  <a:lnTo>
                    <a:pt x="288785" y="357441"/>
                  </a:lnTo>
                  <a:lnTo>
                    <a:pt x="319138" y="394081"/>
                  </a:lnTo>
                  <a:lnTo>
                    <a:pt x="367525" y="417004"/>
                  </a:lnTo>
                  <a:lnTo>
                    <a:pt x="402755" y="430669"/>
                  </a:lnTo>
                  <a:lnTo>
                    <a:pt x="407479" y="433082"/>
                  </a:lnTo>
                  <a:lnTo>
                    <a:pt x="413804" y="438581"/>
                  </a:lnTo>
                  <a:lnTo>
                    <a:pt x="418096" y="447763"/>
                  </a:lnTo>
                  <a:lnTo>
                    <a:pt x="416699" y="461213"/>
                  </a:lnTo>
                  <a:lnTo>
                    <a:pt x="382511" y="480466"/>
                  </a:lnTo>
                  <a:lnTo>
                    <a:pt x="365137" y="480872"/>
                  </a:lnTo>
                  <a:lnTo>
                    <a:pt x="346468" y="477227"/>
                  </a:lnTo>
                  <a:lnTo>
                    <a:pt x="328714" y="468515"/>
                  </a:lnTo>
                  <a:lnTo>
                    <a:pt x="308686" y="448398"/>
                  </a:lnTo>
                  <a:lnTo>
                    <a:pt x="301891" y="445655"/>
                  </a:lnTo>
                  <a:lnTo>
                    <a:pt x="294563" y="445668"/>
                  </a:lnTo>
                  <a:lnTo>
                    <a:pt x="287553" y="448602"/>
                  </a:lnTo>
                  <a:lnTo>
                    <a:pt x="282232" y="454012"/>
                  </a:lnTo>
                  <a:lnTo>
                    <a:pt x="279488" y="460806"/>
                  </a:lnTo>
                  <a:lnTo>
                    <a:pt x="279501" y="468134"/>
                  </a:lnTo>
                  <a:lnTo>
                    <a:pt x="312191" y="503199"/>
                  </a:lnTo>
                  <a:lnTo>
                    <a:pt x="351942" y="517791"/>
                  </a:lnTo>
                  <a:lnTo>
                    <a:pt x="351942" y="548525"/>
                  </a:lnTo>
                  <a:lnTo>
                    <a:pt x="353441" y="555967"/>
                  </a:lnTo>
                  <a:lnTo>
                    <a:pt x="357543" y="562051"/>
                  </a:lnTo>
                  <a:lnTo>
                    <a:pt x="363626" y="566140"/>
                  </a:lnTo>
                  <a:lnTo>
                    <a:pt x="371068" y="567639"/>
                  </a:lnTo>
                  <a:lnTo>
                    <a:pt x="378498" y="566140"/>
                  </a:lnTo>
                  <a:lnTo>
                    <a:pt x="384581" y="562051"/>
                  </a:lnTo>
                  <a:lnTo>
                    <a:pt x="388670" y="555967"/>
                  </a:lnTo>
                  <a:lnTo>
                    <a:pt x="390169" y="548525"/>
                  </a:lnTo>
                  <a:lnTo>
                    <a:pt x="390169" y="517944"/>
                  </a:lnTo>
                  <a:lnTo>
                    <a:pt x="412076" y="512229"/>
                  </a:lnTo>
                  <a:lnTo>
                    <a:pt x="430276" y="502640"/>
                  </a:lnTo>
                  <a:lnTo>
                    <a:pt x="444080" y="489648"/>
                  </a:lnTo>
                  <a:lnTo>
                    <a:pt x="452818" y="473722"/>
                  </a:lnTo>
                  <a:lnTo>
                    <a:pt x="456412" y="445096"/>
                  </a:lnTo>
                  <a:close/>
                </a:path>
                <a:path w="756919" h="668655">
                  <a:moveTo>
                    <a:pt x="756920" y="329412"/>
                  </a:moveTo>
                  <a:lnTo>
                    <a:pt x="755015" y="322338"/>
                  </a:lnTo>
                  <a:lnTo>
                    <a:pt x="750366" y="316331"/>
                  </a:lnTo>
                  <a:lnTo>
                    <a:pt x="719696" y="289725"/>
                  </a:lnTo>
                  <a:lnTo>
                    <a:pt x="661352" y="239128"/>
                  </a:lnTo>
                  <a:lnTo>
                    <a:pt x="661352" y="215074"/>
                  </a:lnTo>
                  <a:lnTo>
                    <a:pt x="661352" y="77000"/>
                  </a:lnTo>
                  <a:lnTo>
                    <a:pt x="670280" y="75399"/>
                  </a:lnTo>
                  <a:lnTo>
                    <a:pt x="672211" y="73190"/>
                  </a:lnTo>
                  <a:lnTo>
                    <a:pt x="677062" y="67627"/>
                  </a:lnTo>
                  <a:lnTo>
                    <a:pt x="677062" y="58229"/>
                  </a:lnTo>
                  <a:lnTo>
                    <a:pt x="675563" y="50787"/>
                  </a:lnTo>
                  <a:lnTo>
                    <a:pt x="671461" y="44716"/>
                  </a:lnTo>
                  <a:lnTo>
                    <a:pt x="665391" y="40614"/>
                  </a:lnTo>
                  <a:lnTo>
                    <a:pt x="657961" y="39116"/>
                  </a:lnTo>
                  <a:lnTo>
                    <a:pt x="627265" y="39116"/>
                  </a:lnTo>
                  <a:lnTo>
                    <a:pt x="627265" y="73190"/>
                  </a:lnTo>
                  <a:lnTo>
                    <a:pt x="627265" y="215074"/>
                  </a:lnTo>
                  <a:lnTo>
                    <a:pt x="623112" y="211480"/>
                  </a:lnTo>
                  <a:lnTo>
                    <a:pt x="623112" y="256578"/>
                  </a:lnTo>
                  <a:lnTo>
                    <a:pt x="623112" y="629754"/>
                  </a:lnTo>
                  <a:lnTo>
                    <a:pt x="133807" y="629754"/>
                  </a:lnTo>
                  <a:lnTo>
                    <a:pt x="133807" y="289737"/>
                  </a:lnTo>
                  <a:lnTo>
                    <a:pt x="133807" y="256578"/>
                  </a:lnTo>
                  <a:lnTo>
                    <a:pt x="378460" y="44424"/>
                  </a:lnTo>
                  <a:lnTo>
                    <a:pt x="623112" y="256578"/>
                  </a:lnTo>
                  <a:lnTo>
                    <a:pt x="623112" y="211480"/>
                  </a:lnTo>
                  <a:lnTo>
                    <a:pt x="552361" y="150126"/>
                  </a:lnTo>
                  <a:lnTo>
                    <a:pt x="552361" y="115074"/>
                  </a:lnTo>
                  <a:lnTo>
                    <a:pt x="552361" y="73190"/>
                  </a:lnTo>
                  <a:lnTo>
                    <a:pt x="627265" y="73190"/>
                  </a:lnTo>
                  <a:lnTo>
                    <a:pt x="627265" y="39116"/>
                  </a:lnTo>
                  <a:lnTo>
                    <a:pt x="521677" y="39116"/>
                  </a:lnTo>
                  <a:lnTo>
                    <a:pt x="514235" y="40614"/>
                  </a:lnTo>
                  <a:lnTo>
                    <a:pt x="508165" y="44716"/>
                  </a:lnTo>
                  <a:lnTo>
                    <a:pt x="504063" y="50787"/>
                  </a:lnTo>
                  <a:lnTo>
                    <a:pt x="502564" y="58229"/>
                  </a:lnTo>
                  <a:lnTo>
                    <a:pt x="502564" y="67627"/>
                  </a:lnTo>
                  <a:lnTo>
                    <a:pt x="509358" y="75399"/>
                  </a:lnTo>
                  <a:lnTo>
                    <a:pt x="518287" y="77000"/>
                  </a:lnTo>
                  <a:lnTo>
                    <a:pt x="518287" y="115074"/>
                  </a:lnTo>
                  <a:lnTo>
                    <a:pt x="436816" y="44424"/>
                  </a:lnTo>
                  <a:lnTo>
                    <a:pt x="390982" y="4673"/>
                  </a:lnTo>
                  <a:lnTo>
                    <a:pt x="385051" y="1168"/>
                  </a:lnTo>
                  <a:lnTo>
                    <a:pt x="378460" y="0"/>
                  </a:lnTo>
                  <a:lnTo>
                    <a:pt x="371868" y="1168"/>
                  </a:lnTo>
                  <a:lnTo>
                    <a:pt x="365937" y="4673"/>
                  </a:lnTo>
                  <a:lnTo>
                    <a:pt x="6540" y="316331"/>
                  </a:lnTo>
                  <a:lnTo>
                    <a:pt x="1905" y="322338"/>
                  </a:lnTo>
                  <a:lnTo>
                    <a:pt x="0" y="329412"/>
                  </a:lnTo>
                  <a:lnTo>
                    <a:pt x="889" y="336689"/>
                  </a:lnTo>
                  <a:lnTo>
                    <a:pt x="4622" y="343293"/>
                  </a:lnTo>
                  <a:lnTo>
                    <a:pt x="10629" y="347929"/>
                  </a:lnTo>
                  <a:lnTo>
                    <a:pt x="17703" y="349846"/>
                  </a:lnTo>
                  <a:lnTo>
                    <a:pt x="24980" y="348957"/>
                  </a:lnTo>
                  <a:lnTo>
                    <a:pt x="31584" y="345211"/>
                  </a:lnTo>
                  <a:lnTo>
                    <a:pt x="95580" y="289737"/>
                  </a:lnTo>
                  <a:lnTo>
                    <a:pt x="95580" y="630415"/>
                  </a:lnTo>
                  <a:lnTo>
                    <a:pt x="64287" y="630415"/>
                  </a:lnTo>
                  <a:lnTo>
                    <a:pt x="56845" y="631913"/>
                  </a:lnTo>
                  <a:lnTo>
                    <a:pt x="50774" y="636016"/>
                  </a:lnTo>
                  <a:lnTo>
                    <a:pt x="46685" y="642086"/>
                  </a:lnTo>
                  <a:lnTo>
                    <a:pt x="45173" y="649528"/>
                  </a:lnTo>
                  <a:lnTo>
                    <a:pt x="46685" y="656971"/>
                  </a:lnTo>
                  <a:lnTo>
                    <a:pt x="50774" y="663041"/>
                  </a:lnTo>
                  <a:lnTo>
                    <a:pt x="56845" y="667143"/>
                  </a:lnTo>
                  <a:lnTo>
                    <a:pt x="64287" y="668642"/>
                  </a:lnTo>
                  <a:lnTo>
                    <a:pt x="692619" y="668642"/>
                  </a:lnTo>
                  <a:lnTo>
                    <a:pt x="700062" y="667143"/>
                  </a:lnTo>
                  <a:lnTo>
                    <a:pt x="706132" y="663041"/>
                  </a:lnTo>
                  <a:lnTo>
                    <a:pt x="710234" y="656971"/>
                  </a:lnTo>
                  <a:lnTo>
                    <a:pt x="711733" y="649528"/>
                  </a:lnTo>
                  <a:lnTo>
                    <a:pt x="710234" y="642086"/>
                  </a:lnTo>
                  <a:lnTo>
                    <a:pt x="706132" y="636016"/>
                  </a:lnTo>
                  <a:lnTo>
                    <a:pt x="700062" y="631913"/>
                  </a:lnTo>
                  <a:lnTo>
                    <a:pt x="692619" y="630415"/>
                  </a:lnTo>
                  <a:lnTo>
                    <a:pt x="661352" y="630415"/>
                  </a:lnTo>
                  <a:lnTo>
                    <a:pt x="661352" y="629754"/>
                  </a:lnTo>
                  <a:lnTo>
                    <a:pt x="661352" y="289725"/>
                  </a:lnTo>
                  <a:lnTo>
                    <a:pt x="728941" y="348348"/>
                  </a:lnTo>
                  <a:lnTo>
                    <a:pt x="733412" y="349885"/>
                  </a:lnTo>
                  <a:lnTo>
                    <a:pt x="743204" y="349885"/>
                  </a:lnTo>
                  <a:lnTo>
                    <a:pt x="748512" y="347649"/>
                  </a:lnTo>
                  <a:lnTo>
                    <a:pt x="752297" y="343293"/>
                  </a:lnTo>
                  <a:lnTo>
                    <a:pt x="756031" y="336689"/>
                  </a:lnTo>
                  <a:lnTo>
                    <a:pt x="756920" y="3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506007" y="908935"/>
            <a:ext cx="3141345" cy="3141345"/>
            <a:chOff x="1506007" y="908935"/>
            <a:chExt cx="3141345" cy="3141345"/>
          </a:xfrm>
        </p:grpSpPr>
        <p:sp>
          <p:nvSpPr>
            <p:cNvPr id="49" name="object 49"/>
            <p:cNvSpPr/>
            <p:nvPr/>
          </p:nvSpPr>
          <p:spPr>
            <a:xfrm>
              <a:off x="1506007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82367" y="1855488"/>
              <a:ext cx="1388745" cy="1248410"/>
            </a:xfrm>
            <a:custGeom>
              <a:avLst/>
              <a:gdLst/>
              <a:ahLst/>
              <a:cxnLst/>
              <a:rect l="l" t="t" r="r" b="b"/>
              <a:pathLst>
                <a:path w="1388745" h="1248410">
                  <a:moveTo>
                    <a:pt x="356984" y="792149"/>
                  </a:moveTo>
                  <a:lnTo>
                    <a:pt x="297040" y="792149"/>
                  </a:lnTo>
                  <a:lnTo>
                    <a:pt x="297040" y="852093"/>
                  </a:lnTo>
                  <a:lnTo>
                    <a:pt x="356984" y="852093"/>
                  </a:lnTo>
                  <a:lnTo>
                    <a:pt x="356984" y="792149"/>
                  </a:lnTo>
                  <a:close/>
                </a:path>
                <a:path w="1388745" h="1248410">
                  <a:moveTo>
                    <a:pt x="356984" y="594106"/>
                  </a:moveTo>
                  <a:lnTo>
                    <a:pt x="297040" y="594106"/>
                  </a:lnTo>
                  <a:lnTo>
                    <a:pt x="297040" y="654062"/>
                  </a:lnTo>
                  <a:lnTo>
                    <a:pt x="356984" y="654062"/>
                  </a:lnTo>
                  <a:lnTo>
                    <a:pt x="356984" y="594106"/>
                  </a:lnTo>
                  <a:close/>
                </a:path>
                <a:path w="1388745" h="1248410">
                  <a:moveTo>
                    <a:pt x="555028" y="792149"/>
                  </a:moveTo>
                  <a:lnTo>
                    <a:pt x="495096" y="792149"/>
                  </a:lnTo>
                  <a:lnTo>
                    <a:pt x="495096" y="852093"/>
                  </a:lnTo>
                  <a:lnTo>
                    <a:pt x="555028" y="852093"/>
                  </a:lnTo>
                  <a:lnTo>
                    <a:pt x="555028" y="792149"/>
                  </a:lnTo>
                  <a:close/>
                </a:path>
                <a:path w="1388745" h="1248410">
                  <a:moveTo>
                    <a:pt x="555028" y="594106"/>
                  </a:moveTo>
                  <a:lnTo>
                    <a:pt x="495096" y="594106"/>
                  </a:lnTo>
                  <a:lnTo>
                    <a:pt x="495096" y="654062"/>
                  </a:lnTo>
                  <a:lnTo>
                    <a:pt x="555028" y="654062"/>
                  </a:lnTo>
                  <a:lnTo>
                    <a:pt x="555028" y="594106"/>
                  </a:lnTo>
                  <a:close/>
                </a:path>
                <a:path w="1388745" h="1248410">
                  <a:moveTo>
                    <a:pt x="753059" y="792149"/>
                  </a:moveTo>
                  <a:lnTo>
                    <a:pt x="693127" y="792149"/>
                  </a:lnTo>
                  <a:lnTo>
                    <a:pt x="693127" y="852093"/>
                  </a:lnTo>
                  <a:lnTo>
                    <a:pt x="753059" y="852093"/>
                  </a:lnTo>
                  <a:lnTo>
                    <a:pt x="753059" y="792149"/>
                  </a:lnTo>
                  <a:close/>
                </a:path>
                <a:path w="1388745" h="1248410">
                  <a:moveTo>
                    <a:pt x="753059" y="198031"/>
                  </a:moveTo>
                  <a:lnTo>
                    <a:pt x="693127" y="198031"/>
                  </a:lnTo>
                  <a:lnTo>
                    <a:pt x="693127" y="257975"/>
                  </a:lnTo>
                  <a:lnTo>
                    <a:pt x="753059" y="257975"/>
                  </a:lnTo>
                  <a:lnTo>
                    <a:pt x="753059" y="198031"/>
                  </a:lnTo>
                  <a:close/>
                </a:path>
                <a:path w="1388745" h="1248410">
                  <a:moveTo>
                    <a:pt x="753071" y="594106"/>
                  </a:moveTo>
                  <a:lnTo>
                    <a:pt x="693127" y="594106"/>
                  </a:lnTo>
                  <a:lnTo>
                    <a:pt x="693127" y="654062"/>
                  </a:lnTo>
                  <a:lnTo>
                    <a:pt x="753071" y="654062"/>
                  </a:lnTo>
                  <a:lnTo>
                    <a:pt x="753071" y="594106"/>
                  </a:lnTo>
                  <a:close/>
                </a:path>
                <a:path w="1388745" h="1248410">
                  <a:moveTo>
                    <a:pt x="951103" y="198031"/>
                  </a:moveTo>
                  <a:lnTo>
                    <a:pt x="891159" y="198031"/>
                  </a:lnTo>
                  <a:lnTo>
                    <a:pt x="891159" y="257975"/>
                  </a:lnTo>
                  <a:lnTo>
                    <a:pt x="951103" y="257975"/>
                  </a:lnTo>
                  <a:lnTo>
                    <a:pt x="951103" y="198031"/>
                  </a:lnTo>
                  <a:close/>
                </a:path>
                <a:path w="1388745" h="1248410">
                  <a:moveTo>
                    <a:pt x="1388541" y="1218196"/>
                  </a:moveTo>
                  <a:lnTo>
                    <a:pt x="1358569" y="1188237"/>
                  </a:lnTo>
                  <a:lnTo>
                    <a:pt x="1164361" y="1188237"/>
                  </a:lnTo>
                  <a:lnTo>
                    <a:pt x="1132243" y="1188237"/>
                  </a:lnTo>
                  <a:lnTo>
                    <a:pt x="1132243" y="1001915"/>
                  </a:lnTo>
                  <a:lnTo>
                    <a:pt x="1188224" y="969670"/>
                  </a:lnTo>
                  <a:lnTo>
                    <a:pt x="1191844" y="964971"/>
                  </a:lnTo>
                  <a:lnTo>
                    <a:pt x="1194866" y="953744"/>
                  </a:lnTo>
                  <a:lnTo>
                    <a:pt x="1194104" y="947864"/>
                  </a:lnTo>
                  <a:lnTo>
                    <a:pt x="1188288" y="937768"/>
                  </a:lnTo>
                  <a:lnTo>
                    <a:pt x="1183589" y="934161"/>
                  </a:lnTo>
                  <a:lnTo>
                    <a:pt x="1172362" y="931151"/>
                  </a:lnTo>
                  <a:lnTo>
                    <a:pt x="1166482" y="931913"/>
                  </a:lnTo>
                  <a:lnTo>
                    <a:pt x="1132243" y="951611"/>
                  </a:lnTo>
                  <a:lnTo>
                    <a:pt x="1132243" y="907110"/>
                  </a:lnTo>
                  <a:lnTo>
                    <a:pt x="1130528" y="898626"/>
                  </a:lnTo>
                  <a:lnTo>
                    <a:pt x="1125855" y="891705"/>
                  </a:lnTo>
                  <a:lnTo>
                    <a:pt x="1118920" y="887031"/>
                  </a:lnTo>
                  <a:lnTo>
                    <a:pt x="1110449" y="885304"/>
                  </a:lnTo>
                  <a:lnTo>
                    <a:pt x="1101966" y="887031"/>
                  </a:lnTo>
                  <a:lnTo>
                    <a:pt x="1095044" y="891705"/>
                  </a:lnTo>
                  <a:lnTo>
                    <a:pt x="1090371" y="898626"/>
                  </a:lnTo>
                  <a:lnTo>
                    <a:pt x="1088656" y="907110"/>
                  </a:lnTo>
                  <a:lnTo>
                    <a:pt x="1088656" y="1000048"/>
                  </a:lnTo>
                  <a:lnTo>
                    <a:pt x="1054417" y="980338"/>
                  </a:lnTo>
                  <a:lnTo>
                    <a:pt x="1026033" y="1002157"/>
                  </a:lnTo>
                  <a:lnTo>
                    <a:pt x="1029055" y="1013409"/>
                  </a:lnTo>
                  <a:lnTo>
                    <a:pt x="1032675" y="1018120"/>
                  </a:lnTo>
                  <a:lnTo>
                    <a:pt x="1088656" y="1050353"/>
                  </a:lnTo>
                  <a:lnTo>
                    <a:pt x="1088656" y="1093292"/>
                  </a:lnTo>
                  <a:lnTo>
                    <a:pt x="1073569" y="1101877"/>
                  </a:lnTo>
                  <a:lnTo>
                    <a:pt x="1057478" y="1108087"/>
                  </a:lnTo>
                  <a:lnTo>
                    <a:pt x="1040599" y="1111859"/>
                  </a:lnTo>
                  <a:lnTo>
                    <a:pt x="1023137" y="1113142"/>
                  </a:lnTo>
                  <a:lnTo>
                    <a:pt x="977252" y="1103858"/>
                  </a:lnTo>
                  <a:lnTo>
                    <a:pt x="939749" y="1078547"/>
                  </a:lnTo>
                  <a:lnTo>
                    <a:pt x="914450" y="1041044"/>
                  </a:lnTo>
                  <a:lnTo>
                    <a:pt x="905154" y="995172"/>
                  </a:lnTo>
                  <a:lnTo>
                    <a:pt x="905967" y="981151"/>
                  </a:lnTo>
                  <a:lnTo>
                    <a:pt x="918044" y="941501"/>
                  </a:lnTo>
                  <a:lnTo>
                    <a:pt x="942200" y="909345"/>
                  </a:lnTo>
                  <a:lnTo>
                    <a:pt x="952512" y="900658"/>
                  </a:lnTo>
                  <a:lnTo>
                    <a:pt x="957770" y="895045"/>
                  </a:lnTo>
                  <a:lnTo>
                    <a:pt x="960678" y="888174"/>
                  </a:lnTo>
                  <a:lnTo>
                    <a:pt x="961110" y="880706"/>
                  </a:lnTo>
                  <a:lnTo>
                    <a:pt x="958875" y="873340"/>
                  </a:lnTo>
                  <a:lnTo>
                    <a:pt x="954608" y="863574"/>
                  </a:lnTo>
                  <a:lnTo>
                    <a:pt x="951560" y="853452"/>
                  </a:lnTo>
                  <a:lnTo>
                    <a:pt x="949718" y="843013"/>
                  </a:lnTo>
                  <a:lnTo>
                    <a:pt x="949109" y="832294"/>
                  </a:lnTo>
                  <a:lnTo>
                    <a:pt x="952246" y="808697"/>
                  </a:lnTo>
                  <a:lnTo>
                    <a:pt x="961250" y="787006"/>
                  </a:lnTo>
                  <a:lnTo>
                    <a:pt x="975487" y="768299"/>
                  </a:lnTo>
                  <a:lnTo>
                    <a:pt x="994321" y="753681"/>
                  </a:lnTo>
                  <a:lnTo>
                    <a:pt x="1000290" y="748538"/>
                  </a:lnTo>
                  <a:lnTo>
                    <a:pt x="1003973" y="741794"/>
                  </a:lnTo>
                  <a:lnTo>
                    <a:pt x="1005103" y="734199"/>
                  </a:lnTo>
                  <a:lnTo>
                    <a:pt x="1003452" y="726503"/>
                  </a:lnTo>
                  <a:lnTo>
                    <a:pt x="1000404" y="719162"/>
                  </a:lnTo>
                  <a:lnTo>
                    <a:pt x="998855" y="711365"/>
                  </a:lnTo>
                  <a:lnTo>
                    <a:pt x="998855" y="703338"/>
                  </a:lnTo>
                  <a:lnTo>
                    <a:pt x="1002855" y="681761"/>
                  </a:lnTo>
                  <a:lnTo>
                    <a:pt x="1013904" y="663511"/>
                  </a:lnTo>
                  <a:lnTo>
                    <a:pt x="1030566" y="650227"/>
                  </a:lnTo>
                  <a:lnTo>
                    <a:pt x="1059243" y="640994"/>
                  </a:lnTo>
                  <a:lnTo>
                    <a:pt x="1065352" y="635939"/>
                  </a:lnTo>
                  <a:lnTo>
                    <a:pt x="1069263" y="628929"/>
                  </a:lnTo>
                  <a:lnTo>
                    <a:pt x="1070432" y="620547"/>
                  </a:lnTo>
                  <a:lnTo>
                    <a:pt x="1070394" y="619328"/>
                  </a:lnTo>
                  <a:lnTo>
                    <a:pt x="1073543" y="603758"/>
                  </a:lnTo>
                  <a:lnTo>
                    <a:pt x="1082141" y="591019"/>
                  </a:lnTo>
                  <a:lnTo>
                    <a:pt x="1094879" y="582434"/>
                  </a:lnTo>
                  <a:lnTo>
                    <a:pt x="1110449" y="579272"/>
                  </a:lnTo>
                  <a:lnTo>
                    <a:pt x="1126032" y="582434"/>
                  </a:lnTo>
                  <a:lnTo>
                    <a:pt x="1138770" y="591019"/>
                  </a:lnTo>
                  <a:lnTo>
                    <a:pt x="1147368" y="603758"/>
                  </a:lnTo>
                  <a:lnTo>
                    <a:pt x="1150518" y="619328"/>
                  </a:lnTo>
                  <a:lnTo>
                    <a:pt x="1150467" y="620991"/>
                  </a:lnTo>
                  <a:lnTo>
                    <a:pt x="1151648" y="629119"/>
                  </a:lnTo>
                  <a:lnTo>
                    <a:pt x="1155547" y="635990"/>
                  </a:lnTo>
                  <a:lnTo>
                    <a:pt x="1161669" y="640994"/>
                  </a:lnTo>
                  <a:lnTo>
                    <a:pt x="1190345" y="650227"/>
                  </a:lnTo>
                  <a:lnTo>
                    <a:pt x="1207008" y="663511"/>
                  </a:lnTo>
                  <a:lnTo>
                    <a:pt x="1218057" y="681761"/>
                  </a:lnTo>
                  <a:lnTo>
                    <a:pt x="1222057" y="703338"/>
                  </a:lnTo>
                  <a:lnTo>
                    <a:pt x="1222057" y="711365"/>
                  </a:lnTo>
                  <a:lnTo>
                    <a:pt x="1220508" y="719162"/>
                  </a:lnTo>
                  <a:lnTo>
                    <a:pt x="1217460" y="726490"/>
                  </a:lnTo>
                  <a:lnTo>
                    <a:pt x="1215809" y="734199"/>
                  </a:lnTo>
                  <a:lnTo>
                    <a:pt x="1216939" y="741794"/>
                  </a:lnTo>
                  <a:lnTo>
                    <a:pt x="1220622" y="748538"/>
                  </a:lnTo>
                  <a:lnTo>
                    <a:pt x="1226604" y="753681"/>
                  </a:lnTo>
                  <a:lnTo>
                    <a:pt x="1245425" y="768286"/>
                  </a:lnTo>
                  <a:lnTo>
                    <a:pt x="1259649" y="786993"/>
                  </a:lnTo>
                  <a:lnTo>
                    <a:pt x="1268653" y="808697"/>
                  </a:lnTo>
                  <a:lnTo>
                    <a:pt x="1271790" y="832294"/>
                  </a:lnTo>
                  <a:lnTo>
                    <a:pt x="1271181" y="843013"/>
                  </a:lnTo>
                  <a:lnTo>
                    <a:pt x="1269339" y="853452"/>
                  </a:lnTo>
                  <a:lnTo>
                    <a:pt x="1266291" y="863561"/>
                  </a:lnTo>
                  <a:lnTo>
                    <a:pt x="1262037" y="873340"/>
                  </a:lnTo>
                  <a:lnTo>
                    <a:pt x="1259801" y="880706"/>
                  </a:lnTo>
                  <a:lnTo>
                    <a:pt x="1260221" y="888161"/>
                  </a:lnTo>
                  <a:lnTo>
                    <a:pt x="1263142" y="895032"/>
                  </a:lnTo>
                  <a:lnTo>
                    <a:pt x="1268399" y="900658"/>
                  </a:lnTo>
                  <a:lnTo>
                    <a:pt x="1278699" y="909332"/>
                  </a:lnTo>
                  <a:lnTo>
                    <a:pt x="1287957" y="919137"/>
                  </a:lnTo>
                  <a:lnTo>
                    <a:pt x="1308481" y="954278"/>
                  </a:lnTo>
                  <a:lnTo>
                    <a:pt x="1315745" y="995172"/>
                  </a:lnTo>
                  <a:lnTo>
                    <a:pt x="1306461" y="1041044"/>
                  </a:lnTo>
                  <a:lnTo>
                    <a:pt x="1281150" y="1078547"/>
                  </a:lnTo>
                  <a:lnTo>
                    <a:pt x="1243647" y="1103858"/>
                  </a:lnTo>
                  <a:lnTo>
                    <a:pt x="1197762" y="1113142"/>
                  </a:lnTo>
                  <a:lnTo>
                    <a:pt x="1189710" y="1113142"/>
                  </a:lnTo>
                  <a:lnTo>
                    <a:pt x="1181658" y="1112316"/>
                  </a:lnTo>
                  <a:lnTo>
                    <a:pt x="1173835" y="1110703"/>
                  </a:lnTo>
                  <a:lnTo>
                    <a:pt x="1165199" y="1110678"/>
                  </a:lnTo>
                  <a:lnTo>
                    <a:pt x="1157478" y="1113866"/>
                  </a:lnTo>
                  <a:lnTo>
                    <a:pt x="1151496" y="1119708"/>
                  </a:lnTo>
                  <a:lnTo>
                    <a:pt x="1148092" y="1127671"/>
                  </a:lnTo>
                  <a:lnTo>
                    <a:pt x="1148067" y="1136307"/>
                  </a:lnTo>
                  <a:lnTo>
                    <a:pt x="1151255" y="1144041"/>
                  </a:lnTo>
                  <a:lnTo>
                    <a:pt x="1189520" y="1156512"/>
                  </a:lnTo>
                  <a:lnTo>
                    <a:pt x="1197762" y="1156728"/>
                  </a:lnTo>
                  <a:lnTo>
                    <a:pt x="1240675" y="1150950"/>
                  </a:lnTo>
                  <a:lnTo>
                    <a:pt x="1279258" y="1134643"/>
                  </a:lnTo>
                  <a:lnTo>
                    <a:pt x="1311960" y="1109357"/>
                  </a:lnTo>
                  <a:lnTo>
                    <a:pt x="1337246" y="1076642"/>
                  </a:lnTo>
                  <a:lnTo>
                    <a:pt x="1353566" y="1038072"/>
                  </a:lnTo>
                  <a:lnTo>
                    <a:pt x="1359344" y="995172"/>
                  </a:lnTo>
                  <a:lnTo>
                    <a:pt x="1358201" y="976083"/>
                  </a:lnTo>
                  <a:lnTo>
                    <a:pt x="1341678" y="921639"/>
                  </a:lnTo>
                  <a:lnTo>
                    <a:pt x="1317713" y="886968"/>
                  </a:lnTo>
                  <a:lnTo>
                    <a:pt x="1307820" y="876896"/>
                  </a:lnTo>
                  <a:lnTo>
                    <a:pt x="1311122" y="866076"/>
                  </a:lnTo>
                  <a:lnTo>
                    <a:pt x="1313484" y="855014"/>
                  </a:lnTo>
                  <a:lnTo>
                    <a:pt x="1314907" y="843749"/>
                  </a:lnTo>
                  <a:lnTo>
                    <a:pt x="1315389" y="832294"/>
                  </a:lnTo>
                  <a:lnTo>
                    <a:pt x="1314208" y="814463"/>
                  </a:lnTo>
                  <a:lnTo>
                    <a:pt x="1296949" y="764286"/>
                  </a:lnTo>
                  <a:lnTo>
                    <a:pt x="1272997" y="734275"/>
                  </a:lnTo>
                  <a:lnTo>
                    <a:pt x="1263180" y="725906"/>
                  </a:lnTo>
                  <a:lnTo>
                    <a:pt x="1264831" y="718566"/>
                  </a:lnTo>
                  <a:lnTo>
                    <a:pt x="1265643" y="710996"/>
                  </a:lnTo>
                  <a:lnTo>
                    <a:pt x="1265643" y="703338"/>
                  </a:lnTo>
                  <a:lnTo>
                    <a:pt x="1260309" y="670560"/>
                  </a:lnTo>
                  <a:lnTo>
                    <a:pt x="1245349" y="641731"/>
                  </a:lnTo>
                  <a:lnTo>
                    <a:pt x="1222298" y="618921"/>
                  </a:lnTo>
                  <a:lnTo>
                    <a:pt x="1192720" y="604151"/>
                  </a:lnTo>
                  <a:lnTo>
                    <a:pt x="1182471" y="576884"/>
                  </a:lnTo>
                  <a:lnTo>
                    <a:pt x="1163967" y="555193"/>
                  </a:lnTo>
                  <a:lnTo>
                    <a:pt x="1149146" y="546595"/>
                  </a:lnTo>
                  <a:lnTo>
                    <a:pt x="1149146" y="21958"/>
                  </a:lnTo>
                  <a:lnTo>
                    <a:pt x="1146022" y="14427"/>
                  </a:lnTo>
                  <a:lnTo>
                    <a:pt x="1134795" y="3200"/>
                  </a:lnTo>
                  <a:lnTo>
                    <a:pt x="1127074" y="0"/>
                  </a:lnTo>
                  <a:lnTo>
                    <a:pt x="517169" y="0"/>
                  </a:lnTo>
                  <a:lnTo>
                    <a:pt x="509435" y="3187"/>
                  </a:lnTo>
                  <a:lnTo>
                    <a:pt x="498284" y="14351"/>
                  </a:lnTo>
                  <a:lnTo>
                    <a:pt x="495084" y="22072"/>
                  </a:lnTo>
                  <a:lnTo>
                    <a:pt x="495084" y="228003"/>
                  </a:lnTo>
                  <a:lnTo>
                    <a:pt x="525043" y="257975"/>
                  </a:lnTo>
                  <a:lnTo>
                    <a:pt x="532752" y="256971"/>
                  </a:lnTo>
                  <a:lnTo>
                    <a:pt x="555028" y="59931"/>
                  </a:lnTo>
                  <a:lnTo>
                    <a:pt x="1089202" y="59931"/>
                  </a:lnTo>
                  <a:lnTo>
                    <a:pt x="1089202" y="539508"/>
                  </a:lnTo>
                  <a:lnTo>
                    <a:pt x="1081633" y="540854"/>
                  </a:lnTo>
                  <a:lnTo>
                    <a:pt x="1056944" y="555193"/>
                  </a:lnTo>
                  <a:lnTo>
                    <a:pt x="1038440" y="576884"/>
                  </a:lnTo>
                  <a:lnTo>
                    <a:pt x="1028192" y="604151"/>
                  </a:lnTo>
                  <a:lnTo>
                    <a:pt x="998613" y="618921"/>
                  </a:lnTo>
                  <a:lnTo>
                    <a:pt x="975563" y="641731"/>
                  </a:lnTo>
                  <a:lnTo>
                    <a:pt x="960589" y="670560"/>
                  </a:lnTo>
                  <a:lnTo>
                    <a:pt x="955268" y="703338"/>
                  </a:lnTo>
                  <a:lnTo>
                    <a:pt x="955268" y="710971"/>
                  </a:lnTo>
                  <a:lnTo>
                    <a:pt x="956081" y="718553"/>
                  </a:lnTo>
                  <a:lnTo>
                    <a:pt x="957707" y="725906"/>
                  </a:lnTo>
                  <a:lnTo>
                    <a:pt x="947902" y="734263"/>
                  </a:lnTo>
                  <a:lnTo>
                    <a:pt x="923975" y="764286"/>
                  </a:lnTo>
                  <a:lnTo>
                    <a:pt x="906703" y="814451"/>
                  </a:lnTo>
                  <a:lnTo>
                    <a:pt x="905522" y="832294"/>
                  </a:lnTo>
                  <a:lnTo>
                    <a:pt x="906005" y="843749"/>
                  </a:lnTo>
                  <a:lnTo>
                    <a:pt x="907427" y="855014"/>
                  </a:lnTo>
                  <a:lnTo>
                    <a:pt x="909789" y="866076"/>
                  </a:lnTo>
                  <a:lnTo>
                    <a:pt x="913079" y="876896"/>
                  </a:lnTo>
                  <a:lnTo>
                    <a:pt x="903198" y="886968"/>
                  </a:lnTo>
                  <a:lnTo>
                    <a:pt x="879233" y="921639"/>
                  </a:lnTo>
                  <a:lnTo>
                    <a:pt x="862711" y="976083"/>
                  </a:lnTo>
                  <a:lnTo>
                    <a:pt x="861568" y="995172"/>
                  </a:lnTo>
                  <a:lnTo>
                    <a:pt x="867346" y="1038072"/>
                  </a:lnTo>
                  <a:lnTo>
                    <a:pt x="883666" y="1076642"/>
                  </a:lnTo>
                  <a:lnTo>
                    <a:pt x="908939" y="1109357"/>
                  </a:lnTo>
                  <a:lnTo>
                    <a:pt x="941654" y="1134643"/>
                  </a:lnTo>
                  <a:lnTo>
                    <a:pt x="980236" y="1150950"/>
                  </a:lnTo>
                  <a:lnTo>
                    <a:pt x="1023137" y="1156728"/>
                  </a:lnTo>
                  <a:lnTo>
                    <a:pt x="1039939" y="1155839"/>
                  </a:lnTo>
                  <a:lnTo>
                    <a:pt x="1056589" y="1153198"/>
                  </a:lnTo>
                  <a:lnTo>
                    <a:pt x="1072883" y="1148842"/>
                  </a:lnTo>
                  <a:lnTo>
                    <a:pt x="1088656" y="1142809"/>
                  </a:lnTo>
                  <a:lnTo>
                    <a:pt x="1088656" y="1188237"/>
                  </a:lnTo>
                  <a:lnTo>
                    <a:pt x="990053" y="1188237"/>
                  </a:lnTo>
                  <a:lnTo>
                    <a:pt x="654050" y="1188237"/>
                  </a:lnTo>
                  <a:lnTo>
                    <a:pt x="654050" y="1050124"/>
                  </a:lnTo>
                  <a:lnTo>
                    <a:pt x="654050" y="1012266"/>
                  </a:lnTo>
                  <a:lnTo>
                    <a:pt x="650849" y="1004544"/>
                  </a:lnTo>
                  <a:lnTo>
                    <a:pt x="639673" y="993394"/>
                  </a:lnTo>
                  <a:lnTo>
                    <a:pt x="631952" y="990193"/>
                  </a:lnTo>
                  <a:lnTo>
                    <a:pt x="594106" y="990193"/>
                  </a:lnTo>
                  <a:lnTo>
                    <a:pt x="594106" y="1050124"/>
                  </a:lnTo>
                  <a:lnTo>
                    <a:pt x="594106" y="1188237"/>
                  </a:lnTo>
                  <a:lnTo>
                    <a:pt x="456018" y="1188237"/>
                  </a:lnTo>
                  <a:lnTo>
                    <a:pt x="456018" y="1050124"/>
                  </a:lnTo>
                  <a:lnTo>
                    <a:pt x="594106" y="1050124"/>
                  </a:lnTo>
                  <a:lnTo>
                    <a:pt x="594106" y="990193"/>
                  </a:lnTo>
                  <a:lnTo>
                    <a:pt x="418160" y="990193"/>
                  </a:lnTo>
                  <a:lnTo>
                    <a:pt x="410425" y="993394"/>
                  </a:lnTo>
                  <a:lnTo>
                    <a:pt x="399262" y="1004544"/>
                  </a:lnTo>
                  <a:lnTo>
                    <a:pt x="396062" y="1012266"/>
                  </a:lnTo>
                  <a:lnTo>
                    <a:pt x="396062" y="1188237"/>
                  </a:lnTo>
                  <a:lnTo>
                    <a:pt x="158953" y="1188237"/>
                  </a:lnTo>
                  <a:lnTo>
                    <a:pt x="158953" y="456018"/>
                  </a:lnTo>
                  <a:lnTo>
                    <a:pt x="891159" y="456018"/>
                  </a:lnTo>
                  <a:lnTo>
                    <a:pt x="891159" y="528027"/>
                  </a:lnTo>
                  <a:lnTo>
                    <a:pt x="951103" y="528027"/>
                  </a:lnTo>
                  <a:lnTo>
                    <a:pt x="951103" y="456018"/>
                  </a:lnTo>
                  <a:lnTo>
                    <a:pt x="951103" y="418147"/>
                  </a:lnTo>
                  <a:lnTo>
                    <a:pt x="947902" y="410425"/>
                  </a:lnTo>
                  <a:lnTo>
                    <a:pt x="936752" y="399275"/>
                  </a:lnTo>
                  <a:lnTo>
                    <a:pt x="929030" y="396074"/>
                  </a:lnTo>
                  <a:lnTo>
                    <a:pt x="121081" y="396074"/>
                  </a:lnTo>
                  <a:lnTo>
                    <a:pt x="113360" y="399275"/>
                  </a:lnTo>
                  <a:lnTo>
                    <a:pt x="102209" y="410425"/>
                  </a:lnTo>
                  <a:lnTo>
                    <a:pt x="99009" y="418147"/>
                  </a:lnTo>
                  <a:lnTo>
                    <a:pt x="99009" y="1188237"/>
                  </a:lnTo>
                  <a:lnTo>
                    <a:pt x="29959" y="1188237"/>
                  </a:lnTo>
                  <a:lnTo>
                    <a:pt x="0" y="1218196"/>
                  </a:lnTo>
                  <a:lnTo>
                    <a:pt x="1003" y="1225905"/>
                  </a:lnTo>
                  <a:lnTo>
                    <a:pt x="29959" y="1248168"/>
                  </a:lnTo>
                  <a:lnTo>
                    <a:pt x="990053" y="1248168"/>
                  </a:lnTo>
                  <a:lnTo>
                    <a:pt x="1164361" y="1248168"/>
                  </a:lnTo>
                  <a:lnTo>
                    <a:pt x="1358569" y="1248168"/>
                  </a:lnTo>
                  <a:lnTo>
                    <a:pt x="1366380" y="1247127"/>
                  </a:lnTo>
                  <a:lnTo>
                    <a:pt x="1373555" y="1244142"/>
                  </a:lnTo>
                  <a:lnTo>
                    <a:pt x="1379728" y="1239431"/>
                  </a:lnTo>
                  <a:lnTo>
                    <a:pt x="1384541" y="1233195"/>
                  </a:lnTo>
                  <a:lnTo>
                    <a:pt x="1387538" y="1225905"/>
                  </a:lnTo>
                  <a:lnTo>
                    <a:pt x="1388541" y="121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107193" y="4109452"/>
            <a:ext cx="1939925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2286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Cidades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Sustentávei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Resilientes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92654" y="3385142"/>
            <a:ext cx="1356360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3975" marR="13970" indent="-41910" algn="just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Gestã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Resíduos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Sólidos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71840" y="3385142"/>
            <a:ext cx="155638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-635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Mobilidade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Urbana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91631" y="3374168"/>
            <a:ext cx="1847850" cy="14579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2159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Prevençã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Desastre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-  </a:t>
            </a:r>
            <a:r>
              <a:rPr sz="2450" b="1" spc="-165" dirty="0">
                <a:latin typeface="Arial"/>
                <a:cs typeface="Arial"/>
              </a:rPr>
              <a:t>Contençã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Encosta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Drenagem</a:t>
            </a:r>
            <a:endParaRPr sz="2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976850" y="3378859"/>
            <a:ext cx="1807845" cy="1005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0960">
              <a:lnSpc>
                <a:spcPts val="2655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Periferi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204" dirty="0">
                <a:latin typeface="Arial"/>
                <a:cs typeface="Arial"/>
              </a:rPr>
              <a:t>V</a:t>
            </a:r>
            <a:r>
              <a:rPr sz="2450" b="1" spc="-165" dirty="0">
                <a:latin typeface="Arial"/>
                <a:cs typeface="Arial"/>
              </a:rPr>
              <a:t>iva</a:t>
            </a:r>
            <a:endParaRPr sz="2450">
              <a:latin typeface="Arial"/>
              <a:cs typeface="Arial"/>
            </a:endParaRPr>
          </a:p>
          <a:p>
            <a:pPr marL="205740" marR="13970" indent="-193675">
              <a:lnSpc>
                <a:spcPts val="2370"/>
              </a:lnSpc>
              <a:spcBef>
                <a:spcPts val="275"/>
              </a:spcBef>
            </a:pPr>
            <a:r>
              <a:rPr sz="2450" b="1" spc="5" dirty="0">
                <a:latin typeface="Arial"/>
                <a:cs typeface="Arial"/>
              </a:rPr>
              <a:t>-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Urbanização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Favelas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55533" y="3389907"/>
            <a:ext cx="1783080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13055" marR="13970" indent="-30099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Esgotamento  Sanitário</a:t>
            </a:r>
            <a:endParaRPr sz="2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955640" y="3377342"/>
            <a:ext cx="162560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1440" marR="13970" indent="-79375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Minh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Casa,  Minh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204" dirty="0">
                <a:latin typeface="Arial"/>
                <a:cs typeface="Arial"/>
              </a:rPr>
              <a:t>V</a:t>
            </a:r>
            <a:r>
              <a:rPr sz="2450" b="1" spc="-165" dirty="0">
                <a:latin typeface="Arial"/>
                <a:cs typeface="Arial"/>
              </a:rPr>
              <a:t>ida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95280" y="3377342"/>
            <a:ext cx="196596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5895" marR="13970" indent="-16383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Financiamento  Habitacional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1196" y="6784620"/>
            <a:ext cx="412178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127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7900AB"/>
                </a:solidFill>
                <a:latin typeface="Impact"/>
                <a:cs typeface="Impact"/>
              </a:rPr>
              <a:t>27,9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52169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7900AB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619"/>
            <a:ext cx="302958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8E5BA7"/>
                </a:solidFill>
                <a:latin typeface="Impact"/>
                <a:cs typeface="Impact"/>
              </a:rPr>
              <a:t>20,</a:t>
            </a:r>
            <a:r>
              <a:rPr sz="8250" spc="735" dirty="0">
                <a:solidFill>
                  <a:srgbClr val="8E5BA7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8E5BA7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60730">
              <a:lnSpc>
                <a:spcPts val="2730"/>
              </a:lnSpc>
            </a:pP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8E5BA7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914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2"/>
                </a:lnTo>
                <a:lnTo>
                  <a:pt x="41425" y="507771"/>
                </a:lnTo>
                <a:lnTo>
                  <a:pt x="68289" y="549831"/>
                </a:lnTo>
                <a:lnTo>
                  <a:pt x="100780" y="587388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8"/>
                </a:lnTo>
                <a:lnTo>
                  <a:pt x="2935353" y="549831"/>
                </a:lnTo>
                <a:lnTo>
                  <a:pt x="2962216" y="507771"/>
                </a:lnTo>
                <a:lnTo>
                  <a:pt x="2982891" y="461768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6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790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2027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09496" y="8144619"/>
            <a:ext cx="235013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8E5BA7"/>
                </a:solidFill>
                <a:latin typeface="Impact"/>
                <a:cs typeface="Impact"/>
              </a:rPr>
              <a:t>7,</a:t>
            </a:r>
            <a:r>
              <a:rPr sz="8250" spc="700" dirty="0">
                <a:solidFill>
                  <a:srgbClr val="8E5BA7"/>
                </a:solidFill>
                <a:latin typeface="Impact"/>
                <a:cs typeface="Impact"/>
              </a:rPr>
              <a:t>6</a:t>
            </a:r>
            <a:r>
              <a:rPr sz="4100" spc="45" dirty="0">
                <a:solidFill>
                  <a:srgbClr val="8E5BA7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626745">
              <a:lnSpc>
                <a:spcPts val="2730"/>
              </a:lnSpc>
            </a:pP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84547" y="1589543"/>
            <a:ext cx="1780539" cy="1780539"/>
            <a:chOff x="5084547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8454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961" y="2599954"/>
              <a:ext cx="239056" cy="81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72988" y="2178563"/>
              <a:ext cx="835025" cy="602615"/>
            </a:xfrm>
            <a:custGeom>
              <a:avLst/>
              <a:gdLst/>
              <a:ahLst/>
              <a:cxnLst/>
              <a:rect l="l" t="t" r="r" b="b"/>
              <a:pathLst>
                <a:path w="835025" h="602614">
                  <a:moveTo>
                    <a:pt x="437692" y="576757"/>
                  </a:moveTo>
                  <a:lnTo>
                    <a:pt x="435533" y="571550"/>
                  </a:lnTo>
                  <a:lnTo>
                    <a:pt x="431774" y="567804"/>
                  </a:lnTo>
                  <a:lnTo>
                    <a:pt x="425196" y="563562"/>
                  </a:lnTo>
                  <a:lnTo>
                    <a:pt x="417487" y="562152"/>
                  </a:lnTo>
                  <a:lnTo>
                    <a:pt x="409790" y="563575"/>
                  </a:lnTo>
                  <a:lnTo>
                    <a:pt x="403199" y="567804"/>
                  </a:lnTo>
                  <a:lnTo>
                    <a:pt x="399440" y="571563"/>
                  </a:lnTo>
                  <a:lnTo>
                    <a:pt x="397294" y="576757"/>
                  </a:lnTo>
                  <a:lnTo>
                    <a:pt x="397294" y="587413"/>
                  </a:lnTo>
                  <a:lnTo>
                    <a:pt x="399440" y="592620"/>
                  </a:lnTo>
                  <a:lnTo>
                    <a:pt x="403199" y="596366"/>
                  </a:lnTo>
                  <a:lnTo>
                    <a:pt x="409778" y="600608"/>
                  </a:lnTo>
                  <a:lnTo>
                    <a:pt x="417487" y="602018"/>
                  </a:lnTo>
                  <a:lnTo>
                    <a:pt x="425196" y="600608"/>
                  </a:lnTo>
                  <a:lnTo>
                    <a:pt x="431787" y="596366"/>
                  </a:lnTo>
                  <a:lnTo>
                    <a:pt x="435533" y="592620"/>
                  </a:lnTo>
                  <a:lnTo>
                    <a:pt x="437692" y="587413"/>
                  </a:lnTo>
                  <a:lnTo>
                    <a:pt x="437692" y="582079"/>
                  </a:lnTo>
                  <a:lnTo>
                    <a:pt x="437692" y="576757"/>
                  </a:lnTo>
                  <a:close/>
                </a:path>
                <a:path w="835025" h="602614">
                  <a:moveTo>
                    <a:pt x="636346" y="383438"/>
                  </a:moveTo>
                  <a:lnTo>
                    <a:pt x="594194" y="338124"/>
                  </a:lnTo>
                  <a:lnTo>
                    <a:pt x="554126" y="313524"/>
                  </a:lnTo>
                  <a:lnTo>
                    <a:pt x="510895" y="295617"/>
                  </a:lnTo>
                  <a:lnTo>
                    <a:pt x="465175" y="284657"/>
                  </a:lnTo>
                  <a:lnTo>
                    <a:pt x="417360" y="280949"/>
                  </a:lnTo>
                  <a:lnTo>
                    <a:pt x="369811" y="284657"/>
                  </a:lnTo>
                  <a:lnTo>
                    <a:pt x="324091" y="295617"/>
                  </a:lnTo>
                  <a:lnTo>
                    <a:pt x="280860" y="313524"/>
                  </a:lnTo>
                  <a:lnTo>
                    <a:pt x="240792" y="338137"/>
                  </a:lnTo>
                  <a:lnTo>
                    <a:pt x="204546" y="369150"/>
                  </a:lnTo>
                  <a:lnTo>
                    <a:pt x="198640" y="383438"/>
                  </a:lnTo>
                  <a:lnTo>
                    <a:pt x="200113" y="391045"/>
                  </a:lnTo>
                  <a:lnTo>
                    <a:pt x="204546" y="397713"/>
                  </a:lnTo>
                  <a:lnTo>
                    <a:pt x="211162" y="402018"/>
                  </a:lnTo>
                  <a:lnTo>
                    <a:pt x="218846" y="403453"/>
                  </a:lnTo>
                  <a:lnTo>
                    <a:pt x="226517" y="402018"/>
                  </a:lnTo>
                  <a:lnTo>
                    <a:pt x="233121" y="397713"/>
                  </a:lnTo>
                  <a:lnTo>
                    <a:pt x="272910" y="365036"/>
                  </a:lnTo>
                  <a:lnTo>
                    <a:pt x="317652" y="341096"/>
                  </a:lnTo>
                  <a:lnTo>
                    <a:pt x="366229" y="326377"/>
                  </a:lnTo>
                  <a:lnTo>
                    <a:pt x="417499" y="321360"/>
                  </a:lnTo>
                  <a:lnTo>
                    <a:pt x="468757" y="326377"/>
                  </a:lnTo>
                  <a:lnTo>
                    <a:pt x="517334" y="341096"/>
                  </a:lnTo>
                  <a:lnTo>
                    <a:pt x="562076" y="365036"/>
                  </a:lnTo>
                  <a:lnTo>
                    <a:pt x="601853" y="397713"/>
                  </a:lnTo>
                  <a:lnTo>
                    <a:pt x="608533" y="402145"/>
                  </a:lnTo>
                  <a:lnTo>
                    <a:pt x="616140" y="403618"/>
                  </a:lnTo>
                  <a:lnTo>
                    <a:pt x="623760" y="402145"/>
                  </a:lnTo>
                  <a:lnTo>
                    <a:pt x="630453" y="397713"/>
                  </a:lnTo>
                  <a:lnTo>
                    <a:pt x="634873" y="391045"/>
                  </a:lnTo>
                  <a:lnTo>
                    <a:pt x="636346" y="383438"/>
                  </a:lnTo>
                  <a:close/>
                </a:path>
                <a:path w="835025" h="602614">
                  <a:moveTo>
                    <a:pt x="735685" y="278714"/>
                  </a:moveTo>
                  <a:lnTo>
                    <a:pt x="692404" y="236397"/>
                  </a:lnTo>
                  <a:lnTo>
                    <a:pt x="652043" y="207708"/>
                  </a:lnTo>
                  <a:lnTo>
                    <a:pt x="609028" y="183896"/>
                  </a:lnTo>
                  <a:lnTo>
                    <a:pt x="563714" y="165125"/>
                  </a:lnTo>
                  <a:lnTo>
                    <a:pt x="516483" y="151523"/>
                  </a:lnTo>
                  <a:lnTo>
                    <a:pt x="467664" y="143268"/>
                  </a:lnTo>
                  <a:lnTo>
                    <a:pt x="417360" y="140474"/>
                  </a:lnTo>
                  <a:lnTo>
                    <a:pt x="367322" y="143268"/>
                  </a:lnTo>
                  <a:lnTo>
                    <a:pt x="318503" y="151523"/>
                  </a:lnTo>
                  <a:lnTo>
                    <a:pt x="271259" y="165125"/>
                  </a:lnTo>
                  <a:lnTo>
                    <a:pt x="225958" y="183896"/>
                  </a:lnTo>
                  <a:lnTo>
                    <a:pt x="182943" y="207708"/>
                  </a:lnTo>
                  <a:lnTo>
                    <a:pt x="142582" y="236397"/>
                  </a:lnTo>
                  <a:lnTo>
                    <a:pt x="105219" y="269824"/>
                  </a:lnTo>
                  <a:lnTo>
                    <a:pt x="99301" y="278714"/>
                  </a:lnTo>
                  <a:lnTo>
                    <a:pt x="99301" y="289509"/>
                  </a:lnTo>
                  <a:lnTo>
                    <a:pt x="101396" y="294576"/>
                  </a:lnTo>
                  <a:lnTo>
                    <a:pt x="105219" y="298399"/>
                  </a:lnTo>
                  <a:lnTo>
                    <a:pt x="111836" y="302704"/>
                  </a:lnTo>
                  <a:lnTo>
                    <a:pt x="119507" y="304126"/>
                  </a:lnTo>
                  <a:lnTo>
                    <a:pt x="127177" y="302691"/>
                  </a:lnTo>
                  <a:lnTo>
                    <a:pt x="133794" y="298399"/>
                  </a:lnTo>
                  <a:lnTo>
                    <a:pt x="173659" y="263398"/>
                  </a:lnTo>
                  <a:lnTo>
                    <a:pt x="217182" y="234276"/>
                  </a:lnTo>
                  <a:lnTo>
                    <a:pt x="263842" y="211251"/>
                  </a:lnTo>
                  <a:lnTo>
                    <a:pt x="313118" y="194538"/>
                  </a:lnTo>
                  <a:lnTo>
                    <a:pt x="364515" y="184327"/>
                  </a:lnTo>
                  <a:lnTo>
                    <a:pt x="417487" y="180873"/>
                  </a:lnTo>
                  <a:lnTo>
                    <a:pt x="470471" y="184327"/>
                  </a:lnTo>
                  <a:lnTo>
                    <a:pt x="521855" y="194538"/>
                  </a:lnTo>
                  <a:lnTo>
                    <a:pt x="571131" y="211251"/>
                  </a:lnTo>
                  <a:lnTo>
                    <a:pt x="617791" y="234276"/>
                  </a:lnTo>
                  <a:lnTo>
                    <a:pt x="661314" y="263398"/>
                  </a:lnTo>
                  <a:lnTo>
                    <a:pt x="701192" y="298399"/>
                  </a:lnTo>
                  <a:lnTo>
                    <a:pt x="707809" y="302691"/>
                  </a:lnTo>
                  <a:lnTo>
                    <a:pt x="715479" y="304126"/>
                  </a:lnTo>
                  <a:lnTo>
                    <a:pt x="723150" y="302704"/>
                  </a:lnTo>
                  <a:lnTo>
                    <a:pt x="729754" y="298399"/>
                  </a:lnTo>
                  <a:lnTo>
                    <a:pt x="733577" y="294576"/>
                  </a:lnTo>
                  <a:lnTo>
                    <a:pt x="735685" y="289509"/>
                  </a:lnTo>
                  <a:lnTo>
                    <a:pt x="735685" y="278714"/>
                  </a:lnTo>
                  <a:close/>
                </a:path>
                <a:path w="835025" h="602614">
                  <a:moveTo>
                    <a:pt x="834986" y="184772"/>
                  </a:moveTo>
                  <a:lnTo>
                    <a:pt x="791133" y="135674"/>
                  </a:lnTo>
                  <a:lnTo>
                    <a:pt x="750722" y="104622"/>
                  </a:lnTo>
                  <a:lnTo>
                    <a:pt x="708075" y="77419"/>
                  </a:lnTo>
                  <a:lnTo>
                    <a:pt x="663422" y="54152"/>
                  </a:lnTo>
                  <a:lnTo>
                    <a:pt x="616966" y="34899"/>
                  </a:lnTo>
                  <a:lnTo>
                    <a:pt x="568934" y="19773"/>
                  </a:lnTo>
                  <a:lnTo>
                    <a:pt x="519557" y="8851"/>
                  </a:lnTo>
                  <a:lnTo>
                    <a:pt x="469049" y="2235"/>
                  </a:lnTo>
                  <a:lnTo>
                    <a:pt x="417360" y="0"/>
                  </a:lnTo>
                  <a:lnTo>
                    <a:pt x="365937" y="2235"/>
                  </a:lnTo>
                  <a:lnTo>
                    <a:pt x="315429" y="8851"/>
                  </a:lnTo>
                  <a:lnTo>
                    <a:pt x="266052" y="19773"/>
                  </a:lnTo>
                  <a:lnTo>
                    <a:pt x="218020" y="34899"/>
                  </a:lnTo>
                  <a:lnTo>
                    <a:pt x="171564" y="54152"/>
                  </a:lnTo>
                  <a:lnTo>
                    <a:pt x="126898" y="77419"/>
                  </a:lnTo>
                  <a:lnTo>
                    <a:pt x="84264" y="104622"/>
                  </a:lnTo>
                  <a:lnTo>
                    <a:pt x="43853" y="135674"/>
                  </a:lnTo>
                  <a:lnTo>
                    <a:pt x="5892" y="170484"/>
                  </a:lnTo>
                  <a:lnTo>
                    <a:pt x="0" y="184772"/>
                  </a:lnTo>
                  <a:lnTo>
                    <a:pt x="1473" y="192379"/>
                  </a:lnTo>
                  <a:lnTo>
                    <a:pt x="5892" y="199047"/>
                  </a:lnTo>
                  <a:lnTo>
                    <a:pt x="12509" y="203339"/>
                  </a:lnTo>
                  <a:lnTo>
                    <a:pt x="20180" y="204774"/>
                  </a:lnTo>
                  <a:lnTo>
                    <a:pt x="27863" y="203339"/>
                  </a:lnTo>
                  <a:lnTo>
                    <a:pt x="34480" y="199047"/>
                  </a:lnTo>
                  <a:lnTo>
                    <a:pt x="69799" y="166674"/>
                  </a:lnTo>
                  <a:lnTo>
                    <a:pt x="107403" y="137782"/>
                  </a:lnTo>
                  <a:lnTo>
                    <a:pt x="147091" y="112471"/>
                  </a:lnTo>
                  <a:lnTo>
                    <a:pt x="188658" y="90817"/>
                  </a:lnTo>
                  <a:lnTo>
                    <a:pt x="231902" y="72898"/>
                  </a:lnTo>
                  <a:lnTo>
                    <a:pt x="276618" y="58813"/>
                  </a:lnTo>
                  <a:lnTo>
                    <a:pt x="322592" y="48653"/>
                  </a:lnTo>
                  <a:lnTo>
                    <a:pt x="369620" y="42481"/>
                  </a:lnTo>
                  <a:lnTo>
                    <a:pt x="417499" y="40398"/>
                  </a:lnTo>
                  <a:lnTo>
                    <a:pt x="465366" y="42481"/>
                  </a:lnTo>
                  <a:lnTo>
                    <a:pt x="512394" y="48653"/>
                  </a:lnTo>
                  <a:lnTo>
                    <a:pt x="558368" y="58813"/>
                  </a:lnTo>
                  <a:lnTo>
                    <a:pt x="603072" y="72898"/>
                  </a:lnTo>
                  <a:lnTo>
                    <a:pt x="646315" y="90817"/>
                  </a:lnTo>
                  <a:lnTo>
                    <a:pt x="687895" y="112471"/>
                  </a:lnTo>
                  <a:lnTo>
                    <a:pt x="727583" y="137782"/>
                  </a:lnTo>
                  <a:lnTo>
                    <a:pt x="765187" y="166674"/>
                  </a:lnTo>
                  <a:lnTo>
                    <a:pt x="800493" y="199047"/>
                  </a:lnTo>
                  <a:lnTo>
                    <a:pt x="807123" y="203352"/>
                  </a:lnTo>
                  <a:lnTo>
                    <a:pt x="814806" y="204787"/>
                  </a:lnTo>
                  <a:lnTo>
                    <a:pt x="822477" y="203352"/>
                  </a:lnTo>
                  <a:lnTo>
                    <a:pt x="829094" y="199047"/>
                  </a:lnTo>
                  <a:lnTo>
                    <a:pt x="833513" y="192366"/>
                  </a:lnTo>
                  <a:lnTo>
                    <a:pt x="834986" y="1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2762" y="1589543"/>
            <a:ext cx="1780539" cy="1780539"/>
            <a:chOff x="699276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276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2916" y="2158421"/>
              <a:ext cx="449580" cy="642620"/>
            </a:xfrm>
            <a:custGeom>
              <a:avLst/>
              <a:gdLst/>
              <a:ahLst/>
              <a:cxnLst/>
              <a:rect l="l" t="t" r="r" b="b"/>
              <a:pathLst>
                <a:path w="449579" h="642619">
                  <a:moveTo>
                    <a:pt x="91046" y="642302"/>
                  </a:moveTo>
                  <a:close/>
                </a:path>
                <a:path w="449579" h="642619">
                  <a:moveTo>
                    <a:pt x="183489" y="175310"/>
                  </a:moveTo>
                  <a:lnTo>
                    <a:pt x="177622" y="143586"/>
                  </a:lnTo>
                  <a:lnTo>
                    <a:pt x="161302" y="118516"/>
                  </a:lnTo>
                  <a:lnTo>
                    <a:pt x="136461" y="102044"/>
                  </a:lnTo>
                  <a:lnTo>
                    <a:pt x="105029" y="96126"/>
                  </a:lnTo>
                  <a:lnTo>
                    <a:pt x="96926" y="96481"/>
                  </a:lnTo>
                  <a:lnTo>
                    <a:pt x="89293" y="97548"/>
                  </a:lnTo>
                  <a:lnTo>
                    <a:pt x="82092" y="99339"/>
                  </a:lnTo>
                  <a:lnTo>
                    <a:pt x="75247" y="101866"/>
                  </a:lnTo>
                  <a:lnTo>
                    <a:pt x="63385" y="106997"/>
                  </a:lnTo>
                  <a:lnTo>
                    <a:pt x="66509" y="37274"/>
                  </a:lnTo>
                  <a:lnTo>
                    <a:pt x="168071" y="37274"/>
                  </a:lnTo>
                  <a:lnTo>
                    <a:pt x="168071" y="4762"/>
                  </a:lnTo>
                  <a:lnTo>
                    <a:pt x="33832" y="4762"/>
                  </a:lnTo>
                  <a:lnTo>
                    <a:pt x="28460" y="137007"/>
                  </a:lnTo>
                  <a:lnTo>
                    <a:pt x="59664" y="142087"/>
                  </a:lnTo>
                  <a:lnTo>
                    <a:pt x="66078" y="136982"/>
                  </a:lnTo>
                  <a:lnTo>
                    <a:pt x="74307" y="132168"/>
                  </a:lnTo>
                  <a:lnTo>
                    <a:pt x="84543" y="128587"/>
                  </a:lnTo>
                  <a:lnTo>
                    <a:pt x="96939" y="127177"/>
                  </a:lnTo>
                  <a:lnTo>
                    <a:pt x="118910" y="131660"/>
                  </a:lnTo>
                  <a:lnTo>
                    <a:pt x="134251" y="143370"/>
                  </a:lnTo>
                  <a:lnTo>
                    <a:pt x="143256" y="159651"/>
                  </a:lnTo>
                  <a:lnTo>
                    <a:pt x="146189" y="177876"/>
                  </a:lnTo>
                  <a:lnTo>
                    <a:pt x="142786" y="198551"/>
                  </a:lnTo>
                  <a:lnTo>
                    <a:pt x="133261" y="214706"/>
                  </a:lnTo>
                  <a:lnTo>
                    <a:pt x="118618" y="225209"/>
                  </a:lnTo>
                  <a:lnTo>
                    <a:pt x="99885" y="228968"/>
                  </a:lnTo>
                  <a:lnTo>
                    <a:pt x="83096" y="226745"/>
                  </a:lnTo>
                  <a:lnTo>
                    <a:pt x="69138" y="220268"/>
                  </a:lnTo>
                  <a:lnTo>
                    <a:pt x="58407" y="209829"/>
                  </a:lnTo>
                  <a:lnTo>
                    <a:pt x="51295" y="195707"/>
                  </a:lnTo>
                  <a:lnTo>
                    <a:pt x="19685" y="205917"/>
                  </a:lnTo>
                  <a:lnTo>
                    <a:pt x="29311" y="226466"/>
                  </a:lnTo>
                  <a:lnTo>
                    <a:pt x="45897" y="244640"/>
                  </a:lnTo>
                  <a:lnTo>
                    <a:pt x="69875" y="257619"/>
                  </a:lnTo>
                  <a:lnTo>
                    <a:pt x="101714" y="262572"/>
                  </a:lnTo>
                  <a:lnTo>
                    <a:pt x="134480" y="256044"/>
                  </a:lnTo>
                  <a:lnTo>
                    <a:pt x="160362" y="237909"/>
                  </a:lnTo>
                  <a:lnTo>
                    <a:pt x="177368" y="210286"/>
                  </a:lnTo>
                  <a:lnTo>
                    <a:pt x="183489" y="175310"/>
                  </a:lnTo>
                  <a:close/>
                </a:path>
                <a:path w="449579" h="642619">
                  <a:moveTo>
                    <a:pt x="197954" y="531799"/>
                  </a:moveTo>
                  <a:lnTo>
                    <a:pt x="196024" y="527100"/>
                  </a:lnTo>
                  <a:lnTo>
                    <a:pt x="192481" y="523582"/>
                  </a:lnTo>
                  <a:lnTo>
                    <a:pt x="186296" y="519480"/>
                  </a:lnTo>
                  <a:lnTo>
                    <a:pt x="179260" y="518096"/>
                  </a:lnTo>
                  <a:lnTo>
                    <a:pt x="172212" y="519468"/>
                  </a:lnTo>
                  <a:lnTo>
                    <a:pt x="166027" y="523582"/>
                  </a:lnTo>
                  <a:lnTo>
                    <a:pt x="117360" y="572249"/>
                  </a:lnTo>
                  <a:lnTo>
                    <a:pt x="117360" y="371005"/>
                  </a:lnTo>
                  <a:lnTo>
                    <a:pt x="115887" y="363728"/>
                  </a:lnTo>
                  <a:lnTo>
                    <a:pt x="111874" y="357784"/>
                  </a:lnTo>
                  <a:lnTo>
                    <a:pt x="105930" y="353771"/>
                  </a:lnTo>
                  <a:lnTo>
                    <a:pt x="98653" y="352298"/>
                  </a:lnTo>
                  <a:lnTo>
                    <a:pt x="91389" y="353771"/>
                  </a:lnTo>
                  <a:lnTo>
                    <a:pt x="85445" y="357784"/>
                  </a:lnTo>
                  <a:lnTo>
                    <a:pt x="81432" y="363728"/>
                  </a:lnTo>
                  <a:lnTo>
                    <a:pt x="79959" y="371005"/>
                  </a:lnTo>
                  <a:lnTo>
                    <a:pt x="79959" y="571614"/>
                  </a:lnTo>
                  <a:lnTo>
                    <a:pt x="28371" y="520039"/>
                  </a:lnTo>
                  <a:lnTo>
                    <a:pt x="23685" y="518096"/>
                  </a:lnTo>
                  <a:lnTo>
                    <a:pt x="13690" y="518096"/>
                  </a:lnTo>
                  <a:lnTo>
                    <a:pt x="9004" y="520039"/>
                  </a:lnTo>
                  <a:lnTo>
                    <a:pt x="1930" y="527100"/>
                  </a:lnTo>
                  <a:lnTo>
                    <a:pt x="0" y="531799"/>
                  </a:lnTo>
                  <a:lnTo>
                    <a:pt x="0" y="541794"/>
                  </a:lnTo>
                  <a:lnTo>
                    <a:pt x="86309" y="630847"/>
                  </a:lnTo>
                  <a:lnTo>
                    <a:pt x="99771" y="635457"/>
                  </a:lnTo>
                  <a:lnTo>
                    <a:pt x="104571" y="635342"/>
                  </a:lnTo>
                  <a:lnTo>
                    <a:pt x="109080" y="633399"/>
                  </a:lnTo>
                  <a:lnTo>
                    <a:pt x="196024" y="546493"/>
                  </a:lnTo>
                  <a:lnTo>
                    <a:pt x="197954" y="541794"/>
                  </a:lnTo>
                  <a:lnTo>
                    <a:pt x="197954" y="536803"/>
                  </a:lnTo>
                  <a:lnTo>
                    <a:pt x="197954" y="531799"/>
                  </a:lnTo>
                  <a:close/>
                </a:path>
                <a:path w="449579" h="642619">
                  <a:moveTo>
                    <a:pt x="432396" y="445973"/>
                  </a:moveTo>
                  <a:lnTo>
                    <a:pt x="346087" y="356920"/>
                  </a:lnTo>
                  <a:lnTo>
                    <a:pt x="328295" y="352310"/>
                  </a:lnTo>
                  <a:lnTo>
                    <a:pt x="323456" y="354215"/>
                  </a:lnTo>
                  <a:lnTo>
                    <a:pt x="236372" y="441274"/>
                  </a:lnTo>
                  <a:lnTo>
                    <a:pt x="234429" y="445973"/>
                  </a:lnTo>
                  <a:lnTo>
                    <a:pt x="234429" y="455968"/>
                  </a:lnTo>
                  <a:lnTo>
                    <a:pt x="236372" y="460667"/>
                  </a:lnTo>
                  <a:lnTo>
                    <a:pt x="239915" y="464185"/>
                  </a:lnTo>
                  <a:lnTo>
                    <a:pt x="246024" y="468172"/>
                  </a:lnTo>
                  <a:lnTo>
                    <a:pt x="253136" y="469493"/>
                  </a:lnTo>
                  <a:lnTo>
                    <a:pt x="260235" y="468172"/>
                  </a:lnTo>
                  <a:lnTo>
                    <a:pt x="266344" y="464197"/>
                  </a:lnTo>
                  <a:lnTo>
                    <a:pt x="315023" y="415518"/>
                  </a:lnTo>
                  <a:lnTo>
                    <a:pt x="315023" y="616750"/>
                  </a:lnTo>
                  <a:lnTo>
                    <a:pt x="316496" y="624027"/>
                  </a:lnTo>
                  <a:lnTo>
                    <a:pt x="320509" y="629970"/>
                  </a:lnTo>
                  <a:lnTo>
                    <a:pt x="326453" y="633984"/>
                  </a:lnTo>
                  <a:lnTo>
                    <a:pt x="333730" y="635457"/>
                  </a:lnTo>
                  <a:lnTo>
                    <a:pt x="340995" y="633984"/>
                  </a:lnTo>
                  <a:lnTo>
                    <a:pt x="346951" y="629970"/>
                  </a:lnTo>
                  <a:lnTo>
                    <a:pt x="350964" y="624027"/>
                  </a:lnTo>
                  <a:lnTo>
                    <a:pt x="352437" y="616750"/>
                  </a:lnTo>
                  <a:lnTo>
                    <a:pt x="352437" y="416140"/>
                  </a:lnTo>
                  <a:lnTo>
                    <a:pt x="400469" y="464197"/>
                  </a:lnTo>
                  <a:lnTo>
                    <a:pt x="406590" y="468172"/>
                  </a:lnTo>
                  <a:lnTo>
                    <a:pt x="413689" y="469493"/>
                  </a:lnTo>
                  <a:lnTo>
                    <a:pt x="420801" y="468172"/>
                  </a:lnTo>
                  <a:lnTo>
                    <a:pt x="426923" y="464197"/>
                  </a:lnTo>
                  <a:lnTo>
                    <a:pt x="430453" y="460667"/>
                  </a:lnTo>
                  <a:lnTo>
                    <a:pt x="432396" y="455968"/>
                  </a:lnTo>
                  <a:lnTo>
                    <a:pt x="432396" y="450964"/>
                  </a:lnTo>
                  <a:lnTo>
                    <a:pt x="432396" y="445973"/>
                  </a:lnTo>
                  <a:close/>
                </a:path>
                <a:path w="449579" h="642619">
                  <a:moveTo>
                    <a:pt x="449529" y="127330"/>
                  </a:moveTo>
                  <a:lnTo>
                    <a:pt x="361962" y="127330"/>
                  </a:lnTo>
                  <a:lnTo>
                    <a:pt x="361962" y="158369"/>
                  </a:lnTo>
                  <a:lnTo>
                    <a:pt x="414820" y="158369"/>
                  </a:lnTo>
                  <a:lnTo>
                    <a:pt x="414820" y="204571"/>
                  </a:lnTo>
                  <a:lnTo>
                    <a:pt x="367169" y="226682"/>
                  </a:lnTo>
                  <a:lnTo>
                    <a:pt x="344652" y="228600"/>
                  </a:lnTo>
                  <a:lnTo>
                    <a:pt x="307352" y="221424"/>
                  </a:lnTo>
                  <a:lnTo>
                    <a:pt x="278206" y="201320"/>
                  </a:lnTo>
                  <a:lnTo>
                    <a:pt x="259245" y="170446"/>
                  </a:lnTo>
                  <a:lnTo>
                    <a:pt x="252463" y="130924"/>
                  </a:lnTo>
                  <a:lnTo>
                    <a:pt x="259245" y="91694"/>
                  </a:lnTo>
                  <a:lnTo>
                    <a:pt x="278206" y="61036"/>
                  </a:lnTo>
                  <a:lnTo>
                    <a:pt x="307352" y="41084"/>
                  </a:lnTo>
                  <a:lnTo>
                    <a:pt x="344652" y="33972"/>
                  </a:lnTo>
                  <a:lnTo>
                    <a:pt x="364642" y="35737"/>
                  </a:lnTo>
                  <a:lnTo>
                    <a:pt x="383146" y="41046"/>
                  </a:lnTo>
                  <a:lnTo>
                    <a:pt x="400100" y="49860"/>
                  </a:lnTo>
                  <a:lnTo>
                    <a:pt x="415442" y="62166"/>
                  </a:lnTo>
                  <a:lnTo>
                    <a:pt x="438543" y="38061"/>
                  </a:lnTo>
                  <a:lnTo>
                    <a:pt x="425081" y="25857"/>
                  </a:lnTo>
                  <a:lnTo>
                    <a:pt x="405041" y="13474"/>
                  </a:lnTo>
                  <a:lnTo>
                    <a:pt x="377926" y="3860"/>
                  </a:lnTo>
                  <a:lnTo>
                    <a:pt x="343204" y="0"/>
                  </a:lnTo>
                  <a:lnTo>
                    <a:pt x="291833" y="9982"/>
                  </a:lnTo>
                  <a:lnTo>
                    <a:pt x="250786" y="37579"/>
                  </a:lnTo>
                  <a:lnTo>
                    <a:pt x="223583" y="79197"/>
                  </a:lnTo>
                  <a:lnTo>
                    <a:pt x="213741" y="131292"/>
                  </a:lnTo>
                  <a:lnTo>
                    <a:pt x="223367" y="183896"/>
                  </a:lnTo>
                  <a:lnTo>
                    <a:pt x="250126" y="225463"/>
                  </a:lnTo>
                  <a:lnTo>
                    <a:pt x="290868" y="252755"/>
                  </a:lnTo>
                  <a:lnTo>
                    <a:pt x="342442" y="262572"/>
                  </a:lnTo>
                  <a:lnTo>
                    <a:pt x="373583" y="260210"/>
                  </a:lnTo>
                  <a:lnTo>
                    <a:pt x="401307" y="252933"/>
                  </a:lnTo>
                  <a:lnTo>
                    <a:pt x="426377" y="240474"/>
                  </a:lnTo>
                  <a:lnTo>
                    <a:pt x="449529" y="222542"/>
                  </a:lnTo>
                  <a:lnTo>
                    <a:pt x="449529" y="12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50817" y="1589543"/>
            <a:ext cx="1780539" cy="1780539"/>
            <a:chOff x="8950817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5081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4" y="1451756"/>
                  </a:lnTo>
                  <a:lnTo>
                    <a:pt x="1608326" y="1415662"/>
                  </a:lnTo>
                  <a:lnTo>
                    <a:pt x="1634385" y="1378133"/>
                  </a:lnTo>
                  <a:lnTo>
                    <a:pt x="1658534" y="1339238"/>
                  </a:lnTo>
                  <a:lnTo>
                    <a:pt x="1680706" y="1299043"/>
                  </a:lnTo>
                  <a:lnTo>
                    <a:pt x="1700832" y="1257616"/>
                  </a:lnTo>
                  <a:lnTo>
                    <a:pt x="1718844" y="1215027"/>
                  </a:lnTo>
                  <a:lnTo>
                    <a:pt x="1734675" y="1171342"/>
                  </a:lnTo>
                  <a:lnTo>
                    <a:pt x="1748256" y="1126629"/>
                  </a:lnTo>
                  <a:lnTo>
                    <a:pt x="1759521" y="1080956"/>
                  </a:lnTo>
                  <a:lnTo>
                    <a:pt x="1768400" y="1034391"/>
                  </a:lnTo>
                  <a:lnTo>
                    <a:pt x="1774826" y="987003"/>
                  </a:lnTo>
                  <a:lnTo>
                    <a:pt x="1778732" y="938858"/>
                  </a:lnTo>
                  <a:lnTo>
                    <a:pt x="1780049" y="890025"/>
                  </a:lnTo>
                  <a:lnTo>
                    <a:pt x="1778732" y="841192"/>
                  </a:lnTo>
                  <a:lnTo>
                    <a:pt x="1774826" y="793047"/>
                  </a:lnTo>
                  <a:lnTo>
                    <a:pt x="1768400" y="745658"/>
                  </a:lnTo>
                  <a:lnTo>
                    <a:pt x="1759521" y="699094"/>
                  </a:lnTo>
                  <a:lnTo>
                    <a:pt x="1748256" y="653421"/>
                  </a:lnTo>
                  <a:lnTo>
                    <a:pt x="1734675" y="608708"/>
                  </a:lnTo>
                  <a:lnTo>
                    <a:pt x="1718844" y="565023"/>
                  </a:lnTo>
                  <a:lnTo>
                    <a:pt x="1700832" y="522434"/>
                  </a:lnTo>
                  <a:lnTo>
                    <a:pt x="1680706" y="481007"/>
                  </a:lnTo>
                  <a:lnTo>
                    <a:pt x="1658534" y="440812"/>
                  </a:lnTo>
                  <a:lnTo>
                    <a:pt x="1634385" y="401917"/>
                  </a:lnTo>
                  <a:lnTo>
                    <a:pt x="1608326" y="364388"/>
                  </a:lnTo>
                  <a:lnTo>
                    <a:pt x="1580424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5563" y="2186805"/>
              <a:ext cx="628650" cy="586105"/>
            </a:xfrm>
            <a:custGeom>
              <a:avLst/>
              <a:gdLst/>
              <a:ahLst/>
              <a:cxnLst/>
              <a:rect l="l" t="t" r="r" b="b"/>
              <a:pathLst>
                <a:path w="628650" h="586105">
                  <a:moveTo>
                    <a:pt x="101362" y="0"/>
                  </a:moveTo>
                  <a:lnTo>
                    <a:pt x="100312" y="14"/>
                  </a:lnTo>
                  <a:lnTo>
                    <a:pt x="97767" y="142"/>
                  </a:lnTo>
                  <a:lnTo>
                    <a:pt x="97767" y="459"/>
                  </a:lnTo>
                  <a:lnTo>
                    <a:pt x="90270" y="2260"/>
                  </a:lnTo>
                  <a:lnTo>
                    <a:pt x="84908" y="8935"/>
                  </a:lnTo>
                  <a:lnTo>
                    <a:pt x="84944" y="201160"/>
                  </a:lnTo>
                  <a:lnTo>
                    <a:pt x="84716" y="201288"/>
                  </a:lnTo>
                  <a:lnTo>
                    <a:pt x="6874" y="257901"/>
                  </a:lnTo>
                  <a:lnTo>
                    <a:pt x="2556" y="261084"/>
                  </a:lnTo>
                  <a:lnTo>
                    <a:pt x="0" y="266188"/>
                  </a:lnTo>
                  <a:lnTo>
                    <a:pt x="39" y="577975"/>
                  </a:lnTo>
                  <a:lnTo>
                    <a:pt x="7583" y="585519"/>
                  </a:lnTo>
                  <a:lnTo>
                    <a:pt x="620454" y="585519"/>
                  </a:lnTo>
                  <a:lnTo>
                    <a:pt x="628005" y="577975"/>
                  </a:lnTo>
                  <a:lnTo>
                    <a:pt x="628012" y="551908"/>
                  </a:lnTo>
                  <a:lnTo>
                    <a:pt x="33679" y="551908"/>
                  </a:lnTo>
                  <a:lnTo>
                    <a:pt x="33679" y="301942"/>
                  </a:lnTo>
                  <a:lnTo>
                    <a:pt x="118583" y="301942"/>
                  </a:lnTo>
                  <a:lnTo>
                    <a:pt x="118583" y="289621"/>
                  </a:lnTo>
                  <a:lnTo>
                    <a:pt x="84944" y="289621"/>
                  </a:lnTo>
                  <a:lnTo>
                    <a:pt x="46345" y="270696"/>
                  </a:lnTo>
                  <a:lnTo>
                    <a:pt x="84944" y="242755"/>
                  </a:lnTo>
                  <a:lnTo>
                    <a:pt x="118583" y="242755"/>
                  </a:lnTo>
                  <a:lnTo>
                    <a:pt x="118583" y="33682"/>
                  </a:lnTo>
                  <a:lnTo>
                    <a:pt x="543107" y="33682"/>
                  </a:lnTo>
                  <a:lnTo>
                    <a:pt x="543107" y="7562"/>
                  </a:lnTo>
                  <a:lnTo>
                    <a:pt x="535560" y="14"/>
                  </a:lnTo>
                  <a:lnTo>
                    <a:pt x="101890" y="14"/>
                  </a:lnTo>
                  <a:lnTo>
                    <a:pt x="101362" y="0"/>
                  </a:lnTo>
                  <a:close/>
                </a:path>
                <a:path w="628650" h="586105">
                  <a:moveTo>
                    <a:pt x="628012" y="301942"/>
                  </a:moveTo>
                  <a:lnTo>
                    <a:pt x="594365" y="301942"/>
                  </a:lnTo>
                  <a:lnTo>
                    <a:pt x="594365" y="551908"/>
                  </a:lnTo>
                  <a:lnTo>
                    <a:pt x="628012" y="551908"/>
                  </a:lnTo>
                  <a:lnTo>
                    <a:pt x="628012" y="301942"/>
                  </a:lnTo>
                  <a:close/>
                </a:path>
                <a:path w="628650" h="586105">
                  <a:moveTo>
                    <a:pt x="118583" y="301942"/>
                  </a:moveTo>
                  <a:lnTo>
                    <a:pt x="33679" y="301942"/>
                  </a:lnTo>
                  <a:lnTo>
                    <a:pt x="311337" y="437436"/>
                  </a:lnTo>
                  <a:lnTo>
                    <a:pt x="316713" y="437436"/>
                  </a:lnTo>
                  <a:lnTo>
                    <a:pt x="390839" y="401263"/>
                  </a:lnTo>
                  <a:lnTo>
                    <a:pt x="314022" y="401263"/>
                  </a:lnTo>
                  <a:lnTo>
                    <a:pt x="118583" y="305947"/>
                  </a:lnTo>
                  <a:lnTo>
                    <a:pt x="118583" y="301942"/>
                  </a:lnTo>
                  <a:close/>
                </a:path>
                <a:path w="628650" h="586105">
                  <a:moveTo>
                    <a:pt x="543107" y="33682"/>
                  </a:moveTo>
                  <a:lnTo>
                    <a:pt x="509464" y="33682"/>
                  </a:lnTo>
                  <a:lnTo>
                    <a:pt x="509464" y="305947"/>
                  </a:lnTo>
                  <a:lnTo>
                    <a:pt x="314022" y="401263"/>
                  </a:lnTo>
                  <a:lnTo>
                    <a:pt x="390839" y="401263"/>
                  </a:lnTo>
                  <a:lnTo>
                    <a:pt x="594365" y="301942"/>
                  </a:lnTo>
                  <a:lnTo>
                    <a:pt x="628012" y="301942"/>
                  </a:lnTo>
                  <a:lnTo>
                    <a:pt x="628012" y="289621"/>
                  </a:lnTo>
                  <a:lnTo>
                    <a:pt x="543107" y="289621"/>
                  </a:lnTo>
                  <a:lnTo>
                    <a:pt x="543107" y="242755"/>
                  </a:lnTo>
                  <a:lnTo>
                    <a:pt x="600357" y="242755"/>
                  </a:lnTo>
                  <a:lnTo>
                    <a:pt x="543162" y="201160"/>
                  </a:lnTo>
                  <a:lnTo>
                    <a:pt x="543107" y="33682"/>
                  </a:lnTo>
                  <a:close/>
                </a:path>
                <a:path w="628650" h="586105">
                  <a:moveTo>
                    <a:pt x="118583" y="242755"/>
                  </a:moveTo>
                  <a:lnTo>
                    <a:pt x="84944" y="242755"/>
                  </a:lnTo>
                  <a:lnTo>
                    <a:pt x="84944" y="289621"/>
                  </a:lnTo>
                  <a:lnTo>
                    <a:pt x="118583" y="289621"/>
                  </a:lnTo>
                  <a:lnTo>
                    <a:pt x="118583" y="242755"/>
                  </a:lnTo>
                  <a:close/>
                </a:path>
                <a:path w="628650" h="586105">
                  <a:moveTo>
                    <a:pt x="600357" y="242755"/>
                  </a:moveTo>
                  <a:lnTo>
                    <a:pt x="543107" y="242755"/>
                  </a:lnTo>
                  <a:lnTo>
                    <a:pt x="581703" y="270696"/>
                  </a:lnTo>
                  <a:lnTo>
                    <a:pt x="543107" y="289621"/>
                  </a:lnTo>
                  <a:lnTo>
                    <a:pt x="628012" y="289621"/>
                  </a:lnTo>
                  <a:lnTo>
                    <a:pt x="628055" y="266188"/>
                  </a:lnTo>
                  <a:lnTo>
                    <a:pt x="625495" y="261084"/>
                  </a:lnTo>
                  <a:lnTo>
                    <a:pt x="621162" y="257886"/>
                  </a:lnTo>
                  <a:lnTo>
                    <a:pt x="600357" y="24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859030" y="1589543"/>
            <a:ext cx="1780539" cy="1780539"/>
            <a:chOff x="10859030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1085903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76627" y="2275536"/>
              <a:ext cx="704850" cy="408305"/>
            </a:xfrm>
            <a:custGeom>
              <a:avLst/>
              <a:gdLst/>
              <a:ahLst/>
              <a:cxnLst/>
              <a:rect l="l" t="t" r="r" b="b"/>
              <a:pathLst>
                <a:path w="704850" h="408305">
                  <a:moveTo>
                    <a:pt x="523052" y="0"/>
                  </a:moveTo>
                  <a:lnTo>
                    <a:pt x="477954" y="0"/>
                  </a:lnTo>
                  <a:lnTo>
                    <a:pt x="477954" y="149610"/>
                  </a:lnTo>
                  <a:lnTo>
                    <a:pt x="372166" y="43814"/>
                  </a:lnTo>
                  <a:lnTo>
                    <a:pt x="340282" y="75698"/>
                  </a:lnTo>
                  <a:lnTo>
                    <a:pt x="446070" y="181490"/>
                  </a:lnTo>
                  <a:lnTo>
                    <a:pt x="0" y="181490"/>
                  </a:lnTo>
                  <a:lnTo>
                    <a:pt x="0" y="226582"/>
                  </a:lnTo>
                  <a:lnTo>
                    <a:pt x="446070" y="226582"/>
                  </a:lnTo>
                  <a:lnTo>
                    <a:pt x="340282" y="332367"/>
                  </a:lnTo>
                  <a:lnTo>
                    <a:pt x="372166" y="364251"/>
                  </a:lnTo>
                  <a:lnTo>
                    <a:pt x="477954" y="258456"/>
                  </a:lnTo>
                  <a:lnTo>
                    <a:pt x="477954" y="408066"/>
                  </a:lnTo>
                  <a:lnTo>
                    <a:pt x="523052" y="408066"/>
                  </a:lnTo>
                  <a:lnTo>
                    <a:pt x="523052" y="258466"/>
                  </a:lnTo>
                  <a:lnTo>
                    <a:pt x="628839" y="364251"/>
                  </a:lnTo>
                  <a:lnTo>
                    <a:pt x="660712" y="332367"/>
                  </a:lnTo>
                  <a:lnTo>
                    <a:pt x="554935" y="226582"/>
                  </a:lnTo>
                  <a:lnTo>
                    <a:pt x="704533" y="226582"/>
                  </a:lnTo>
                  <a:lnTo>
                    <a:pt x="704533" y="181490"/>
                  </a:lnTo>
                  <a:lnTo>
                    <a:pt x="554925" y="181490"/>
                  </a:lnTo>
                  <a:lnTo>
                    <a:pt x="660712" y="75698"/>
                  </a:lnTo>
                  <a:lnTo>
                    <a:pt x="628839" y="43814"/>
                  </a:lnTo>
                  <a:lnTo>
                    <a:pt x="523052" y="149598"/>
                  </a:lnTo>
                  <a:lnTo>
                    <a:pt x="523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817085" y="1589543"/>
            <a:ext cx="1780539" cy="1780539"/>
            <a:chOff x="12817085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281708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8355" y="2255005"/>
              <a:ext cx="695325" cy="566420"/>
            </a:xfrm>
            <a:custGeom>
              <a:avLst/>
              <a:gdLst/>
              <a:ahLst/>
              <a:cxnLst/>
              <a:rect l="l" t="t" r="r" b="b"/>
              <a:pathLst>
                <a:path w="695325" h="566419">
                  <a:moveTo>
                    <a:pt x="546201" y="546201"/>
                  </a:moveTo>
                  <a:lnTo>
                    <a:pt x="544626" y="538340"/>
                  </a:lnTo>
                  <a:lnTo>
                    <a:pt x="540321" y="531939"/>
                  </a:lnTo>
                  <a:lnTo>
                    <a:pt x="533920" y="527634"/>
                  </a:lnTo>
                  <a:lnTo>
                    <a:pt x="526059" y="526059"/>
                  </a:lnTo>
                  <a:lnTo>
                    <a:pt x="166763" y="526059"/>
                  </a:lnTo>
                  <a:lnTo>
                    <a:pt x="158902" y="527634"/>
                  </a:lnTo>
                  <a:lnTo>
                    <a:pt x="152501" y="531939"/>
                  </a:lnTo>
                  <a:lnTo>
                    <a:pt x="148196" y="538340"/>
                  </a:lnTo>
                  <a:lnTo>
                    <a:pt x="146621" y="546201"/>
                  </a:lnTo>
                  <a:lnTo>
                    <a:pt x="148196" y="554075"/>
                  </a:lnTo>
                  <a:lnTo>
                    <a:pt x="152501" y="560476"/>
                  </a:lnTo>
                  <a:lnTo>
                    <a:pt x="158902" y="564781"/>
                  </a:lnTo>
                  <a:lnTo>
                    <a:pt x="166763" y="566356"/>
                  </a:lnTo>
                  <a:lnTo>
                    <a:pt x="527177" y="566356"/>
                  </a:lnTo>
                  <a:lnTo>
                    <a:pt x="534873" y="564781"/>
                  </a:lnTo>
                  <a:lnTo>
                    <a:pt x="540880" y="560476"/>
                  </a:lnTo>
                  <a:lnTo>
                    <a:pt x="544804" y="554075"/>
                  </a:lnTo>
                  <a:lnTo>
                    <a:pt x="546201" y="546201"/>
                  </a:lnTo>
                  <a:close/>
                </a:path>
                <a:path w="695325" h="566419">
                  <a:moveTo>
                    <a:pt x="695058" y="51498"/>
                  </a:moveTo>
                  <a:lnTo>
                    <a:pt x="679818" y="15252"/>
                  </a:lnTo>
                  <a:lnTo>
                    <a:pt x="654773" y="2324"/>
                  </a:lnTo>
                  <a:lnTo>
                    <a:pt x="654773" y="45897"/>
                  </a:lnTo>
                  <a:lnTo>
                    <a:pt x="654773" y="443230"/>
                  </a:lnTo>
                  <a:lnTo>
                    <a:pt x="649173" y="447713"/>
                  </a:lnTo>
                  <a:lnTo>
                    <a:pt x="44767" y="447713"/>
                  </a:lnTo>
                  <a:lnTo>
                    <a:pt x="40284" y="442112"/>
                  </a:lnTo>
                  <a:lnTo>
                    <a:pt x="40284" y="44780"/>
                  </a:lnTo>
                  <a:lnTo>
                    <a:pt x="45885" y="40297"/>
                  </a:lnTo>
                  <a:lnTo>
                    <a:pt x="650290" y="40297"/>
                  </a:lnTo>
                  <a:lnTo>
                    <a:pt x="654773" y="45897"/>
                  </a:lnTo>
                  <a:lnTo>
                    <a:pt x="654773" y="2324"/>
                  </a:lnTo>
                  <a:lnTo>
                    <a:pt x="643585" y="0"/>
                  </a:lnTo>
                  <a:lnTo>
                    <a:pt x="51485" y="0"/>
                  </a:lnTo>
                  <a:lnTo>
                    <a:pt x="31635" y="4114"/>
                  </a:lnTo>
                  <a:lnTo>
                    <a:pt x="15252" y="15252"/>
                  </a:lnTo>
                  <a:lnTo>
                    <a:pt x="4102" y="31648"/>
                  </a:lnTo>
                  <a:lnTo>
                    <a:pt x="0" y="51498"/>
                  </a:lnTo>
                  <a:lnTo>
                    <a:pt x="0" y="436524"/>
                  </a:lnTo>
                  <a:lnTo>
                    <a:pt x="4102" y="456374"/>
                  </a:lnTo>
                  <a:lnTo>
                    <a:pt x="15252" y="472757"/>
                  </a:lnTo>
                  <a:lnTo>
                    <a:pt x="31635" y="483895"/>
                  </a:lnTo>
                  <a:lnTo>
                    <a:pt x="51485" y="488010"/>
                  </a:lnTo>
                  <a:lnTo>
                    <a:pt x="642454" y="488010"/>
                  </a:lnTo>
                  <a:lnTo>
                    <a:pt x="679678" y="472757"/>
                  </a:lnTo>
                  <a:lnTo>
                    <a:pt x="695058" y="436524"/>
                  </a:lnTo>
                  <a:lnTo>
                    <a:pt x="695058" y="5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9958" y="2137782"/>
              <a:ext cx="291870" cy="1455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6" name="object 26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99316" y="1843422"/>
              <a:ext cx="1293495" cy="1282700"/>
            </a:xfrm>
            <a:custGeom>
              <a:avLst/>
              <a:gdLst/>
              <a:ahLst/>
              <a:cxnLst/>
              <a:rect l="l" t="t" r="r" b="b"/>
              <a:pathLst>
                <a:path w="1293495" h="1282700">
                  <a:moveTo>
                    <a:pt x="741969" y="0"/>
                  </a:moveTo>
                  <a:lnTo>
                    <a:pt x="551140" y="0"/>
                  </a:lnTo>
                  <a:lnTo>
                    <a:pt x="504984" y="12700"/>
                  </a:lnTo>
                  <a:lnTo>
                    <a:pt x="416403" y="38100"/>
                  </a:lnTo>
                  <a:lnTo>
                    <a:pt x="374231" y="50800"/>
                  </a:lnTo>
                  <a:lnTo>
                    <a:pt x="333638" y="76200"/>
                  </a:lnTo>
                  <a:lnTo>
                    <a:pt x="294751" y="101600"/>
                  </a:lnTo>
                  <a:lnTo>
                    <a:pt x="257696" y="127000"/>
                  </a:lnTo>
                  <a:lnTo>
                    <a:pt x="222599" y="152400"/>
                  </a:lnTo>
                  <a:lnTo>
                    <a:pt x="189586" y="190500"/>
                  </a:lnTo>
                  <a:lnTo>
                    <a:pt x="158782" y="215900"/>
                  </a:lnTo>
                  <a:lnTo>
                    <a:pt x="130314" y="254000"/>
                  </a:lnTo>
                  <a:lnTo>
                    <a:pt x="104308" y="292100"/>
                  </a:lnTo>
                  <a:lnTo>
                    <a:pt x="80890" y="330200"/>
                  </a:lnTo>
                  <a:lnTo>
                    <a:pt x="60185" y="368300"/>
                  </a:lnTo>
                  <a:lnTo>
                    <a:pt x="42320" y="406400"/>
                  </a:lnTo>
                  <a:lnTo>
                    <a:pt x="27421" y="457200"/>
                  </a:lnTo>
                  <a:lnTo>
                    <a:pt x="15613" y="495300"/>
                  </a:lnTo>
                  <a:lnTo>
                    <a:pt x="7023" y="546100"/>
                  </a:lnTo>
                  <a:lnTo>
                    <a:pt x="1776" y="596900"/>
                  </a:lnTo>
                  <a:lnTo>
                    <a:pt x="0" y="647700"/>
                  </a:lnTo>
                  <a:lnTo>
                    <a:pt x="1776" y="685800"/>
                  </a:lnTo>
                  <a:lnTo>
                    <a:pt x="7023" y="736600"/>
                  </a:lnTo>
                  <a:lnTo>
                    <a:pt x="15613" y="787400"/>
                  </a:lnTo>
                  <a:lnTo>
                    <a:pt x="27421" y="825500"/>
                  </a:lnTo>
                  <a:lnTo>
                    <a:pt x="42320" y="876300"/>
                  </a:lnTo>
                  <a:lnTo>
                    <a:pt x="60185" y="914400"/>
                  </a:lnTo>
                  <a:lnTo>
                    <a:pt x="80890" y="952500"/>
                  </a:lnTo>
                  <a:lnTo>
                    <a:pt x="104308" y="990600"/>
                  </a:lnTo>
                  <a:lnTo>
                    <a:pt x="130314" y="1028700"/>
                  </a:lnTo>
                  <a:lnTo>
                    <a:pt x="158782" y="1066800"/>
                  </a:lnTo>
                  <a:lnTo>
                    <a:pt x="189586" y="1104900"/>
                  </a:lnTo>
                  <a:lnTo>
                    <a:pt x="222599" y="1130300"/>
                  </a:lnTo>
                  <a:lnTo>
                    <a:pt x="257696" y="1155700"/>
                  </a:lnTo>
                  <a:lnTo>
                    <a:pt x="294751" y="1181100"/>
                  </a:lnTo>
                  <a:lnTo>
                    <a:pt x="333638" y="1206500"/>
                  </a:lnTo>
                  <a:lnTo>
                    <a:pt x="374231" y="1231900"/>
                  </a:lnTo>
                  <a:lnTo>
                    <a:pt x="416403" y="1244600"/>
                  </a:lnTo>
                  <a:lnTo>
                    <a:pt x="460030" y="1257300"/>
                  </a:lnTo>
                  <a:lnTo>
                    <a:pt x="551140" y="1282700"/>
                  </a:lnTo>
                  <a:lnTo>
                    <a:pt x="741969" y="1282700"/>
                  </a:lnTo>
                  <a:lnTo>
                    <a:pt x="833079" y="1257300"/>
                  </a:lnTo>
                  <a:lnTo>
                    <a:pt x="876706" y="1244600"/>
                  </a:lnTo>
                  <a:lnTo>
                    <a:pt x="918878" y="1231900"/>
                  </a:lnTo>
                  <a:lnTo>
                    <a:pt x="617924" y="1231900"/>
                  </a:lnTo>
                  <a:lnTo>
                    <a:pt x="601747" y="1219200"/>
                  </a:lnTo>
                  <a:lnTo>
                    <a:pt x="563766" y="1206500"/>
                  </a:lnTo>
                  <a:lnTo>
                    <a:pt x="465830" y="1206500"/>
                  </a:lnTo>
                  <a:lnTo>
                    <a:pt x="422116" y="1181100"/>
                  </a:lnTo>
                  <a:lnTo>
                    <a:pt x="375264" y="1168400"/>
                  </a:lnTo>
                  <a:lnTo>
                    <a:pt x="330662" y="1143000"/>
                  </a:lnTo>
                  <a:lnTo>
                    <a:pt x="288557" y="1104900"/>
                  </a:lnTo>
                  <a:lnTo>
                    <a:pt x="249195" y="1079500"/>
                  </a:lnTo>
                  <a:lnTo>
                    <a:pt x="212821" y="1041400"/>
                  </a:lnTo>
                  <a:lnTo>
                    <a:pt x="179681" y="1003300"/>
                  </a:lnTo>
                  <a:lnTo>
                    <a:pt x="150022" y="952500"/>
                  </a:lnTo>
                  <a:lnTo>
                    <a:pt x="124089" y="914400"/>
                  </a:lnTo>
                  <a:lnTo>
                    <a:pt x="102128" y="863600"/>
                  </a:lnTo>
                  <a:lnTo>
                    <a:pt x="83972" y="825500"/>
                  </a:lnTo>
                  <a:lnTo>
                    <a:pt x="184216" y="825500"/>
                  </a:lnTo>
                  <a:lnTo>
                    <a:pt x="141247" y="800100"/>
                  </a:lnTo>
                  <a:lnTo>
                    <a:pt x="106717" y="762000"/>
                  </a:lnTo>
                  <a:lnTo>
                    <a:pt x="81040" y="723900"/>
                  </a:lnTo>
                  <a:lnTo>
                    <a:pt x="64634" y="685800"/>
                  </a:lnTo>
                  <a:lnTo>
                    <a:pt x="59772" y="673100"/>
                  </a:lnTo>
                  <a:lnTo>
                    <a:pt x="1291917" y="673100"/>
                  </a:lnTo>
                  <a:lnTo>
                    <a:pt x="1293101" y="647700"/>
                  </a:lnTo>
                  <a:lnTo>
                    <a:pt x="1291769" y="609600"/>
                  </a:lnTo>
                  <a:lnTo>
                    <a:pt x="59772" y="609600"/>
                  </a:lnTo>
                  <a:lnTo>
                    <a:pt x="64634" y="596900"/>
                  </a:lnTo>
                  <a:lnTo>
                    <a:pt x="81040" y="558800"/>
                  </a:lnTo>
                  <a:lnTo>
                    <a:pt x="106717" y="520700"/>
                  </a:lnTo>
                  <a:lnTo>
                    <a:pt x="141247" y="495300"/>
                  </a:lnTo>
                  <a:lnTo>
                    <a:pt x="184216" y="457200"/>
                  </a:lnTo>
                  <a:lnTo>
                    <a:pt x="83972" y="457200"/>
                  </a:lnTo>
                  <a:lnTo>
                    <a:pt x="102128" y="419100"/>
                  </a:lnTo>
                  <a:lnTo>
                    <a:pt x="124089" y="368300"/>
                  </a:lnTo>
                  <a:lnTo>
                    <a:pt x="150022" y="330200"/>
                  </a:lnTo>
                  <a:lnTo>
                    <a:pt x="179681" y="279400"/>
                  </a:lnTo>
                  <a:lnTo>
                    <a:pt x="212821" y="241300"/>
                  </a:lnTo>
                  <a:lnTo>
                    <a:pt x="249195" y="203200"/>
                  </a:lnTo>
                  <a:lnTo>
                    <a:pt x="288557" y="177800"/>
                  </a:lnTo>
                  <a:lnTo>
                    <a:pt x="330662" y="139700"/>
                  </a:lnTo>
                  <a:lnTo>
                    <a:pt x="375264" y="114300"/>
                  </a:lnTo>
                  <a:lnTo>
                    <a:pt x="422116" y="101600"/>
                  </a:lnTo>
                  <a:lnTo>
                    <a:pt x="465830" y="76200"/>
                  </a:lnTo>
                  <a:lnTo>
                    <a:pt x="563766" y="76200"/>
                  </a:lnTo>
                  <a:lnTo>
                    <a:pt x="601747" y="63500"/>
                  </a:lnTo>
                  <a:lnTo>
                    <a:pt x="617924" y="50800"/>
                  </a:lnTo>
                  <a:lnTo>
                    <a:pt x="918878" y="50800"/>
                  </a:lnTo>
                  <a:lnTo>
                    <a:pt x="876706" y="38100"/>
                  </a:lnTo>
                  <a:lnTo>
                    <a:pt x="788125" y="12700"/>
                  </a:lnTo>
                  <a:lnTo>
                    <a:pt x="741969" y="0"/>
                  </a:lnTo>
                  <a:close/>
                </a:path>
                <a:path w="1293495" h="1282700">
                  <a:moveTo>
                    <a:pt x="675171" y="1003300"/>
                  </a:moveTo>
                  <a:lnTo>
                    <a:pt x="617924" y="1003300"/>
                  </a:lnTo>
                  <a:lnTo>
                    <a:pt x="617924" y="1231900"/>
                  </a:lnTo>
                  <a:lnTo>
                    <a:pt x="675171" y="1231900"/>
                  </a:lnTo>
                  <a:lnTo>
                    <a:pt x="675171" y="1003300"/>
                  </a:lnTo>
                  <a:close/>
                </a:path>
                <a:path w="1293495" h="1282700">
                  <a:moveTo>
                    <a:pt x="954430" y="977900"/>
                  </a:moveTo>
                  <a:lnTo>
                    <a:pt x="894343" y="977900"/>
                  </a:lnTo>
                  <a:lnTo>
                    <a:pt x="886069" y="990600"/>
                  </a:lnTo>
                  <a:lnTo>
                    <a:pt x="860330" y="1054100"/>
                  </a:lnTo>
                  <a:lnTo>
                    <a:pt x="831435" y="1104900"/>
                  </a:lnTo>
                  <a:lnTo>
                    <a:pt x="799737" y="1143000"/>
                  </a:lnTo>
                  <a:lnTo>
                    <a:pt x="765589" y="1181100"/>
                  </a:lnTo>
                  <a:lnTo>
                    <a:pt x="729344" y="1206500"/>
                  </a:lnTo>
                  <a:lnTo>
                    <a:pt x="691354" y="1219200"/>
                  </a:lnTo>
                  <a:lnTo>
                    <a:pt x="675171" y="1231900"/>
                  </a:lnTo>
                  <a:lnTo>
                    <a:pt x="918878" y="1231900"/>
                  </a:lnTo>
                  <a:lnTo>
                    <a:pt x="959470" y="1206500"/>
                  </a:lnTo>
                  <a:lnTo>
                    <a:pt x="827252" y="1206500"/>
                  </a:lnTo>
                  <a:lnTo>
                    <a:pt x="856214" y="1168400"/>
                  </a:lnTo>
                  <a:lnTo>
                    <a:pt x="880756" y="1130300"/>
                  </a:lnTo>
                  <a:lnTo>
                    <a:pt x="903302" y="1092200"/>
                  </a:lnTo>
                  <a:lnTo>
                    <a:pt x="923806" y="1054100"/>
                  </a:lnTo>
                  <a:lnTo>
                    <a:pt x="942221" y="1016000"/>
                  </a:lnTo>
                  <a:lnTo>
                    <a:pt x="954430" y="977900"/>
                  </a:lnTo>
                  <a:close/>
                </a:path>
                <a:path w="1293495" h="1282700">
                  <a:moveTo>
                    <a:pt x="960467" y="952500"/>
                  </a:moveTo>
                  <a:lnTo>
                    <a:pt x="332634" y="952500"/>
                  </a:lnTo>
                  <a:lnTo>
                    <a:pt x="334595" y="965200"/>
                  </a:lnTo>
                  <a:lnTo>
                    <a:pt x="350873" y="1016000"/>
                  </a:lnTo>
                  <a:lnTo>
                    <a:pt x="369287" y="1054100"/>
                  </a:lnTo>
                  <a:lnTo>
                    <a:pt x="389791" y="1092200"/>
                  </a:lnTo>
                  <a:lnTo>
                    <a:pt x="412340" y="1130300"/>
                  </a:lnTo>
                  <a:lnTo>
                    <a:pt x="436887" y="1168400"/>
                  </a:lnTo>
                  <a:lnTo>
                    <a:pt x="465830" y="1206500"/>
                  </a:lnTo>
                  <a:lnTo>
                    <a:pt x="563766" y="1206500"/>
                  </a:lnTo>
                  <a:lnTo>
                    <a:pt x="527524" y="1181100"/>
                  </a:lnTo>
                  <a:lnTo>
                    <a:pt x="493375" y="1143000"/>
                  </a:lnTo>
                  <a:lnTo>
                    <a:pt x="461672" y="1104900"/>
                  </a:lnTo>
                  <a:lnTo>
                    <a:pt x="432771" y="1054100"/>
                  </a:lnTo>
                  <a:lnTo>
                    <a:pt x="407026" y="990600"/>
                  </a:lnTo>
                  <a:lnTo>
                    <a:pt x="398752" y="977900"/>
                  </a:lnTo>
                  <a:lnTo>
                    <a:pt x="954430" y="977900"/>
                  </a:lnTo>
                  <a:lnTo>
                    <a:pt x="958500" y="965200"/>
                  </a:lnTo>
                  <a:lnTo>
                    <a:pt x="960467" y="952500"/>
                  </a:lnTo>
                  <a:close/>
                </a:path>
                <a:path w="1293495" h="1282700">
                  <a:moveTo>
                    <a:pt x="1265682" y="825500"/>
                  </a:moveTo>
                  <a:lnTo>
                    <a:pt x="1209142" y="825500"/>
                  </a:lnTo>
                  <a:lnTo>
                    <a:pt x="1190985" y="863600"/>
                  </a:lnTo>
                  <a:lnTo>
                    <a:pt x="1169020" y="914400"/>
                  </a:lnTo>
                  <a:lnTo>
                    <a:pt x="1143083" y="952500"/>
                  </a:lnTo>
                  <a:lnTo>
                    <a:pt x="1113419" y="1003300"/>
                  </a:lnTo>
                  <a:lnTo>
                    <a:pt x="1080276" y="1041400"/>
                  </a:lnTo>
                  <a:lnTo>
                    <a:pt x="1043900" y="1079500"/>
                  </a:lnTo>
                  <a:lnTo>
                    <a:pt x="1004536" y="1104900"/>
                  </a:lnTo>
                  <a:lnTo>
                    <a:pt x="962431" y="1143000"/>
                  </a:lnTo>
                  <a:lnTo>
                    <a:pt x="917832" y="1168400"/>
                  </a:lnTo>
                  <a:lnTo>
                    <a:pt x="870984" y="1181100"/>
                  </a:lnTo>
                  <a:lnTo>
                    <a:pt x="827252" y="1206500"/>
                  </a:lnTo>
                  <a:lnTo>
                    <a:pt x="959470" y="1206500"/>
                  </a:lnTo>
                  <a:lnTo>
                    <a:pt x="998357" y="1181100"/>
                  </a:lnTo>
                  <a:lnTo>
                    <a:pt x="1035411" y="1155700"/>
                  </a:lnTo>
                  <a:lnTo>
                    <a:pt x="1070508" y="1130300"/>
                  </a:lnTo>
                  <a:lnTo>
                    <a:pt x="1103521" y="1104900"/>
                  </a:lnTo>
                  <a:lnTo>
                    <a:pt x="1134324" y="1066800"/>
                  </a:lnTo>
                  <a:lnTo>
                    <a:pt x="1162791" y="1028700"/>
                  </a:lnTo>
                  <a:lnTo>
                    <a:pt x="1188796" y="990600"/>
                  </a:lnTo>
                  <a:lnTo>
                    <a:pt x="1212214" y="952500"/>
                  </a:lnTo>
                  <a:lnTo>
                    <a:pt x="1232918" y="914400"/>
                  </a:lnTo>
                  <a:lnTo>
                    <a:pt x="1250783" y="876300"/>
                  </a:lnTo>
                  <a:lnTo>
                    <a:pt x="1265682" y="825500"/>
                  </a:lnTo>
                  <a:close/>
                </a:path>
                <a:path w="1293495" h="1282700">
                  <a:moveTo>
                    <a:pt x="781465" y="990600"/>
                  </a:moveTo>
                  <a:lnTo>
                    <a:pt x="511647" y="990600"/>
                  </a:lnTo>
                  <a:lnTo>
                    <a:pt x="558326" y="1003300"/>
                  </a:lnTo>
                  <a:lnTo>
                    <a:pt x="734783" y="1003300"/>
                  </a:lnTo>
                  <a:lnTo>
                    <a:pt x="781465" y="990600"/>
                  </a:lnTo>
                  <a:close/>
                </a:path>
                <a:path w="1293495" h="1282700">
                  <a:moveTo>
                    <a:pt x="871858" y="977900"/>
                  </a:moveTo>
                  <a:lnTo>
                    <a:pt x="421243" y="977900"/>
                  </a:lnTo>
                  <a:lnTo>
                    <a:pt x="465899" y="990600"/>
                  </a:lnTo>
                  <a:lnTo>
                    <a:pt x="827211" y="990600"/>
                  </a:lnTo>
                  <a:lnTo>
                    <a:pt x="871858" y="977900"/>
                  </a:lnTo>
                  <a:close/>
                </a:path>
                <a:path w="1293495" h="1282700">
                  <a:moveTo>
                    <a:pt x="184216" y="825500"/>
                  </a:moveTo>
                  <a:lnTo>
                    <a:pt x="83972" y="825500"/>
                  </a:lnTo>
                  <a:lnTo>
                    <a:pt x="121428" y="850900"/>
                  </a:lnTo>
                  <a:lnTo>
                    <a:pt x="156103" y="876300"/>
                  </a:lnTo>
                  <a:lnTo>
                    <a:pt x="194025" y="901700"/>
                  </a:lnTo>
                  <a:lnTo>
                    <a:pt x="235102" y="914400"/>
                  </a:lnTo>
                  <a:lnTo>
                    <a:pt x="279244" y="939800"/>
                  </a:lnTo>
                  <a:lnTo>
                    <a:pt x="326358" y="952500"/>
                  </a:lnTo>
                  <a:lnTo>
                    <a:pt x="966743" y="952500"/>
                  </a:lnTo>
                  <a:lnTo>
                    <a:pt x="1013852" y="939800"/>
                  </a:lnTo>
                  <a:lnTo>
                    <a:pt x="548356" y="939800"/>
                  </a:lnTo>
                  <a:lnTo>
                    <a:pt x="493001" y="927100"/>
                  </a:lnTo>
                  <a:lnTo>
                    <a:pt x="439014" y="927100"/>
                  </a:lnTo>
                  <a:lnTo>
                    <a:pt x="386589" y="914400"/>
                  </a:lnTo>
                  <a:lnTo>
                    <a:pt x="379383" y="914400"/>
                  </a:lnTo>
                  <a:lnTo>
                    <a:pt x="377529" y="901700"/>
                  </a:lnTo>
                  <a:lnTo>
                    <a:pt x="374567" y="889000"/>
                  </a:lnTo>
                  <a:lnTo>
                    <a:pt x="315213" y="889000"/>
                  </a:lnTo>
                  <a:lnTo>
                    <a:pt x="293802" y="876300"/>
                  </a:lnTo>
                  <a:lnTo>
                    <a:pt x="235206" y="850900"/>
                  </a:lnTo>
                  <a:lnTo>
                    <a:pt x="184216" y="825500"/>
                  </a:lnTo>
                  <a:close/>
                </a:path>
                <a:path w="1293495" h="1282700">
                  <a:moveTo>
                    <a:pt x="675171" y="673100"/>
                  </a:moveTo>
                  <a:lnTo>
                    <a:pt x="617924" y="673100"/>
                  </a:lnTo>
                  <a:lnTo>
                    <a:pt x="617924" y="939800"/>
                  </a:lnTo>
                  <a:lnTo>
                    <a:pt x="675171" y="939800"/>
                  </a:lnTo>
                  <a:lnTo>
                    <a:pt x="675171" y="673100"/>
                  </a:lnTo>
                  <a:close/>
                </a:path>
                <a:path w="1293495" h="1282700">
                  <a:moveTo>
                    <a:pt x="1004011" y="673100"/>
                  </a:moveTo>
                  <a:lnTo>
                    <a:pt x="946890" y="673100"/>
                  </a:lnTo>
                  <a:lnTo>
                    <a:pt x="946400" y="685800"/>
                  </a:lnTo>
                  <a:lnTo>
                    <a:pt x="942862" y="736600"/>
                  </a:lnTo>
                  <a:lnTo>
                    <a:pt x="936527" y="800100"/>
                  </a:lnTo>
                  <a:lnTo>
                    <a:pt x="927421" y="850900"/>
                  </a:lnTo>
                  <a:lnTo>
                    <a:pt x="915572" y="901700"/>
                  </a:lnTo>
                  <a:lnTo>
                    <a:pt x="913718" y="914400"/>
                  </a:lnTo>
                  <a:lnTo>
                    <a:pt x="906512" y="914400"/>
                  </a:lnTo>
                  <a:lnTo>
                    <a:pt x="854087" y="927100"/>
                  </a:lnTo>
                  <a:lnTo>
                    <a:pt x="800100" y="927100"/>
                  </a:lnTo>
                  <a:lnTo>
                    <a:pt x="744745" y="939800"/>
                  </a:lnTo>
                  <a:lnTo>
                    <a:pt x="1013852" y="939800"/>
                  </a:lnTo>
                  <a:lnTo>
                    <a:pt x="1057994" y="914400"/>
                  </a:lnTo>
                  <a:lnTo>
                    <a:pt x="1099075" y="901700"/>
                  </a:lnTo>
                  <a:lnTo>
                    <a:pt x="1118039" y="889000"/>
                  </a:lnTo>
                  <a:lnTo>
                    <a:pt x="977913" y="889000"/>
                  </a:lnTo>
                  <a:lnTo>
                    <a:pt x="982455" y="863600"/>
                  </a:lnTo>
                  <a:lnTo>
                    <a:pt x="990478" y="825500"/>
                  </a:lnTo>
                  <a:lnTo>
                    <a:pt x="996691" y="774700"/>
                  </a:lnTo>
                  <a:lnTo>
                    <a:pt x="1001075" y="736600"/>
                  </a:lnTo>
                  <a:lnTo>
                    <a:pt x="1003609" y="685800"/>
                  </a:lnTo>
                  <a:lnTo>
                    <a:pt x="1004011" y="673100"/>
                  </a:lnTo>
                  <a:close/>
                </a:path>
                <a:path w="1293495" h="1282700">
                  <a:moveTo>
                    <a:pt x="346211" y="673100"/>
                  </a:moveTo>
                  <a:lnTo>
                    <a:pt x="289084" y="673100"/>
                  </a:lnTo>
                  <a:lnTo>
                    <a:pt x="289492" y="685800"/>
                  </a:lnTo>
                  <a:lnTo>
                    <a:pt x="292025" y="736600"/>
                  </a:lnTo>
                  <a:lnTo>
                    <a:pt x="296409" y="774700"/>
                  </a:lnTo>
                  <a:lnTo>
                    <a:pt x="302626" y="825500"/>
                  </a:lnTo>
                  <a:lnTo>
                    <a:pt x="310658" y="863600"/>
                  </a:lnTo>
                  <a:lnTo>
                    <a:pt x="315213" y="889000"/>
                  </a:lnTo>
                  <a:lnTo>
                    <a:pt x="374567" y="889000"/>
                  </a:lnTo>
                  <a:lnTo>
                    <a:pt x="365679" y="850900"/>
                  </a:lnTo>
                  <a:lnTo>
                    <a:pt x="356572" y="800100"/>
                  </a:lnTo>
                  <a:lnTo>
                    <a:pt x="350236" y="736600"/>
                  </a:lnTo>
                  <a:lnTo>
                    <a:pt x="346701" y="685800"/>
                  </a:lnTo>
                  <a:lnTo>
                    <a:pt x="346211" y="673100"/>
                  </a:lnTo>
                  <a:close/>
                </a:path>
                <a:path w="1293495" h="1282700">
                  <a:moveTo>
                    <a:pt x="1291917" y="673100"/>
                  </a:moveTo>
                  <a:lnTo>
                    <a:pt x="1233329" y="673100"/>
                  </a:lnTo>
                  <a:lnTo>
                    <a:pt x="1228467" y="685800"/>
                  </a:lnTo>
                  <a:lnTo>
                    <a:pt x="1212061" y="723900"/>
                  </a:lnTo>
                  <a:lnTo>
                    <a:pt x="1186385" y="762000"/>
                  </a:lnTo>
                  <a:lnTo>
                    <a:pt x="1151855" y="800100"/>
                  </a:lnTo>
                  <a:lnTo>
                    <a:pt x="1108889" y="825500"/>
                  </a:lnTo>
                  <a:lnTo>
                    <a:pt x="1057902" y="850900"/>
                  </a:lnTo>
                  <a:lnTo>
                    <a:pt x="999311" y="876300"/>
                  </a:lnTo>
                  <a:lnTo>
                    <a:pt x="977913" y="889000"/>
                  </a:lnTo>
                  <a:lnTo>
                    <a:pt x="1118039" y="889000"/>
                  </a:lnTo>
                  <a:lnTo>
                    <a:pt x="1137003" y="876300"/>
                  </a:lnTo>
                  <a:lnTo>
                    <a:pt x="1171685" y="850900"/>
                  </a:lnTo>
                  <a:lnTo>
                    <a:pt x="1209142" y="825500"/>
                  </a:lnTo>
                  <a:lnTo>
                    <a:pt x="1265682" y="825500"/>
                  </a:lnTo>
                  <a:lnTo>
                    <a:pt x="1277489" y="787400"/>
                  </a:lnTo>
                  <a:lnTo>
                    <a:pt x="1286079" y="736600"/>
                  </a:lnTo>
                  <a:lnTo>
                    <a:pt x="1291325" y="685800"/>
                  </a:lnTo>
                  <a:lnTo>
                    <a:pt x="1291917" y="673100"/>
                  </a:lnTo>
                  <a:close/>
                </a:path>
                <a:path w="1293495" h="1282700">
                  <a:moveTo>
                    <a:pt x="374567" y="393700"/>
                  </a:moveTo>
                  <a:lnTo>
                    <a:pt x="315213" y="393700"/>
                  </a:lnTo>
                  <a:lnTo>
                    <a:pt x="310658" y="419100"/>
                  </a:lnTo>
                  <a:lnTo>
                    <a:pt x="302626" y="457200"/>
                  </a:lnTo>
                  <a:lnTo>
                    <a:pt x="296409" y="508000"/>
                  </a:lnTo>
                  <a:lnTo>
                    <a:pt x="292025" y="558800"/>
                  </a:lnTo>
                  <a:lnTo>
                    <a:pt x="289492" y="596900"/>
                  </a:lnTo>
                  <a:lnTo>
                    <a:pt x="289084" y="609600"/>
                  </a:lnTo>
                  <a:lnTo>
                    <a:pt x="346211" y="609600"/>
                  </a:lnTo>
                  <a:lnTo>
                    <a:pt x="346701" y="596900"/>
                  </a:lnTo>
                  <a:lnTo>
                    <a:pt x="350236" y="546100"/>
                  </a:lnTo>
                  <a:lnTo>
                    <a:pt x="356572" y="482600"/>
                  </a:lnTo>
                  <a:lnTo>
                    <a:pt x="365679" y="431800"/>
                  </a:lnTo>
                  <a:lnTo>
                    <a:pt x="374567" y="393700"/>
                  </a:lnTo>
                  <a:close/>
                </a:path>
                <a:path w="1293495" h="1282700">
                  <a:moveTo>
                    <a:pt x="675171" y="342900"/>
                  </a:moveTo>
                  <a:lnTo>
                    <a:pt x="617924" y="342900"/>
                  </a:lnTo>
                  <a:lnTo>
                    <a:pt x="617924" y="609600"/>
                  </a:lnTo>
                  <a:lnTo>
                    <a:pt x="675171" y="609600"/>
                  </a:lnTo>
                  <a:lnTo>
                    <a:pt x="675171" y="342900"/>
                  </a:lnTo>
                  <a:close/>
                </a:path>
                <a:path w="1293495" h="1282700">
                  <a:moveTo>
                    <a:pt x="1013852" y="342900"/>
                  </a:moveTo>
                  <a:lnTo>
                    <a:pt x="744745" y="342900"/>
                  </a:lnTo>
                  <a:lnTo>
                    <a:pt x="800100" y="355600"/>
                  </a:lnTo>
                  <a:lnTo>
                    <a:pt x="854087" y="355600"/>
                  </a:lnTo>
                  <a:lnTo>
                    <a:pt x="906512" y="368300"/>
                  </a:lnTo>
                  <a:lnTo>
                    <a:pt x="913718" y="381000"/>
                  </a:lnTo>
                  <a:lnTo>
                    <a:pt x="915572" y="381000"/>
                  </a:lnTo>
                  <a:lnTo>
                    <a:pt x="927421" y="431800"/>
                  </a:lnTo>
                  <a:lnTo>
                    <a:pt x="936527" y="482600"/>
                  </a:lnTo>
                  <a:lnTo>
                    <a:pt x="942862" y="546100"/>
                  </a:lnTo>
                  <a:lnTo>
                    <a:pt x="946400" y="596900"/>
                  </a:lnTo>
                  <a:lnTo>
                    <a:pt x="946890" y="609600"/>
                  </a:lnTo>
                  <a:lnTo>
                    <a:pt x="1004011" y="609600"/>
                  </a:lnTo>
                  <a:lnTo>
                    <a:pt x="1001075" y="558800"/>
                  </a:lnTo>
                  <a:lnTo>
                    <a:pt x="996691" y="508000"/>
                  </a:lnTo>
                  <a:lnTo>
                    <a:pt x="990478" y="457200"/>
                  </a:lnTo>
                  <a:lnTo>
                    <a:pt x="982455" y="419100"/>
                  </a:lnTo>
                  <a:lnTo>
                    <a:pt x="977913" y="393700"/>
                  </a:lnTo>
                  <a:lnTo>
                    <a:pt x="1118039" y="393700"/>
                  </a:lnTo>
                  <a:lnTo>
                    <a:pt x="1099075" y="381000"/>
                  </a:lnTo>
                  <a:lnTo>
                    <a:pt x="1057994" y="368300"/>
                  </a:lnTo>
                  <a:lnTo>
                    <a:pt x="1013852" y="342900"/>
                  </a:lnTo>
                  <a:close/>
                </a:path>
                <a:path w="1293495" h="1282700">
                  <a:moveTo>
                    <a:pt x="1118039" y="393700"/>
                  </a:moveTo>
                  <a:lnTo>
                    <a:pt x="977913" y="393700"/>
                  </a:lnTo>
                  <a:lnTo>
                    <a:pt x="999311" y="406400"/>
                  </a:lnTo>
                  <a:lnTo>
                    <a:pt x="1057902" y="431800"/>
                  </a:lnTo>
                  <a:lnTo>
                    <a:pt x="1108889" y="457200"/>
                  </a:lnTo>
                  <a:lnTo>
                    <a:pt x="1151855" y="495300"/>
                  </a:lnTo>
                  <a:lnTo>
                    <a:pt x="1186385" y="520700"/>
                  </a:lnTo>
                  <a:lnTo>
                    <a:pt x="1212061" y="558800"/>
                  </a:lnTo>
                  <a:lnTo>
                    <a:pt x="1228467" y="596900"/>
                  </a:lnTo>
                  <a:lnTo>
                    <a:pt x="1233329" y="609600"/>
                  </a:lnTo>
                  <a:lnTo>
                    <a:pt x="1291769" y="609600"/>
                  </a:lnTo>
                  <a:lnTo>
                    <a:pt x="1291325" y="596900"/>
                  </a:lnTo>
                  <a:lnTo>
                    <a:pt x="1286079" y="546100"/>
                  </a:lnTo>
                  <a:lnTo>
                    <a:pt x="1277489" y="495300"/>
                  </a:lnTo>
                  <a:lnTo>
                    <a:pt x="1265682" y="457200"/>
                  </a:lnTo>
                  <a:lnTo>
                    <a:pt x="1209142" y="457200"/>
                  </a:lnTo>
                  <a:lnTo>
                    <a:pt x="1171685" y="431800"/>
                  </a:lnTo>
                  <a:lnTo>
                    <a:pt x="1137003" y="406400"/>
                  </a:lnTo>
                  <a:lnTo>
                    <a:pt x="1118039" y="393700"/>
                  </a:lnTo>
                  <a:close/>
                </a:path>
                <a:path w="1293495" h="1282700">
                  <a:moveTo>
                    <a:pt x="966743" y="330200"/>
                  </a:moveTo>
                  <a:lnTo>
                    <a:pt x="326358" y="330200"/>
                  </a:lnTo>
                  <a:lnTo>
                    <a:pt x="279244" y="342900"/>
                  </a:lnTo>
                  <a:lnTo>
                    <a:pt x="235102" y="368300"/>
                  </a:lnTo>
                  <a:lnTo>
                    <a:pt x="194025" y="381000"/>
                  </a:lnTo>
                  <a:lnTo>
                    <a:pt x="156103" y="406400"/>
                  </a:lnTo>
                  <a:lnTo>
                    <a:pt x="121428" y="431800"/>
                  </a:lnTo>
                  <a:lnTo>
                    <a:pt x="83972" y="457200"/>
                  </a:lnTo>
                  <a:lnTo>
                    <a:pt x="184216" y="457200"/>
                  </a:lnTo>
                  <a:lnTo>
                    <a:pt x="235206" y="431800"/>
                  </a:lnTo>
                  <a:lnTo>
                    <a:pt x="293802" y="406400"/>
                  </a:lnTo>
                  <a:lnTo>
                    <a:pt x="315213" y="393700"/>
                  </a:lnTo>
                  <a:lnTo>
                    <a:pt x="374567" y="393700"/>
                  </a:lnTo>
                  <a:lnTo>
                    <a:pt x="377529" y="381000"/>
                  </a:lnTo>
                  <a:lnTo>
                    <a:pt x="379383" y="381000"/>
                  </a:lnTo>
                  <a:lnTo>
                    <a:pt x="386589" y="368300"/>
                  </a:lnTo>
                  <a:lnTo>
                    <a:pt x="439014" y="355600"/>
                  </a:lnTo>
                  <a:lnTo>
                    <a:pt x="493001" y="355600"/>
                  </a:lnTo>
                  <a:lnTo>
                    <a:pt x="548356" y="342900"/>
                  </a:lnTo>
                  <a:lnTo>
                    <a:pt x="1013852" y="342900"/>
                  </a:lnTo>
                  <a:lnTo>
                    <a:pt x="966743" y="330200"/>
                  </a:lnTo>
                  <a:close/>
                </a:path>
                <a:path w="1293495" h="1282700">
                  <a:moveTo>
                    <a:pt x="959470" y="76200"/>
                  </a:moveTo>
                  <a:lnTo>
                    <a:pt x="827252" y="76200"/>
                  </a:lnTo>
                  <a:lnTo>
                    <a:pt x="870984" y="101600"/>
                  </a:lnTo>
                  <a:lnTo>
                    <a:pt x="917832" y="114300"/>
                  </a:lnTo>
                  <a:lnTo>
                    <a:pt x="962431" y="139700"/>
                  </a:lnTo>
                  <a:lnTo>
                    <a:pt x="1004536" y="177800"/>
                  </a:lnTo>
                  <a:lnTo>
                    <a:pt x="1043900" y="203200"/>
                  </a:lnTo>
                  <a:lnTo>
                    <a:pt x="1080276" y="241300"/>
                  </a:lnTo>
                  <a:lnTo>
                    <a:pt x="1113419" y="279400"/>
                  </a:lnTo>
                  <a:lnTo>
                    <a:pt x="1143083" y="330200"/>
                  </a:lnTo>
                  <a:lnTo>
                    <a:pt x="1169020" y="368300"/>
                  </a:lnTo>
                  <a:lnTo>
                    <a:pt x="1190985" y="419100"/>
                  </a:lnTo>
                  <a:lnTo>
                    <a:pt x="1209142" y="457200"/>
                  </a:lnTo>
                  <a:lnTo>
                    <a:pt x="1265682" y="457200"/>
                  </a:lnTo>
                  <a:lnTo>
                    <a:pt x="1250783" y="406400"/>
                  </a:lnTo>
                  <a:lnTo>
                    <a:pt x="1232918" y="368300"/>
                  </a:lnTo>
                  <a:lnTo>
                    <a:pt x="1212214" y="330200"/>
                  </a:lnTo>
                  <a:lnTo>
                    <a:pt x="1188796" y="292100"/>
                  </a:lnTo>
                  <a:lnTo>
                    <a:pt x="1162791" y="254000"/>
                  </a:lnTo>
                  <a:lnTo>
                    <a:pt x="1134324" y="215900"/>
                  </a:lnTo>
                  <a:lnTo>
                    <a:pt x="1103521" y="190500"/>
                  </a:lnTo>
                  <a:lnTo>
                    <a:pt x="1070508" y="152400"/>
                  </a:lnTo>
                  <a:lnTo>
                    <a:pt x="1035411" y="127000"/>
                  </a:lnTo>
                  <a:lnTo>
                    <a:pt x="998357" y="101600"/>
                  </a:lnTo>
                  <a:lnTo>
                    <a:pt x="959470" y="76200"/>
                  </a:lnTo>
                  <a:close/>
                </a:path>
                <a:path w="1293495" h="1282700">
                  <a:moveTo>
                    <a:pt x="563766" y="76200"/>
                  </a:moveTo>
                  <a:lnTo>
                    <a:pt x="465830" y="76200"/>
                  </a:lnTo>
                  <a:lnTo>
                    <a:pt x="436887" y="114300"/>
                  </a:lnTo>
                  <a:lnTo>
                    <a:pt x="412340" y="152400"/>
                  </a:lnTo>
                  <a:lnTo>
                    <a:pt x="389791" y="190500"/>
                  </a:lnTo>
                  <a:lnTo>
                    <a:pt x="369287" y="228600"/>
                  </a:lnTo>
                  <a:lnTo>
                    <a:pt x="350873" y="279400"/>
                  </a:lnTo>
                  <a:lnTo>
                    <a:pt x="334595" y="317500"/>
                  </a:lnTo>
                  <a:lnTo>
                    <a:pt x="332634" y="330200"/>
                  </a:lnTo>
                  <a:lnTo>
                    <a:pt x="960467" y="330200"/>
                  </a:lnTo>
                  <a:lnTo>
                    <a:pt x="958500" y="317500"/>
                  </a:lnTo>
                  <a:lnTo>
                    <a:pt x="953074" y="304800"/>
                  </a:lnTo>
                  <a:lnTo>
                    <a:pt x="398752" y="304800"/>
                  </a:lnTo>
                  <a:lnTo>
                    <a:pt x="407026" y="292100"/>
                  </a:lnTo>
                  <a:lnTo>
                    <a:pt x="432771" y="228600"/>
                  </a:lnTo>
                  <a:lnTo>
                    <a:pt x="461672" y="177800"/>
                  </a:lnTo>
                  <a:lnTo>
                    <a:pt x="493375" y="139700"/>
                  </a:lnTo>
                  <a:lnTo>
                    <a:pt x="527524" y="101600"/>
                  </a:lnTo>
                  <a:lnTo>
                    <a:pt x="563766" y="76200"/>
                  </a:lnTo>
                  <a:close/>
                </a:path>
                <a:path w="1293495" h="1282700">
                  <a:moveTo>
                    <a:pt x="781447" y="292100"/>
                  </a:moveTo>
                  <a:lnTo>
                    <a:pt x="511666" y="292100"/>
                  </a:lnTo>
                  <a:lnTo>
                    <a:pt x="465913" y="304800"/>
                  </a:lnTo>
                  <a:lnTo>
                    <a:pt x="827197" y="304800"/>
                  </a:lnTo>
                  <a:lnTo>
                    <a:pt x="781447" y="292100"/>
                  </a:lnTo>
                  <a:close/>
                </a:path>
                <a:path w="1293495" h="1282700">
                  <a:moveTo>
                    <a:pt x="918878" y="50800"/>
                  </a:moveTo>
                  <a:lnTo>
                    <a:pt x="675171" y="50800"/>
                  </a:lnTo>
                  <a:lnTo>
                    <a:pt x="691354" y="63500"/>
                  </a:lnTo>
                  <a:lnTo>
                    <a:pt x="729340" y="76200"/>
                  </a:lnTo>
                  <a:lnTo>
                    <a:pt x="765584" y="101600"/>
                  </a:lnTo>
                  <a:lnTo>
                    <a:pt x="799733" y="139700"/>
                  </a:lnTo>
                  <a:lnTo>
                    <a:pt x="831432" y="177800"/>
                  </a:lnTo>
                  <a:lnTo>
                    <a:pt x="860329" y="228600"/>
                  </a:lnTo>
                  <a:lnTo>
                    <a:pt x="886069" y="292100"/>
                  </a:lnTo>
                  <a:lnTo>
                    <a:pt x="894343" y="304800"/>
                  </a:lnTo>
                  <a:lnTo>
                    <a:pt x="953074" y="304800"/>
                  </a:lnTo>
                  <a:lnTo>
                    <a:pt x="942221" y="279400"/>
                  </a:lnTo>
                  <a:lnTo>
                    <a:pt x="923806" y="228600"/>
                  </a:lnTo>
                  <a:lnTo>
                    <a:pt x="903302" y="190500"/>
                  </a:lnTo>
                  <a:lnTo>
                    <a:pt x="880756" y="152400"/>
                  </a:lnTo>
                  <a:lnTo>
                    <a:pt x="856214" y="114300"/>
                  </a:lnTo>
                  <a:lnTo>
                    <a:pt x="827252" y="76200"/>
                  </a:lnTo>
                  <a:lnTo>
                    <a:pt x="959470" y="76200"/>
                  </a:lnTo>
                  <a:lnTo>
                    <a:pt x="918878" y="50800"/>
                  </a:lnTo>
                  <a:close/>
                </a:path>
                <a:path w="1293495" h="1282700">
                  <a:moveTo>
                    <a:pt x="687327" y="279400"/>
                  </a:moveTo>
                  <a:lnTo>
                    <a:pt x="605774" y="279400"/>
                  </a:lnTo>
                  <a:lnTo>
                    <a:pt x="558340" y="292100"/>
                  </a:lnTo>
                  <a:lnTo>
                    <a:pt x="734769" y="292100"/>
                  </a:lnTo>
                  <a:lnTo>
                    <a:pt x="687327" y="279400"/>
                  </a:lnTo>
                  <a:close/>
                </a:path>
                <a:path w="1293495" h="1282700">
                  <a:moveTo>
                    <a:pt x="675171" y="50800"/>
                  </a:moveTo>
                  <a:lnTo>
                    <a:pt x="617924" y="50800"/>
                  </a:lnTo>
                  <a:lnTo>
                    <a:pt x="617924" y="279400"/>
                  </a:lnTo>
                  <a:lnTo>
                    <a:pt x="675171" y="279400"/>
                  </a:lnTo>
                  <a:lnTo>
                    <a:pt x="675171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59444" y="4063612"/>
            <a:ext cx="223456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5895" marR="5080" indent="-16383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Inclusã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Conectividade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78715" y="3380451"/>
            <a:ext cx="189547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Conectividade  na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escola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na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unidades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6671" y="3380451"/>
            <a:ext cx="174815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065" marR="1397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Expansã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do  4</a:t>
            </a:r>
            <a:r>
              <a:rPr sz="2450" b="1" spc="15" dirty="0">
                <a:latin typeface="Arial"/>
                <a:cs typeface="Arial"/>
              </a:rPr>
              <a:t>G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Implantação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0" dirty="0">
                <a:latin typeface="Arial"/>
                <a:cs typeface="Arial"/>
              </a:rPr>
              <a:t>5G</a:t>
            </a:r>
            <a:endParaRPr sz="2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0239" y="3396189"/>
            <a:ext cx="1169035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97790" marR="13970" indent="-8572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Serviços  Postais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8326" y="3378433"/>
            <a:ext cx="10458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Infovias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96290" y="3381530"/>
            <a:ext cx="12630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T</a:t>
            </a:r>
            <a:r>
              <a:rPr sz="2450" b="1" spc="15" dirty="0">
                <a:latin typeface="Arial"/>
                <a:cs typeface="Arial"/>
              </a:rPr>
              <a:t>V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8AF37431-2D5D-158A-7016-2E39D60480E9}"/>
              </a:ext>
            </a:extLst>
          </p:cNvPr>
          <p:cNvGrpSpPr/>
          <p:nvPr/>
        </p:nvGrpSpPr>
        <p:grpSpPr>
          <a:xfrm>
            <a:off x="2992055" y="6008120"/>
            <a:ext cx="10862245" cy="3826036"/>
            <a:chOff x="2992055" y="6008120"/>
            <a:chExt cx="10862245" cy="3826036"/>
          </a:xfrm>
        </p:grpSpPr>
        <p:sp>
          <p:nvSpPr>
            <p:cNvPr id="2" name="object 2"/>
            <p:cNvSpPr txBox="1"/>
            <p:nvPr/>
          </p:nvSpPr>
          <p:spPr>
            <a:xfrm>
              <a:off x="2992055" y="6786826"/>
              <a:ext cx="2645410" cy="253873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450" spc="180" dirty="0">
                  <a:solidFill>
                    <a:srgbClr val="173EFF"/>
                  </a:solidFill>
                  <a:latin typeface="Impact"/>
                  <a:cs typeface="Impact"/>
                </a:rPr>
                <a:t>31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640458" y="9054376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173EFF"/>
                  </a:solidFill>
                  <a:latin typeface="Impact"/>
                  <a:cs typeface="Impact"/>
                </a:rPr>
                <a:t>Bilhões</a:t>
              </a:r>
              <a:endParaRPr sz="4950">
                <a:latin typeface="Impact"/>
                <a:cs typeface="Impact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422862" y="8146825"/>
              <a:ext cx="2863850" cy="16027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2</a:t>
              </a:r>
              <a:r>
                <a:rPr sz="8250" spc="65" dirty="0">
                  <a:solidFill>
                    <a:srgbClr val="0DB4FF"/>
                  </a:solidFill>
                  <a:latin typeface="Impact"/>
                  <a:cs typeface="Impact"/>
                </a:rPr>
                <a:t>6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,</a:t>
              </a:r>
              <a:r>
                <a:rPr sz="8250" spc="620" dirty="0">
                  <a:solidFill>
                    <a:srgbClr val="0DB4FF"/>
                  </a:solidFill>
                  <a:latin typeface="Impact"/>
                  <a:cs typeface="Impact"/>
                </a:rPr>
                <a:t>1</a:t>
              </a:r>
              <a:r>
                <a:rPr sz="4100" spc="45" dirty="0">
                  <a:solidFill>
                    <a:srgbClr val="0DB4FF"/>
                  </a:solidFill>
                  <a:latin typeface="Impact"/>
                  <a:cs typeface="Impact"/>
                </a:rPr>
                <a:t>Bi</a:t>
              </a:r>
              <a:endParaRPr sz="4100" dirty="0">
                <a:latin typeface="Impact"/>
                <a:cs typeface="Impact"/>
              </a:endParaRPr>
            </a:p>
            <a:p>
              <a:pPr marL="694690">
                <a:lnSpc>
                  <a:spcPts val="2730"/>
                </a:lnSpc>
              </a:pP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2023</a:t>
              </a: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10" dirty="0">
                  <a:solidFill>
                    <a:srgbClr val="0DB4FF"/>
                  </a:solidFill>
                  <a:latin typeface="Impact"/>
                  <a:cs typeface="Impact"/>
                </a:rPr>
                <a:t>a</a:t>
              </a: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2026</a:t>
              </a:r>
              <a:endParaRPr sz="2450" dirty="0">
                <a:latin typeface="Impact"/>
                <a:cs typeface="Impac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52517" y="6008120"/>
              <a:ext cx="3004185" cy="688340"/>
            </a:xfrm>
            <a:custGeom>
              <a:avLst/>
              <a:gdLst/>
              <a:ahLst/>
              <a:cxnLst/>
              <a:rect l="l" t="t" r="r" b="b"/>
              <a:pathLst>
                <a:path w="3004185" h="688340">
                  <a:moveTo>
                    <a:pt x="2477653" y="0"/>
                  </a:moveTo>
                  <a:lnTo>
                    <a:pt x="525989" y="0"/>
                  </a:lnTo>
                  <a:lnTo>
                    <a:pt x="395057" y="768"/>
                  </a:lnTo>
                  <a:lnTo>
                    <a:pt x="342491" y="2593"/>
                  </a:lnTo>
                  <a:lnTo>
                    <a:pt x="297413" y="6148"/>
                  </a:lnTo>
                  <a:lnTo>
                    <a:pt x="258994" y="12008"/>
                  </a:lnTo>
                  <a:lnTo>
                    <a:pt x="180397" y="41424"/>
                  </a:lnTo>
                  <a:lnTo>
                    <a:pt x="138336" y="68288"/>
                  </a:lnTo>
                  <a:lnTo>
                    <a:pt x="100780" y="100779"/>
                  </a:lnTo>
                  <a:lnTo>
                    <a:pt x="68289" y="138335"/>
                  </a:lnTo>
                  <a:lnTo>
                    <a:pt x="41425" y="180396"/>
                  </a:lnTo>
                  <a:lnTo>
                    <a:pt x="20751" y="226399"/>
                  </a:lnTo>
                  <a:lnTo>
                    <a:pt x="5227" y="284334"/>
                  </a:lnTo>
                  <a:lnTo>
                    <a:pt x="0" y="344083"/>
                  </a:lnTo>
                  <a:lnTo>
                    <a:pt x="1311" y="374101"/>
                  </a:lnTo>
                  <a:lnTo>
                    <a:pt x="11717" y="433111"/>
                  </a:lnTo>
                  <a:lnTo>
                    <a:pt x="41425" y="507770"/>
                  </a:lnTo>
                  <a:lnTo>
                    <a:pt x="68289" y="549831"/>
                  </a:lnTo>
                  <a:lnTo>
                    <a:pt x="100780" y="587387"/>
                  </a:lnTo>
                  <a:lnTo>
                    <a:pt x="138336" y="619878"/>
                  </a:lnTo>
                  <a:lnTo>
                    <a:pt x="180397" y="646741"/>
                  </a:lnTo>
                  <a:lnTo>
                    <a:pt x="226400" y="667416"/>
                  </a:lnTo>
                  <a:lnTo>
                    <a:pt x="297413" y="682019"/>
                  </a:lnTo>
                  <a:lnTo>
                    <a:pt x="342491" y="685573"/>
                  </a:lnTo>
                  <a:lnTo>
                    <a:pt x="395057" y="687398"/>
                  </a:lnTo>
                  <a:lnTo>
                    <a:pt x="455946" y="688071"/>
                  </a:lnTo>
                  <a:lnTo>
                    <a:pt x="525989" y="688167"/>
                  </a:lnTo>
                  <a:lnTo>
                    <a:pt x="2477653" y="688167"/>
                  </a:lnTo>
                  <a:lnTo>
                    <a:pt x="2608584" y="687398"/>
                  </a:lnTo>
                  <a:lnTo>
                    <a:pt x="2661151" y="685573"/>
                  </a:lnTo>
                  <a:lnTo>
                    <a:pt x="2706228" y="682019"/>
                  </a:lnTo>
                  <a:lnTo>
                    <a:pt x="2744648" y="676158"/>
                  </a:lnTo>
                  <a:lnTo>
                    <a:pt x="2823245" y="646741"/>
                  </a:lnTo>
                  <a:lnTo>
                    <a:pt x="2865306" y="619878"/>
                  </a:lnTo>
                  <a:lnTo>
                    <a:pt x="2902862" y="587387"/>
                  </a:lnTo>
                  <a:lnTo>
                    <a:pt x="2935353" y="549831"/>
                  </a:lnTo>
                  <a:lnTo>
                    <a:pt x="2962216" y="507770"/>
                  </a:lnTo>
                  <a:lnTo>
                    <a:pt x="2982891" y="461767"/>
                  </a:lnTo>
                  <a:lnTo>
                    <a:pt x="2998415" y="403833"/>
                  </a:lnTo>
                  <a:lnTo>
                    <a:pt x="3003642" y="344083"/>
                  </a:lnTo>
                  <a:lnTo>
                    <a:pt x="3002330" y="314066"/>
                  </a:lnTo>
                  <a:lnTo>
                    <a:pt x="2991925" y="255055"/>
                  </a:lnTo>
                  <a:lnTo>
                    <a:pt x="2962216" y="180396"/>
                  </a:lnTo>
                  <a:lnTo>
                    <a:pt x="2935353" y="138335"/>
                  </a:lnTo>
                  <a:lnTo>
                    <a:pt x="2902862" y="100779"/>
                  </a:lnTo>
                  <a:lnTo>
                    <a:pt x="2865306" y="68288"/>
                  </a:lnTo>
                  <a:lnTo>
                    <a:pt x="2823245" y="41424"/>
                  </a:lnTo>
                  <a:lnTo>
                    <a:pt x="2777242" y="20750"/>
                  </a:lnTo>
                  <a:lnTo>
                    <a:pt x="2706228" y="6148"/>
                  </a:lnTo>
                  <a:lnTo>
                    <a:pt x="2661151" y="2593"/>
                  </a:lnTo>
                  <a:lnTo>
                    <a:pt x="2608584" y="768"/>
                  </a:lnTo>
                  <a:lnTo>
                    <a:pt x="2547696" y="96"/>
                  </a:lnTo>
                  <a:lnTo>
                    <a:pt x="2477653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525867" y="6044234"/>
              <a:ext cx="2273935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300" b="1" spc="-240" dirty="0">
                  <a:solidFill>
                    <a:srgbClr val="FFFFFF"/>
                  </a:solidFill>
                  <a:latin typeface="Arial"/>
                  <a:cs typeface="Arial"/>
                </a:rPr>
                <a:t>Investimento</a:t>
              </a:r>
              <a:endParaRPr sz="33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1373990" y="8146825"/>
              <a:ext cx="2480310" cy="16027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4</a:t>
              </a:r>
              <a:r>
                <a:rPr sz="8250" spc="85" dirty="0">
                  <a:solidFill>
                    <a:srgbClr val="0DB4FF"/>
                  </a:solidFill>
                  <a:latin typeface="Impact"/>
                  <a:cs typeface="Impact"/>
                </a:rPr>
                <a:t>,</a:t>
              </a:r>
              <a:r>
                <a:rPr sz="8250" spc="-5" dirty="0">
                  <a:solidFill>
                    <a:srgbClr val="0DB4FF"/>
                  </a:solidFill>
                  <a:latin typeface="Impact"/>
                  <a:cs typeface="Impact"/>
                </a:rPr>
                <a:t>9</a:t>
              </a:r>
              <a:r>
                <a:rPr sz="8250" spc="-620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4100" spc="45" dirty="0">
                  <a:solidFill>
                    <a:srgbClr val="0DB4FF"/>
                  </a:solidFill>
                  <a:latin typeface="Impact"/>
                  <a:cs typeface="Impact"/>
                </a:rPr>
                <a:t>Bi</a:t>
              </a:r>
              <a:endParaRPr sz="4100" dirty="0">
                <a:latin typeface="Impact"/>
                <a:cs typeface="Impact"/>
              </a:endParaRPr>
            </a:p>
            <a:p>
              <a:pPr marL="696595">
                <a:lnSpc>
                  <a:spcPts val="2730"/>
                </a:lnSpc>
              </a:pP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Pós</a:t>
              </a:r>
              <a:r>
                <a:rPr sz="2450" spc="1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2026</a:t>
              </a:r>
              <a:endParaRPr sz="2450" dirty="0">
                <a:latin typeface="Impact"/>
                <a:cs typeface="Impact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60970" y="1589543"/>
            <a:ext cx="1780539" cy="1780539"/>
            <a:chOff x="5060970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6097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8720" y="2679888"/>
              <a:ext cx="142478" cy="1925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5422" y="2086717"/>
              <a:ext cx="607695" cy="553720"/>
            </a:xfrm>
            <a:custGeom>
              <a:avLst/>
              <a:gdLst/>
              <a:ahLst/>
              <a:cxnLst/>
              <a:rect l="l" t="t" r="r" b="b"/>
              <a:pathLst>
                <a:path w="607695" h="553719">
                  <a:moveTo>
                    <a:pt x="607491" y="530567"/>
                  </a:moveTo>
                  <a:lnTo>
                    <a:pt x="600976" y="524052"/>
                  </a:lnTo>
                  <a:lnTo>
                    <a:pt x="583260" y="524052"/>
                  </a:lnTo>
                  <a:lnTo>
                    <a:pt x="583298" y="523290"/>
                  </a:lnTo>
                  <a:lnTo>
                    <a:pt x="568261" y="444881"/>
                  </a:lnTo>
                  <a:lnTo>
                    <a:pt x="540334" y="396887"/>
                  </a:lnTo>
                  <a:lnTo>
                    <a:pt x="511784" y="368477"/>
                  </a:lnTo>
                  <a:lnTo>
                    <a:pt x="476821" y="346163"/>
                  </a:lnTo>
                  <a:lnTo>
                    <a:pt x="435584" y="330009"/>
                  </a:lnTo>
                  <a:lnTo>
                    <a:pt x="388188" y="320078"/>
                  </a:lnTo>
                  <a:lnTo>
                    <a:pt x="388188" y="232727"/>
                  </a:lnTo>
                  <a:lnTo>
                    <a:pt x="381660" y="226199"/>
                  </a:lnTo>
                  <a:lnTo>
                    <a:pt x="354634" y="226199"/>
                  </a:lnTo>
                  <a:lnTo>
                    <a:pt x="354634" y="166458"/>
                  </a:lnTo>
                  <a:lnTo>
                    <a:pt x="348107" y="159943"/>
                  </a:lnTo>
                  <a:lnTo>
                    <a:pt x="299999" y="159943"/>
                  </a:lnTo>
                  <a:lnTo>
                    <a:pt x="299999" y="119202"/>
                  </a:lnTo>
                  <a:lnTo>
                    <a:pt x="309143" y="117348"/>
                  </a:lnTo>
                  <a:lnTo>
                    <a:pt x="328561" y="104254"/>
                  </a:lnTo>
                  <a:lnTo>
                    <a:pt x="332105" y="98983"/>
                  </a:lnTo>
                  <a:lnTo>
                    <a:pt x="444284" y="118389"/>
                  </a:lnTo>
                  <a:lnTo>
                    <a:pt x="485940" y="105270"/>
                  </a:lnTo>
                  <a:lnTo>
                    <a:pt x="502907" y="66141"/>
                  </a:lnTo>
                  <a:lnTo>
                    <a:pt x="502907" y="57302"/>
                  </a:lnTo>
                  <a:lnTo>
                    <a:pt x="485940" y="18161"/>
                  </a:lnTo>
                  <a:lnTo>
                    <a:pt x="473798" y="10210"/>
                  </a:lnTo>
                  <a:lnTo>
                    <a:pt x="473798" y="50330"/>
                  </a:lnTo>
                  <a:lnTo>
                    <a:pt x="473798" y="73113"/>
                  </a:lnTo>
                  <a:lnTo>
                    <a:pt x="471144" y="79362"/>
                  </a:lnTo>
                  <a:lnTo>
                    <a:pt x="461632" y="88023"/>
                  </a:lnTo>
                  <a:lnTo>
                    <a:pt x="455396" y="90119"/>
                  </a:lnTo>
                  <a:lnTo>
                    <a:pt x="448627" y="89585"/>
                  </a:lnTo>
                  <a:lnTo>
                    <a:pt x="344347" y="71551"/>
                  </a:lnTo>
                  <a:lnTo>
                    <a:pt x="346468" y="61087"/>
                  </a:lnTo>
                  <a:lnTo>
                    <a:pt x="344589" y="51866"/>
                  </a:lnTo>
                  <a:lnTo>
                    <a:pt x="448627" y="33845"/>
                  </a:lnTo>
                  <a:lnTo>
                    <a:pt x="455396" y="33350"/>
                  </a:lnTo>
                  <a:lnTo>
                    <a:pt x="461632" y="35407"/>
                  </a:lnTo>
                  <a:lnTo>
                    <a:pt x="471144" y="44081"/>
                  </a:lnTo>
                  <a:lnTo>
                    <a:pt x="473798" y="50330"/>
                  </a:lnTo>
                  <a:lnTo>
                    <a:pt x="473798" y="10210"/>
                  </a:lnTo>
                  <a:lnTo>
                    <a:pt x="467271" y="7264"/>
                  </a:lnTo>
                  <a:lnTo>
                    <a:pt x="456628" y="4978"/>
                  </a:lnTo>
                  <a:lnTo>
                    <a:pt x="445414" y="4902"/>
                  </a:lnTo>
                  <a:lnTo>
                    <a:pt x="332892" y="24345"/>
                  </a:lnTo>
                  <a:lnTo>
                    <a:pt x="328561" y="17907"/>
                  </a:lnTo>
                  <a:lnTo>
                    <a:pt x="317347" y="10350"/>
                  </a:lnTo>
                  <a:lnTo>
                    <a:pt x="317347" y="61087"/>
                  </a:lnTo>
                  <a:lnTo>
                    <a:pt x="314833" y="73507"/>
                  </a:lnTo>
                  <a:lnTo>
                    <a:pt x="307975" y="83667"/>
                  </a:lnTo>
                  <a:lnTo>
                    <a:pt x="297827" y="90525"/>
                  </a:lnTo>
                  <a:lnTo>
                    <a:pt x="285394" y="93040"/>
                  </a:lnTo>
                  <a:lnTo>
                    <a:pt x="272961" y="90525"/>
                  </a:lnTo>
                  <a:lnTo>
                    <a:pt x="262788" y="83667"/>
                  </a:lnTo>
                  <a:lnTo>
                    <a:pt x="255930" y="73507"/>
                  </a:lnTo>
                  <a:lnTo>
                    <a:pt x="253403" y="61087"/>
                  </a:lnTo>
                  <a:lnTo>
                    <a:pt x="255930" y="48653"/>
                  </a:lnTo>
                  <a:lnTo>
                    <a:pt x="262788" y="38481"/>
                  </a:lnTo>
                  <a:lnTo>
                    <a:pt x="272961" y="31623"/>
                  </a:lnTo>
                  <a:lnTo>
                    <a:pt x="285394" y="29108"/>
                  </a:lnTo>
                  <a:lnTo>
                    <a:pt x="297827" y="31623"/>
                  </a:lnTo>
                  <a:lnTo>
                    <a:pt x="307975" y="38481"/>
                  </a:lnTo>
                  <a:lnTo>
                    <a:pt x="314833" y="48653"/>
                  </a:lnTo>
                  <a:lnTo>
                    <a:pt x="317347" y="61087"/>
                  </a:lnTo>
                  <a:lnTo>
                    <a:pt x="317347" y="10350"/>
                  </a:lnTo>
                  <a:lnTo>
                    <a:pt x="309143" y="4800"/>
                  </a:lnTo>
                  <a:lnTo>
                    <a:pt x="285394" y="0"/>
                  </a:lnTo>
                  <a:lnTo>
                    <a:pt x="261632" y="4800"/>
                  </a:lnTo>
                  <a:lnTo>
                    <a:pt x="242214" y="17907"/>
                  </a:lnTo>
                  <a:lnTo>
                    <a:pt x="229108" y="37325"/>
                  </a:lnTo>
                  <a:lnTo>
                    <a:pt x="224294" y="61087"/>
                  </a:lnTo>
                  <a:lnTo>
                    <a:pt x="226402" y="71539"/>
                  </a:lnTo>
                  <a:lnTo>
                    <a:pt x="122148" y="89585"/>
                  </a:lnTo>
                  <a:lnTo>
                    <a:pt x="115417" y="90093"/>
                  </a:lnTo>
                  <a:lnTo>
                    <a:pt x="109131" y="88023"/>
                  </a:lnTo>
                  <a:lnTo>
                    <a:pt x="99631" y="79349"/>
                  </a:lnTo>
                  <a:lnTo>
                    <a:pt x="96977" y="73101"/>
                  </a:lnTo>
                  <a:lnTo>
                    <a:pt x="96977" y="50330"/>
                  </a:lnTo>
                  <a:lnTo>
                    <a:pt x="99631" y="44081"/>
                  </a:lnTo>
                  <a:lnTo>
                    <a:pt x="109156" y="35394"/>
                  </a:lnTo>
                  <a:lnTo>
                    <a:pt x="115443" y="33261"/>
                  </a:lnTo>
                  <a:lnTo>
                    <a:pt x="122212" y="33858"/>
                  </a:lnTo>
                  <a:lnTo>
                    <a:pt x="197256" y="46101"/>
                  </a:lnTo>
                  <a:lnTo>
                    <a:pt x="201942" y="17373"/>
                  </a:lnTo>
                  <a:lnTo>
                    <a:pt x="126352" y="5029"/>
                  </a:lnTo>
                  <a:lnTo>
                    <a:pt x="114147" y="4965"/>
                  </a:lnTo>
                  <a:lnTo>
                    <a:pt x="103492" y="7251"/>
                  </a:lnTo>
                  <a:lnTo>
                    <a:pt x="72250" y="35750"/>
                  </a:lnTo>
                  <a:lnTo>
                    <a:pt x="67868" y="57289"/>
                  </a:lnTo>
                  <a:lnTo>
                    <a:pt x="67868" y="66141"/>
                  </a:lnTo>
                  <a:lnTo>
                    <a:pt x="84823" y="105257"/>
                  </a:lnTo>
                  <a:lnTo>
                    <a:pt x="120103" y="118783"/>
                  </a:lnTo>
                  <a:lnTo>
                    <a:pt x="125361" y="118529"/>
                  </a:lnTo>
                  <a:lnTo>
                    <a:pt x="238633" y="98971"/>
                  </a:lnTo>
                  <a:lnTo>
                    <a:pt x="242214" y="104254"/>
                  </a:lnTo>
                  <a:lnTo>
                    <a:pt x="261632" y="117348"/>
                  </a:lnTo>
                  <a:lnTo>
                    <a:pt x="270878" y="119227"/>
                  </a:lnTo>
                  <a:lnTo>
                    <a:pt x="270878" y="159943"/>
                  </a:lnTo>
                  <a:lnTo>
                    <a:pt x="221500" y="159943"/>
                  </a:lnTo>
                  <a:lnTo>
                    <a:pt x="214972" y="166458"/>
                  </a:lnTo>
                  <a:lnTo>
                    <a:pt x="214972" y="182537"/>
                  </a:lnTo>
                  <a:lnTo>
                    <a:pt x="221500" y="189064"/>
                  </a:lnTo>
                  <a:lnTo>
                    <a:pt x="325513" y="189064"/>
                  </a:lnTo>
                  <a:lnTo>
                    <a:pt x="325513" y="226199"/>
                  </a:lnTo>
                  <a:lnTo>
                    <a:pt x="192151" y="226199"/>
                  </a:lnTo>
                  <a:lnTo>
                    <a:pt x="188442" y="227736"/>
                  </a:lnTo>
                  <a:lnTo>
                    <a:pt x="182981" y="233197"/>
                  </a:lnTo>
                  <a:lnTo>
                    <a:pt x="181457" y="236905"/>
                  </a:lnTo>
                  <a:lnTo>
                    <a:pt x="181470" y="315747"/>
                  </a:lnTo>
                  <a:lnTo>
                    <a:pt x="67640" y="315747"/>
                  </a:lnTo>
                  <a:lnTo>
                    <a:pt x="67640" y="344868"/>
                  </a:lnTo>
                  <a:lnTo>
                    <a:pt x="199885" y="344868"/>
                  </a:lnTo>
                  <a:lnTo>
                    <a:pt x="203593" y="343331"/>
                  </a:lnTo>
                  <a:lnTo>
                    <a:pt x="209054" y="337870"/>
                  </a:lnTo>
                  <a:lnTo>
                    <a:pt x="210591" y="334162"/>
                  </a:lnTo>
                  <a:lnTo>
                    <a:pt x="210566" y="255320"/>
                  </a:lnTo>
                  <a:lnTo>
                    <a:pt x="359067" y="255320"/>
                  </a:lnTo>
                  <a:lnTo>
                    <a:pt x="359067" y="338899"/>
                  </a:lnTo>
                  <a:lnTo>
                    <a:pt x="363131" y="344487"/>
                  </a:lnTo>
                  <a:lnTo>
                    <a:pt x="372122" y="347395"/>
                  </a:lnTo>
                  <a:lnTo>
                    <a:pt x="419455" y="355765"/>
                  </a:lnTo>
                  <a:lnTo>
                    <a:pt x="458533" y="369671"/>
                  </a:lnTo>
                  <a:lnTo>
                    <a:pt x="491223" y="389394"/>
                  </a:lnTo>
                  <a:lnTo>
                    <a:pt x="541185" y="455841"/>
                  </a:lnTo>
                  <a:lnTo>
                    <a:pt x="551675" y="494385"/>
                  </a:lnTo>
                  <a:lnTo>
                    <a:pt x="554126" y="523113"/>
                  </a:lnTo>
                  <a:lnTo>
                    <a:pt x="554088" y="524052"/>
                  </a:lnTo>
                  <a:lnTo>
                    <a:pt x="466648" y="524052"/>
                  </a:lnTo>
                  <a:lnTo>
                    <a:pt x="466064" y="515848"/>
                  </a:lnTo>
                  <a:lnTo>
                    <a:pt x="461645" y="498144"/>
                  </a:lnTo>
                  <a:lnTo>
                    <a:pt x="430161" y="461327"/>
                  </a:lnTo>
                  <a:lnTo>
                    <a:pt x="372325" y="454596"/>
                  </a:lnTo>
                  <a:lnTo>
                    <a:pt x="367944" y="456831"/>
                  </a:lnTo>
                  <a:lnTo>
                    <a:pt x="365201" y="460603"/>
                  </a:lnTo>
                  <a:lnTo>
                    <a:pt x="348068" y="479132"/>
                  </a:lnTo>
                  <a:lnTo>
                    <a:pt x="327367" y="492988"/>
                  </a:lnTo>
                  <a:lnTo>
                    <a:pt x="304063" y="501662"/>
                  </a:lnTo>
                  <a:lnTo>
                    <a:pt x="279133" y="504672"/>
                  </a:lnTo>
                  <a:lnTo>
                    <a:pt x="254215" y="501662"/>
                  </a:lnTo>
                  <a:lnTo>
                    <a:pt x="230911" y="492988"/>
                  </a:lnTo>
                  <a:lnTo>
                    <a:pt x="210210" y="479132"/>
                  </a:lnTo>
                  <a:lnTo>
                    <a:pt x="193078" y="460603"/>
                  </a:lnTo>
                  <a:lnTo>
                    <a:pt x="190347" y="456831"/>
                  </a:lnTo>
                  <a:lnTo>
                    <a:pt x="185966" y="454596"/>
                  </a:lnTo>
                  <a:lnTo>
                    <a:pt x="29108" y="454596"/>
                  </a:lnTo>
                  <a:lnTo>
                    <a:pt x="29108" y="298640"/>
                  </a:lnTo>
                  <a:lnTo>
                    <a:pt x="22593" y="292112"/>
                  </a:lnTo>
                  <a:lnTo>
                    <a:pt x="6515" y="292112"/>
                  </a:lnTo>
                  <a:lnTo>
                    <a:pt x="0" y="298640"/>
                  </a:lnTo>
                  <a:lnTo>
                    <a:pt x="0" y="461111"/>
                  </a:lnTo>
                  <a:lnTo>
                    <a:pt x="0" y="477189"/>
                  </a:lnTo>
                  <a:lnTo>
                    <a:pt x="0" y="508406"/>
                  </a:lnTo>
                  <a:lnTo>
                    <a:pt x="6515" y="514934"/>
                  </a:lnTo>
                  <a:lnTo>
                    <a:pt x="14554" y="514934"/>
                  </a:lnTo>
                  <a:lnTo>
                    <a:pt x="22593" y="514934"/>
                  </a:lnTo>
                  <a:lnTo>
                    <a:pt x="29108" y="508406"/>
                  </a:lnTo>
                  <a:lnTo>
                    <a:pt x="29108" y="483717"/>
                  </a:lnTo>
                  <a:lnTo>
                    <a:pt x="174142" y="483717"/>
                  </a:lnTo>
                  <a:lnTo>
                    <a:pt x="195656" y="504825"/>
                  </a:lnTo>
                  <a:lnTo>
                    <a:pt x="221018" y="520560"/>
                  </a:lnTo>
                  <a:lnTo>
                    <a:pt x="249199" y="530390"/>
                  </a:lnTo>
                  <a:lnTo>
                    <a:pt x="279133" y="533793"/>
                  </a:lnTo>
                  <a:lnTo>
                    <a:pt x="309092" y="530390"/>
                  </a:lnTo>
                  <a:lnTo>
                    <a:pt x="337273" y="520560"/>
                  </a:lnTo>
                  <a:lnTo>
                    <a:pt x="362635" y="504825"/>
                  </a:lnTo>
                  <a:lnTo>
                    <a:pt x="384149" y="483717"/>
                  </a:lnTo>
                  <a:lnTo>
                    <a:pt x="403542" y="483730"/>
                  </a:lnTo>
                  <a:lnTo>
                    <a:pt x="434949" y="510082"/>
                  </a:lnTo>
                  <a:lnTo>
                    <a:pt x="437667" y="524052"/>
                  </a:lnTo>
                  <a:lnTo>
                    <a:pt x="421944" y="524052"/>
                  </a:lnTo>
                  <a:lnTo>
                    <a:pt x="415429" y="530567"/>
                  </a:lnTo>
                  <a:lnTo>
                    <a:pt x="415429" y="546646"/>
                  </a:lnTo>
                  <a:lnTo>
                    <a:pt x="421944" y="553161"/>
                  </a:lnTo>
                  <a:lnTo>
                    <a:pt x="592937" y="553161"/>
                  </a:lnTo>
                  <a:lnTo>
                    <a:pt x="600976" y="553161"/>
                  </a:lnTo>
                  <a:lnTo>
                    <a:pt x="607491" y="546646"/>
                  </a:lnTo>
                  <a:lnTo>
                    <a:pt x="607491" y="53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6668" y="1589543"/>
            <a:ext cx="1780539" cy="1780539"/>
            <a:chOff x="7086668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866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9280" y="2341786"/>
              <a:ext cx="777240" cy="480059"/>
            </a:xfrm>
            <a:custGeom>
              <a:avLst/>
              <a:gdLst/>
              <a:ahLst/>
              <a:cxnLst/>
              <a:rect l="l" t="t" r="r" b="b"/>
              <a:pathLst>
                <a:path w="777240" h="480060">
                  <a:moveTo>
                    <a:pt x="776988" y="0"/>
                  </a:moveTo>
                  <a:lnTo>
                    <a:pt x="711472" y="0"/>
                  </a:lnTo>
                  <a:lnTo>
                    <a:pt x="705095" y="6376"/>
                  </a:lnTo>
                  <a:lnTo>
                    <a:pt x="705095" y="22105"/>
                  </a:lnTo>
                  <a:lnTo>
                    <a:pt x="711472" y="28480"/>
                  </a:lnTo>
                  <a:lnTo>
                    <a:pt x="748508" y="28480"/>
                  </a:lnTo>
                  <a:lnTo>
                    <a:pt x="748508" y="61209"/>
                  </a:lnTo>
                  <a:lnTo>
                    <a:pt x="692087" y="61209"/>
                  </a:lnTo>
                  <a:lnTo>
                    <a:pt x="652873" y="283668"/>
                  </a:lnTo>
                  <a:lnTo>
                    <a:pt x="647543" y="288136"/>
                  </a:lnTo>
                  <a:lnTo>
                    <a:pt x="614089" y="288136"/>
                  </a:lnTo>
                  <a:lnTo>
                    <a:pt x="586117" y="446896"/>
                  </a:lnTo>
                  <a:lnTo>
                    <a:pt x="580763" y="451367"/>
                  </a:lnTo>
                  <a:lnTo>
                    <a:pt x="196278" y="451367"/>
                  </a:lnTo>
                  <a:lnTo>
                    <a:pt x="190928" y="446896"/>
                  </a:lnTo>
                  <a:lnTo>
                    <a:pt x="162950" y="288136"/>
                  </a:lnTo>
                  <a:lnTo>
                    <a:pt x="129495" y="288136"/>
                  </a:lnTo>
                  <a:lnTo>
                    <a:pt x="124165" y="283668"/>
                  </a:lnTo>
                  <a:lnTo>
                    <a:pt x="84951" y="61209"/>
                  </a:lnTo>
                  <a:lnTo>
                    <a:pt x="28480" y="61209"/>
                  </a:lnTo>
                  <a:lnTo>
                    <a:pt x="28480" y="28480"/>
                  </a:lnTo>
                  <a:lnTo>
                    <a:pt x="65510" y="28480"/>
                  </a:lnTo>
                  <a:lnTo>
                    <a:pt x="71885" y="22105"/>
                  </a:lnTo>
                  <a:lnTo>
                    <a:pt x="71885" y="6376"/>
                  </a:lnTo>
                  <a:lnTo>
                    <a:pt x="65510" y="0"/>
                  </a:lnTo>
                  <a:lnTo>
                    <a:pt x="0" y="0"/>
                  </a:lnTo>
                  <a:lnTo>
                    <a:pt x="0" y="89690"/>
                  </a:lnTo>
                  <a:lnTo>
                    <a:pt x="61052" y="89690"/>
                  </a:lnTo>
                  <a:lnTo>
                    <a:pt x="95033" y="282430"/>
                  </a:lnTo>
                  <a:lnTo>
                    <a:pt x="100034" y="296128"/>
                  </a:lnTo>
                  <a:lnTo>
                    <a:pt x="109154" y="306952"/>
                  </a:lnTo>
                  <a:lnTo>
                    <a:pt x="121393" y="314061"/>
                  </a:lnTo>
                  <a:lnTo>
                    <a:pt x="135753" y="316617"/>
                  </a:lnTo>
                  <a:lnTo>
                    <a:pt x="139050" y="316617"/>
                  </a:lnTo>
                  <a:lnTo>
                    <a:pt x="161792" y="445664"/>
                  </a:lnTo>
                  <a:lnTo>
                    <a:pt x="166801" y="459361"/>
                  </a:lnTo>
                  <a:lnTo>
                    <a:pt x="175932" y="470183"/>
                  </a:lnTo>
                  <a:lnTo>
                    <a:pt x="188188" y="477292"/>
                  </a:lnTo>
                  <a:lnTo>
                    <a:pt x="202566" y="479848"/>
                  </a:lnTo>
                  <a:lnTo>
                    <a:pt x="574472" y="479848"/>
                  </a:lnTo>
                  <a:lnTo>
                    <a:pt x="610241" y="459361"/>
                  </a:lnTo>
                  <a:lnTo>
                    <a:pt x="637987" y="316617"/>
                  </a:lnTo>
                  <a:lnTo>
                    <a:pt x="641288" y="316617"/>
                  </a:lnTo>
                  <a:lnTo>
                    <a:pt x="677005" y="296134"/>
                  </a:lnTo>
                  <a:lnTo>
                    <a:pt x="715986" y="89690"/>
                  </a:lnTo>
                  <a:lnTo>
                    <a:pt x="776988" y="89690"/>
                  </a:lnTo>
                  <a:lnTo>
                    <a:pt x="77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382" y="2486618"/>
              <a:ext cx="118205" cy="1012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3550" y="2486618"/>
              <a:ext cx="117636" cy="1012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0666" y="2135498"/>
              <a:ext cx="694690" cy="523240"/>
            </a:xfrm>
            <a:custGeom>
              <a:avLst/>
              <a:gdLst/>
              <a:ahLst/>
              <a:cxnLst/>
              <a:rect l="l" t="t" r="r" b="b"/>
              <a:pathLst>
                <a:path w="694690" h="523239">
                  <a:moveTo>
                    <a:pt x="370763" y="500811"/>
                  </a:moveTo>
                  <a:lnTo>
                    <a:pt x="364388" y="494436"/>
                  </a:lnTo>
                  <a:lnTo>
                    <a:pt x="101752" y="494436"/>
                  </a:lnTo>
                  <a:lnTo>
                    <a:pt x="95377" y="500811"/>
                  </a:lnTo>
                  <a:lnTo>
                    <a:pt x="95377" y="516534"/>
                  </a:lnTo>
                  <a:lnTo>
                    <a:pt x="101752" y="522909"/>
                  </a:lnTo>
                  <a:lnTo>
                    <a:pt x="356527" y="522909"/>
                  </a:lnTo>
                  <a:lnTo>
                    <a:pt x="364388" y="522909"/>
                  </a:lnTo>
                  <a:lnTo>
                    <a:pt x="370763" y="516534"/>
                  </a:lnTo>
                  <a:lnTo>
                    <a:pt x="370763" y="500811"/>
                  </a:lnTo>
                  <a:close/>
                </a:path>
                <a:path w="694690" h="523239">
                  <a:moveTo>
                    <a:pt x="471271" y="500811"/>
                  </a:moveTo>
                  <a:lnTo>
                    <a:pt x="464896" y="494436"/>
                  </a:lnTo>
                  <a:lnTo>
                    <a:pt x="402920" y="494436"/>
                  </a:lnTo>
                  <a:lnTo>
                    <a:pt x="396544" y="500811"/>
                  </a:lnTo>
                  <a:lnTo>
                    <a:pt x="396544" y="516534"/>
                  </a:lnTo>
                  <a:lnTo>
                    <a:pt x="402920" y="522909"/>
                  </a:lnTo>
                  <a:lnTo>
                    <a:pt x="457034" y="522909"/>
                  </a:lnTo>
                  <a:lnTo>
                    <a:pt x="464896" y="522909"/>
                  </a:lnTo>
                  <a:lnTo>
                    <a:pt x="471271" y="516534"/>
                  </a:lnTo>
                  <a:lnTo>
                    <a:pt x="471271" y="500811"/>
                  </a:lnTo>
                  <a:close/>
                </a:path>
                <a:path w="694690" h="523239">
                  <a:moveTo>
                    <a:pt x="552602" y="406577"/>
                  </a:moveTo>
                  <a:lnTo>
                    <a:pt x="512940" y="379971"/>
                  </a:lnTo>
                  <a:lnTo>
                    <a:pt x="466013" y="366217"/>
                  </a:lnTo>
                  <a:lnTo>
                    <a:pt x="433222" y="364032"/>
                  </a:lnTo>
                  <a:lnTo>
                    <a:pt x="400443" y="366217"/>
                  </a:lnTo>
                  <a:lnTo>
                    <a:pt x="374624" y="371932"/>
                  </a:lnTo>
                  <a:lnTo>
                    <a:pt x="353529" y="379958"/>
                  </a:lnTo>
                  <a:lnTo>
                    <a:pt x="318300" y="397243"/>
                  </a:lnTo>
                  <a:lnTo>
                    <a:pt x="299974" y="404241"/>
                  </a:lnTo>
                  <a:lnTo>
                    <a:pt x="277799" y="409130"/>
                  </a:lnTo>
                  <a:lnTo>
                    <a:pt x="249656" y="410959"/>
                  </a:lnTo>
                  <a:lnTo>
                    <a:pt x="221500" y="409130"/>
                  </a:lnTo>
                  <a:lnTo>
                    <a:pt x="199339" y="404241"/>
                  </a:lnTo>
                  <a:lnTo>
                    <a:pt x="181025" y="397243"/>
                  </a:lnTo>
                  <a:lnTo>
                    <a:pt x="157391" y="385495"/>
                  </a:lnTo>
                  <a:lnTo>
                    <a:pt x="148805" y="388264"/>
                  </a:lnTo>
                  <a:lnTo>
                    <a:pt x="141643" y="402272"/>
                  </a:lnTo>
                  <a:lnTo>
                    <a:pt x="144424" y="410857"/>
                  </a:lnTo>
                  <a:lnTo>
                    <a:pt x="169976" y="423532"/>
                  </a:lnTo>
                  <a:lnTo>
                    <a:pt x="191046" y="431558"/>
                  </a:lnTo>
                  <a:lnTo>
                    <a:pt x="216865" y="437273"/>
                  </a:lnTo>
                  <a:lnTo>
                    <a:pt x="249656" y="439445"/>
                  </a:lnTo>
                  <a:lnTo>
                    <a:pt x="282435" y="437261"/>
                  </a:lnTo>
                  <a:lnTo>
                    <a:pt x="308254" y="431546"/>
                  </a:lnTo>
                  <a:lnTo>
                    <a:pt x="329349" y="423519"/>
                  </a:lnTo>
                  <a:lnTo>
                    <a:pt x="364578" y="406247"/>
                  </a:lnTo>
                  <a:lnTo>
                    <a:pt x="382917" y="399249"/>
                  </a:lnTo>
                  <a:lnTo>
                    <a:pt x="405079" y="394360"/>
                  </a:lnTo>
                  <a:lnTo>
                    <a:pt x="433222" y="392518"/>
                  </a:lnTo>
                  <a:lnTo>
                    <a:pt x="461378" y="394360"/>
                  </a:lnTo>
                  <a:lnTo>
                    <a:pt x="483552" y="399249"/>
                  </a:lnTo>
                  <a:lnTo>
                    <a:pt x="501891" y="406247"/>
                  </a:lnTo>
                  <a:lnTo>
                    <a:pt x="537210" y="423672"/>
                  </a:lnTo>
                  <a:lnTo>
                    <a:pt x="545731" y="420725"/>
                  </a:lnTo>
                  <a:lnTo>
                    <a:pt x="552602" y="406577"/>
                  </a:lnTo>
                  <a:close/>
                </a:path>
                <a:path w="694690" h="523239">
                  <a:moveTo>
                    <a:pt x="676884" y="273875"/>
                  </a:moveTo>
                  <a:lnTo>
                    <a:pt x="670509" y="267500"/>
                  </a:lnTo>
                  <a:lnTo>
                    <a:pt x="23749" y="267500"/>
                  </a:lnTo>
                  <a:lnTo>
                    <a:pt x="17373" y="273875"/>
                  </a:lnTo>
                  <a:lnTo>
                    <a:pt x="17373" y="289610"/>
                  </a:lnTo>
                  <a:lnTo>
                    <a:pt x="23749" y="295986"/>
                  </a:lnTo>
                  <a:lnTo>
                    <a:pt x="662647" y="295986"/>
                  </a:lnTo>
                  <a:lnTo>
                    <a:pt x="670509" y="295986"/>
                  </a:lnTo>
                  <a:lnTo>
                    <a:pt x="676884" y="289610"/>
                  </a:lnTo>
                  <a:lnTo>
                    <a:pt x="676884" y="273875"/>
                  </a:lnTo>
                  <a:close/>
                </a:path>
                <a:path w="694690" h="523239">
                  <a:moveTo>
                    <a:pt x="694182" y="221538"/>
                  </a:moveTo>
                  <a:lnTo>
                    <a:pt x="692226" y="212737"/>
                  </a:lnTo>
                  <a:lnTo>
                    <a:pt x="366991" y="6019"/>
                  </a:lnTo>
                  <a:lnTo>
                    <a:pt x="364693" y="2184"/>
                  </a:lnTo>
                  <a:lnTo>
                    <a:pt x="358533" y="660"/>
                  </a:lnTo>
                  <a:lnTo>
                    <a:pt x="357543" y="12"/>
                  </a:lnTo>
                  <a:lnTo>
                    <a:pt x="356717" y="203"/>
                  </a:lnTo>
                  <a:lnTo>
                    <a:pt x="355942" y="0"/>
                  </a:lnTo>
                  <a:lnTo>
                    <a:pt x="354952" y="596"/>
                  </a:lnTo>
                  <a:lnTo>
                    <a:pt x="348729" y="1981"/>
                  </a:lnTo>
                  <a:lnTo>
                    <a:pt x="346303" y="5791"/>
                  </a:lnTo>
                  <a:lnTo>
                    <a:pt x="2184" y="212369"/>
                  </a:lnTo>
                  <a:lnTo>
                    <a:pt x="0" y="221119"/>
                  </a:lnTo>
                  <a:lnTo>
                    <a:pt x="6718" y="232321"/>
                  </a:lnTo>
                  <a:lnTo>
                    <a:pt x="11430" y="234772"/>
                  </a:lnTo>
                  <a:lnTo>
                    <a:pt x="16268" y="234772"/>
                  </a:lnTo>
                  <a:lnTo>
                    <a:pt x="18757" y="234772"/>
                  </a:lnTo>
                  <a:lnTo>
                    <a:pt x="21285" y="234124"/>
                  </a:lnTo>
                  <a:lnTo>
                    <a:pt x="356298" y="32994"/>
                  </a:lnTo>
                  <a:lnTo>
                    <a:pt x="672668" y="234061"/>
                  </a:lnTo>
                  <a:lnTo>
                    <a:pt x="675322" y="234772"/>
                  </a:lnTo>
                  <a:lnTo>
                    <a:pt x="677938" y="234772"/>
                  </a:lnTo>
                  <a:lnTo>
                    <a:pt x="682637" y="234772"/>
                  </a:lnTo>
                  <a:lnTo>
                    <a:pt x="687247" y="232435"/>
                  </a:lnTo>
                  <a:lnTo>
                    <a:pt x="694182" y="221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044723" y="1589543"/>
            <a:ext cx="1780539" cy="1780539"/>
            <a:chOff x="9044723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904472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7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3" y="1378133"/>
                  </a:lnTo>
                  <a:lnTo>
                    <a:pt x="1658532" y="1339238"/>
                  </a:lnTo>
                  <a:lnTo>
                    <a:pt x="1680704" y="1299043"/>
                  </a:lnTo>
                  <a:lnTo>
                    <a:pt x="1700829" y="1257616"/>
                  </a:lnTo>
                  <a:lnTo>
                    <a:pt x="1718841" y="1215027"/>
                  </a:lnTo>
                  <a:lnTo>
                    <a:pt x="1734672" y="1171342"/>
                  </a:lnTo>
                  <a:lnTo>
                    <a:pt x="1748254" y="1126629"/>
                  </a:lnTo>
                  <a:lnTo>
                    <a:pt x="1759518" y="1080956"/>
                  </a:lnTo>
                  <a:lnTo>
                    <a:pt x="1768397" y="1034391"/>
                  </a:lnTo>
                  <a:lnTo>
                    <a:pt x="1774823" y="987003"/>
                  </a:lnTo>
                  <a:lnTo>
                    <a:pt x="1778729" y="938858"/>
                  </a:lnTo>
                  <a:lnTo>
                    <a:pt x="1780046" y="890025"/>
                  </a:lnTo>
                  <a:lnTo>
                    <a:pt x="1778729" y="841192"/>
                  </a:lnTo>
                  <a:lnTo>
                    <a:pt x="1774823" y="793047"/>
                  </a:lnTo>
                  <a:lnTo>
                    <a:pt x="1768397" y="745658"/>
                  </a:lnTo>
                  <a:lnTo>
                    <a:pt x="1759518" y="699094"/>
                  </a:lnTo>
                  <a:lnTo>
                    <a:pt x="1748254" y="653421"/>
                  </a:lnTo>
                  <a:lnTo>
                    <a:pt x="1734672" y="608708"/>
                  </a:lnTo>
                  <a:lnTo>
                    <a:pt x="1718841" y="565023"/>
                  </a:lnTo>
                  <a:lnTo>
                    <a:pt x="1700829" y="522434"/>
                  </a:lnTo>
                  <a:lnTo>
                    <a:pt x="1680704" y="481007"/>
                  </a:lnTo>
                  <a:lnTo>
                    <a:pt x="1658532" y="440812"/>
                  </a:lnTo>
                  <a:lnTo>
                    <a:pt x="1634383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7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96701" y="2242917"/>
              <a:ext cx="1062355" cy="471805"/>
            </a:xfrm>
            <a:custGeom>
              <a:avLst/>
              <a:gdLst/>
              <a:ahLst/>
              <a:cxnLst/>
              <a:rect l="l" t="t" r="r" b="b"/>
              <a:pathLst>
                <a:path w="1062354" h="471805">
                  <a:moveTo>
                    <a:pt x="10747" y="28"/>
                  </a:moveTo>
                  <a:lnTo>
                    <a:pt x="3118" y="4239"/>
                  </a:lnTo>
                  <a:lnTo>
                    <a:pt x="0" y="15001"/>
                  </a:lnTo>
                  <a:lnTo>
                    <a:pt x="415" y="18714"/>
                  </a:lnTo>
                  <a:lnTo>
                    <a:pt x="3962" y="25134"/>
                  </a:lnTo>
                  <a:lnTo>
                    <a:pt x="6888" y="27466"/>
                  </a:lnTo>
                  <a:lnTo>
                    <a:pt x="85843" y="50253"/>
                  </a:lnTo>
                  <a:lnTo>
                    <a:pt x="273304" y="468562"/>
                  </a:lnTo>
                  <a:lnTo>
                    <a:pt x="278225" y="471741"/>
                  </a:lnTo>
                  <a:lnTo>
                    <a:pt x="783616" y="471741"/>
                  </a:lnTo>
                  <a:lnTo>
                    <a:pt x="788537" y="468562"/>
                  </a:lnTo>
                  <a:lnTo>
                    <a:pt x="799416" y="444285"/>
                  </a:lnTo>
                  <a:lnTo>
                    <a:pt x="292518" y="444285"/>
                  </a:lnTo>
                  <a:lnTo>
                    <a:pt x="120398" y="60207"/>
                  </a:lnTo>
                  <a:lnTo>
                    <a:pt x="212093" y="60207"/>
                  </a:lnTo>
                  <a:lnTo>
                    <a:pt x="211309" y="59378"/>
                  </a:lnTo>
                  <a:lnTo>
                    <a:pt x="103060" y="26635"/>
                  </a:lnTo>
                  <a:lnTo>
                    <a:pt x="100644" y="24991"/>
                  </a:lnTo>
                  <a:lnTo>
                    <a:pt x="98266" y="24262"/>
                  </a:lnTo>
                  <a:lnTo>
                    <a:pt x="94858" y="24262"/>
                  </a:lnTo>
                  <a:lnTo>
                    <a:pt x="10747" y="28"/>
                  </a:lnTo>
                  <a:close/>
                </a:path>
                <a:path w="1062354" h="471805">
                  <a:moveTo>
                    <a:pt x="971526" y="60214"/>
                  </a:moveTo>
                  <a:lnTo>
                    <a:pt x="941433" y="60214"/>
                  </a:lnTo>
                  <a:lnTo>
                    <a:pt x="769323" y="444285"/>
                  </a:lnTo>
                  <a:lnTo>
                    <a:pt x="799416" y="444285"/>
                  </a:lnTo>
                  <a:lnTo>
                    <a:pt x="971526" y="60214"/>
                  </a:lnTo>
                  <a:close/>
                </a:path>
                <a:path w="1062354" h="471805">
                  <a:moveTo>
                    <a:pt x="212093" y="60207"/>
                  </a:moveTo>
                  <a:lnTo>
                    <a:pt x="120398" y="60207"/>
                  </a:lnTo>
                  <a:lnTo>
                    <a:pt x="192120" y="80906"/>
                  </a:lnTo>
                  <a:lnTo>
                    <a:pt x="334769" y="399236"/>
                  </a:lnTo>
                  <a:lnTo>
                    <a:pt x="339690" y="402419"/>
                  </a:lnTo>
                  <a:lnTo>
                    <a:pt x="722151" y="402419"/>
                  </a:lnTo>
                  <a:lnTo>
                    <a:pt x="727072" y="399236"/>
                  </a:lnTo>
                  <a:lnTo>
                    <a:pt x="737949" y="374963"/>
                  </a:lnTo>
                  <a:lnTo>
                    <a:pt x="353983" y="374963"/>
                  </a:lnTo>
                  <a:lnTo>
                    <a:pt x="314242" y="286288"/>
                  </a:lnTo>
                  <a:lnTo>
                    <a:pt x="380716" y="286288"/>
                  </a:lnTo>
                  <a:lnTo>
                    <a:pt x="371699" y="283766"/>
                  </a:lnTo>
                  <a:lnTo>
                    <a:pt x="363686" y="279822"/>
                  </a:lnTo>
                  <a:lnTo>
                    <a:pt x="321380" y="259605"/>
                  </a:lnTo>
                  <a:lnTo>
                    <a:pt x="305842" y="258260"/>
                  </a:lnTo>
                  <a:lnTo>
                    <a:pt x="301686" y="258260"/>
                  </a:lnTo>
                  <a:lnTo>
                    <a:pt x="279417" y="208578"/>
                  </a:lnTo>
                  <a:lnTo>
                    <a:pt x="358595" y="208578"/>
                  </a:lnTo>
                  <a:lnTo>
                    <a:pt x="353286" y="208205"/>
                  </a:lnTo>
                  <a:lnTo>
                    <a:pt x="341681" y="205399"/>
                  </a:lnTo>
                  <a:lnTo>
                    <a:pt x="331975" y="201298"/>
                  </a:lnTo>
                  <a:lnTo>
                    <a:pt x="312473" y="190725"/>
                  </a:lnTo>
                  <a:lnTo>
                    <a:pt x="300325" y="185552"/>
                  </a:lnTo>
                  <a:lnTo>
                    <a:pt x="285394" y="181693"/>
                  </a:lnTo>
                  <a:lnTo>
                    <a:pt x="266611" y="179991"/>
                  </a:lnTo>
                  <a:lnTo>
                    <a:pt x="214306" y="63390"/>
                  </a:lnTo>
                  <a:lnTo>
                    <a:pt x="214083" y="62938"/>
                  </a:lnTo>
                  <a:lnTo>
                    <a:pt x="213081" y="61364"/>
                  </a:lnTo>
                  <a:lnTo>
                    <a:pt x="212578" y="60720"/>
                  </a:lnTo>
                  <a:lnTo>
                    <a:pt x="212093" y="60207"/>
                  </a:lnTo>
                  <a:close/>
                </a:path>
                <a:path w="1062354" h="471805">
                  <a:moveTo>
                    <a:pt x="735404" y="285537"/>
                  </a:moveTo>
                  <a:lnTo>
                    <a:pt x="661330" y="285537"/>
                  </a:lnTo>
                  <a:lnTo>
                    <a:pt x="673349" y="286501"/>
                  </a:lnTo>
                  <a:lnTo>
                    <a:pt x="682797" y="289140"/>
                  </a:lnTo>
                  <a:lnTo>
                    <a:pt x="690811" y="293080"/>
                  </a:lnTo>
                  <a:lnTo>
                    <a:pt x="698531" y="297944"/>
                  </a:lnTo>
                  <a:lnTo>
                    <a:pt x="705597" y="302444"/>
                  </a:lnTo>
                  <a:lnTo>
                    <a:pt x="713830" y="306911"/>
                  </a:lnTo>
                  <a:lnTo>
                    <a:pt x="723618" y="310804"/>
                  </a:lnTo>
                  <a:lnTo>
                    <a:pt x="735359" y="313591"/>
                  </a:lnTo>
                  <a:lnTo>
                    <a:pt x="707858" y="374963"/>
                  </a:lnTo>
                  <a:lnTo>
                    <a:pt x="737949" y="374963"/>
                  </a:lnTo>
                  <a:lnTo>
                    <a:pt x="777259" y="287239"/>
                  </a:lnTo>
                  <a:lnTo>
                    <a:pt x="747172" y="287239"/>
                  </a:lnTo>
                  <a:lnTo>
                    <a:pt x="736515" y="285891"/>
                  </a:lnTo>
                  <a:lnTo>
                    <a:pt x="735404" y="285537"/>
                  </a:lnTo>
                  <a:close/>
                </a:path>
                <a:path w="1062354" h="471805">
                  <a:moveTo>
                    <a:pt x="380716" y="286288"/>
                  </a:moveTo>
                  <a:lnTo>
                    <a:pt x="314242" y="286288"/>
                  </a:lnTo>
                  <a:lnTo>
                    <a:pt x="322161" y="288100"/>
                  </a:lnTo>
                  <a:lnTo>
                    <a:pt x="328911" y="290789"/>
                  </a:lnTo>
                  <a:lnTo>
                    <a:pt x="335005" y="294141"/>
                  </a:lnTo>
                  <a:lnTo>
                    <a:pt x="340954" y="297944"/>
                  </a:lnTo>
                  <a:lnTo>
                    <a:pt x="350489" y="303922"/>
                  </a:lnTo>
                  <a:lnTo>
                    <a:pt x="361673" y="309354"/>
                  </a:lnTo>
                  <a:lnTo>
                    <a:pt x="375546" y="313301"/>
                  </a:lnTo>
                  <a:lnTo>
                    <a:pt x="393152" y="314826"/>
                  </a:lnTo>
                  <a:lnTo>
                    <a:pt x="410764" y="313300"/>
                  </a:lnTo>
                  <a:lnTo>
                    <a:pt x="424642" y="309350"/>
                  </a:lnTo>
                  <a:lnTo>
                    <a:pt x="435829" y="303916"/>
                  </a:lnTo>
                  <a:lnTo>
                    <a:pt x="445371" y="297937"/>
                  </a:lnTo>
                  <a:lnTo>
                    <a:pt x="453072" y="293077"/>
                  </a:lnTo>
                  <a:lnTo>
                    <a:pt x="461077" y="289139"/>
                  </a:lnTo>
                  <a:lnTo>
                    <a:pt x="467405" y="287371"/>
                  </a:lnTo>
                  <a:lnTo>
                    <a:pt x="393152" y="287371"/>
                  </a:lnTo>
                  <a:lnTo>
                    <a:pt x="381142" y="286407"/>
                  </a:lnTo>
                  <a:lnTo>
                    <a:pt x="380716" y="286288"/>
                  </a:lnTo>
                  <a:close/>
                </a:path>
                <a:path w="1062354" h="471805">
                  <a:moveTo>
                    <a:pt x="556785" y="285537"/>
                  </a:moveTo>
                  <a:lnTo>
                    <a:pt x="482539" y="285537"/>
                  </a:lnTo>
                  <a:lnTo>
                    <a:pt x="494550" y="286501"/>
                  </a:lnTo>
                  <a:lnTo>
                    <a:pt x="503990" y="289140"/>
                  </a:lnTo>
                  <a:lnTo>
                    <a:pt x="511996" y="293080"/>
                  </a:lnTo>
                  <a:lnTo>
                    <a:pt x="519706" y="297944"/>
                  </a:lnTo>
                  <a:lnTo>
                    <a:pt x="529242" y="303922"/>
                  </a:lnTo>
                  <a:lnTo>
                    <a:pt x="540425" y="309354"/>
                  </a:lnTo>
                  <a:lnTo>
                    <a:pt x="554299" y="313301"/>
                  </a:lnTo>
                  <a:lnTo>
                    <a:pt x="571905" y="314826"/>
                  </a:lnTo>
                  <a:lnTo>
                    <a:pt x="589529" y="313300"/>
                  </a:lnTo>
                  <a:lnTo>
                    <a:pt x="603412" y="309350"/>
                  </a:lnTo>
                  <a:lnTo>
                    <a:pt x="614598" y="303916"/>
                  </a:lnTo>
                  <a:lnTo>
                    <a:pt x="624134" y="297937"/>
                  </a:lnTo>
                  <a:lnTo>
                    <a:pt x="631843" y="293077"/>
                  </a:lnTo>
                  <a:lnTo>
                    <a:pt x="639854" y="289139"/>
                  </a:lnTo>
                  <a:lnTo>
                    <a:pt x="646187" y="287371"/>
                  </a:lnTo>
                  <a:lnTo>
                    <a:pt x="571905" y="287371"/>
                  </a:lnTo>
                  <a:lnTo>
                    <a:pt x="559895" y="286407"/>
                  </a:lnTo>
                  <a:lnTo>
                    <a:pt x="556785" y="285537"/>
                  </a:lnTo>
                  <a:close/>
                </a:path>
                <a:path w="1062354" h="471805">
                  <a:moveTo>
                    <a:pt x="482539" y="258082"/>
                  </a:moveTo>
                  <a:lnTo>
                    <a:pt x="439856" y="268994"/>
                  </a:lnTo>
                  <a:lnTo>
                    <a:pt x="422607" y="279834"/>
                  </a:lnTo>
                  <a:lnTo>
                    <a:pt x="414607" y="283770"/>
                  </a:lnTo>
                  <a:lnTo>
                    <a:pt x="405167" y="286408"/>
                  </a:lnTo>
                  <a:lnTo>
                    <a:pt x="393152" y="287371"/>
                  </a:lnTo>
                  <a:lnTo>
                    <a:pt x="467405" y="287371"/>
                  </a:lnTo>
                  <a:lnTo>
                    <a:pt x="470520" y="286501"/>
                  </a:lnTo>
                  <a:lnTo>
                    <a:pt x="482539" y="285537"/>
                  </a:lnTo>
                  <a:lnTo>
                    <a:pt x="556785" y="285537"/>
                  </a:lnTo>
                  <a:lnTo>
                    <a:pt x="550453" y="283766"/>
                  </a:lnTo>
                  <a:lnTo>
                    <a:pt x="542440" y="279822"/>
                  </a:lnTo>
                  <a:lnTo>
                    <a:pt x="534715" y="274949"/>
                  </a:lnTo>
                  <a:lnTo>
                    <a:pt x="525183" y="268976"/>
                  </a:lnTo>
                  <a:lnTo>
                    <a:pt x="514005" y="263549"/>
                  </a:lnTo>
                  <a:lnTo>
                    <a:pt x="500137" y="259605"/>
                  </a:lnTo>
                  <a:lnTo>
                    <a:pt x="482539" y="258082"/>
                  </a:lnTo>
                  <a:close/>
                </a:path>
                <a:path w="1062354" h="471805">
                  <a:moveTo>
                    <a:pt x="661330" y="258082"/>
                  </a:moveTo>
                  <a:lnTo>
                    <a:pt x="643702" y="259607"/>
                  </a:lnTo>
                  <a:lnTo>
                    <a:pt x="629816" y="263558"/>
                  </a:lnTo>
                  <a:lnTo>
                    <a:pt x="618625" y="268994"/>
                  </a:lnTo>
                  <a:lnTo>
                    <a:pt x="601378" y="279834"/>
                  </a:lnTo>
                  <a:lnTo>
                    <a:pt x="593371" y="283770"/>
                  </a:lnTo>
                  <a:lnTo>
                    <a:pt x="583925" y="286408"/>
                  </a:lnTo>
                  <a:lnTo>
                    <a:pt x="571905" y="287371"/>
                  </a:lnTo>
                  <a:lnTo>
                    <a:pt x="646187" y="287371"/>
                  </a:lnTo>
                  <a:lnTo>
                    <a:pt x="649305" y="286501"/>
                  </a:lnTo>
                  <a:lnTo>
                    <a:pt x="661330" y="285537"/>
                  </a:lnTo>
                  <a:lnTo>
                    <a:pt x="735404" y="285537"/>
                  </a:lnTo>
                  <a:lnTo>
                    <a:pt x="727924" y="283157"/>
                  </a:lnTo>
                  <a:lnTo>
                    <a:pt x="720552" y="279396"/>
                  </a:lnTo>
                  <a:lnTo>
                    <a:pt x="713523" y="274949"/>
                  </a:lnTo>
                  <a:lnTo>
                    <a:pt x="703990" y="268976"/>
                  </a:lnTo>
                  <a:lnTo>
                    <a:pt x="692806" y="263549"/>
                  </a:lnTo>
                  <a:lnTo>
                    <a:pt x="678925" y="259605"/>
                  </a:lnTo>
                  <a:lnTo>
                    <a:pt x="661330" y="258082"/>
                  </a:lnTo>
                  <a:close/>
                </a:path>
                <a:path w="1062354" h="471805">
                  <a:moveTo>
                    <a:pt x="765199" y="207414"/>
                  </a:moveTo>
                  <a:lnTo>
                    <a:pt x="679534" y="207414"/>
                  </a:lnTo>
                  <a:lnTo>
                    <a:pt x="694309" y="208454"/>
                  </a:lnTo>
                  <a:lnTo>
                    <a:pt x="705923" y="211259"/>
                  </a:lnTo>
                  <a:lnTo>
                    <a:pt x="715638" y="215359"/>
                  </a:lnTo>
                  <a:lnTo>
                    <a:pt x="724731" y="220291"/>
                  </a:lnTo>
                  <a:lnTo>
                    <a:pt x="733571" y="225130"/>
                  </a:lnTo>
                  <a:lnTo>
                    <a:pt x="743637" y="229731"/>
                  </a:lnTo>
                  <a:lnTo>
                    <a:pt x="755596" y="233544"/>
                  </a:lnTo>
                  <a:lnTo>
                    <a:pt x="770124" y="236023"/>
                  </a:lnTo>
                  <a:lnTo>
                    <a:pt x="747172" y="287239"/>
                  </a:lnTo>
                  <a:lnTo>
                    <a:pt x="777259" y="287239"/>
                  </a:lnTo>
                  <a:lnTo>
                    <a:pt x="810967" y="212017"/>
                  </a:lnTo>
                  <a:lnTo>
                    <a:pt x="783659" y="212017"/>
                  </a:lnTo>
                  <a:lnTo>
                    <a:pt x="811003" y="211939"/>
                  </a:lnTo>
                  <a:lnTo>
                    <a:pt x="812213" y="209237"/>
                  </a:lnTo>
                  <a:lnTo>
                    <a:pt x="782129" y="209237"/>
                  </a:lnTo>
                  <a:lnTo>
                    <a:pt x="767881" y="208086"/>
                  </a:lnTo>
                  <a:lnTo>
                    <a:pt x="765199" y="207414"/>
                  </a:lnTo>
                  <a:close/>
                </a:path>
                <a:path w="1062354" h="471805">
                  <a:moveTo>
                    <a:pt x="303786" y="258082"/>
                  </a:moveTo>
                  <a:lnTo>
                    <a:pt x="303085" y="258082"/>
                  </a:lnTo>
                  <a:lnTo>
                    <a:pt x="302387" y="258138"/>
                  </a:lnTo>
                  <a:lnTo>
                    <a:pt x="301686" y="258260"/>
                  </a:lnTo>
                  <a:lnTo>
                    <a:pt x="305842" y="258260"/>
                  </a:lnTo>
                  <a:lnTo>
                    <a:pt x="303786" y="258082"/>
                  </a:lnTo>
                  <a:close/>
                </a:path>
                <a:path w="1062354" h="471805">
                  <a:moveTo>
                    <a:pt x="431099" y="217899"/>
                  </a:moveTo>
                  <a:lnTo>
                    <a:pt x="310757" y="217899"/>
                  </a:lnTo>
                  <a:lnTo>
                    <a:pt x="309408" y="220291"/>
                  </a:lnTo>
                  <a:lnTo>
                    <a:pt x="320167" y="226097"/>
                  </a:lnTo>
                  <a:lnTo>
                    <a:pt x="332766" y="231379"/>
                  </a:lnTo>
                  <a:lnTo>
                    <a:pt x="348349" y="235217"/>
                  </a:lnTo>
                  <a:lnTo>
                    <a:pt x="368053" y="236699"/>
                  </a:lnTo>
                  <a:lnTo>
                    <a:pt x="387777" y="235216"/>
                  </a:lnTo>
                  <a:lnTo>
                    <a:pt x="403361" y="231376"/>
                  </a:lnTo>
                  <a:lnTo>
                    <a:pt x="415958" y="226094"/>
                  </a:lnTo>
                  <a:lnTo>
                    <a:pt x="431099" y="217899"/>
                  </a:lnTo>
                  <a:close/>
                </a:path>
                <a:path w="1062354" h="471805">
                  <a:moveTo>
                    <a:pt x="557634" y="207414"/>
                  </a:moveTo>
                  <a:lnTo>
                    <a:pt x="471879" y="207414"/>
                  </a:lnTo>
                  <a:lnTo>
                    <a:pt x="486639" y="208454"/>
                  </a:lnTo>
                  <a:lnTo>
                    <a:pt x="498244" y="211259"/>
                  </a:lnTo>
                  <a:lnTo>
                    <a:pt x="507953" y="215359"/>
                  </a:lnTo>
                  <a:lnTo>
                    <a:pt x="527789" y="226097"/>
                  </a:lnTo>
                  <a:lnTo>
                    <a:pt x="540382" y="231379"/>
                  </a:lnTo>
                  <a:lnTo>
                    <a:pt x="555962" y="235217"/>
                  </a:lnTo>
                  <a:lnTo>
                    <a:pt x="575668" y="236699"/>
                  </a:lnTo>
                  <a:lnTo>
                    <a:pt x="595397" y="235216"/>
                  </a:lnTo>
                  <a:lnTo>
                    <a:pt x="610985" y="231376"/>
                  </a:lnTo>
                  <a:lnTo>
                    <a:pt x="623585" y="226094"/>
                  </a:lnTo>
                  <a:lnTo>
                    <a:pt x="643430" y="215359"/>
                  </a:lnTo>
                  <a:lnTo>
                    <a:pt x="653146" y="211259"/>
                  </a:lnTo>
                  <a:lnTo>
                    <a:pt x="661487" y="209244"/>
                  </a:lnTo>
                  <a:lnTo>
                    <a:pt x="575564" y="209237"/>
                  </a:lnTo>
                  <a:lnTo>
                    <a:pt x="560903" y="208205"/>
                  </a:lnTo>
                  <a:lnTo>
                    <a:pt x="557634" y="207414"/>
                  </a:lnTo>
                  <a:close/>
                </a:path>
                <a:path w="1062354" h="471805">
                  <a:moveTo>
                    <a:pt x="358595" y="208578"/>
                  </a:moveTo>
                  <a:lnTo>
                    <a:pt x="279417" y="208578"/>
                  </a:lnTo>
                  <a:lnTo>
                    <a:pt x="288308" y="210584"/>
                  </a:lnTo>
                  <a:lnTo>
                    <a:pt x="295958" y="213353"/>
                  </a:lnTo>
                  <a:lnTo>
                    <a:pt x="302835" y="216661"/>
                  </a:lnTo>
                  <a:lnTo>
                    <a:pt x="309408" y="220284"/>
                  </a:lnTo>
                  <a:lnTo>
                    <a:pt x="310757" y="217899"/>
                  </a:lnTo>
                  <a:lnTo>
                    <a:pt x="431099" y="217899"/>
                  </a:lnTo>
                  <a:lnTo>
                    <a:pt x="435791" y="215359"/>
                  </a:lnTo>
                  <a:lnTo>
                    <a:pt x="445501" y="211259"/>
                  </a:lnTo>
                  <a:lnTo>
                    <a:pt x="453838" y="209244"/>
                  </a:lnTo>
                  <a:lnTo>
                    <a:pt x="367949" y="209237"/>
                  </a:lnTo>
                  <a:lnTo>
                    <a:pt x="358595" y="208578"/>
                  </a:lnTo>
                  <a:close/>
                </a:path>
                <a:path w="1062354" h="471805">
                  <a:moveTo>
                    <a:pt x="811003" y="211939"/>
                  </a:moveTo>
                  <a:lnTo>
                    <a:pt x="783652" y="211939"/>
                  </a:lnTo>
                  <a:lnTo>
                    <a:pt x="810967" y="212017"/>
                  </a:lnTo>
                  <a:close/>
                </a:path>
                <a:path w="1062354" h="471805">
                  <a:moveTo>
                    <a:pt x="471879" y="179955"/>
                  </a:moveTo>
                  <a:lnTo>
                    <a:pt x="423976" y="190560"/>
                  </a:lnTo>
                  <a:lnTo>
                    <a:pt x="404144" y="201298"/>
                  </a:lnTo>
                  <a:lnTo>
                    <a:pt x="394433" y="205399"/>
                  </a:lnTo>
                  <a:lnTo>
                    <a:pt x="382823" y="208205"/>
                  </a:lnTo>
                  <a:lnTo>
                    <a:pt x="368053" y="209244"/>
                  </a:lnTo>
                  <a:lnTo>
                    <a:pt x="453868" y="209237"/>
                  </a:lnTo>
                  <a:lnTo>
                    <a:pt x="457110" y="208454"/>
                  </a:lnTo>
                  <a:lnTo>
                    <a:pt x="471879" y="207414"/>
                  </a:lnTo>
                  <a:lnTo>
                    <a:pt x="557634" y="207414"/>
                  </a:lnTo>
                  <a:lnTo>
                    <a:pt x="549300" y="205399"/>
                  </a:lnTo>
                  <a:lnTo>
                    <a:pt x="539595" y="201298"/>
                  </a:lnTo>
                  <a:lnTo>
                    <a:pt x="530520" y="196367"/>
                  </a:lnTo>
                  <a:lnTo>
                    <a:pt x="519756" y="190556"/>
                  </a:lnTo>
                  <a:lnTo>
                    <a:pt x="507162" y="185275"/>
                  </a:lnTo>
                  <a:lnTo>
                    <a:pt x="491582" y="181437"/>
                  </a:lnTo>
                  <a:lnTo>
                    <a:pt x="471879" y="179955"/>
                  </a:lnTo>
                  <a:close/>
                </a:path>
                <a:path w="1062354" h="471805">
                  <a:moveTo>
                    <a:pt x="679534" y="179955"/>
                  </a:moveTo>
                  <a:lnTo>
                    <a:pt x="659801" y="181438"/>
                  </a:lnTo>
                  <a:lnTo>
                    <a:pt x="644214" y="185278"/>
                  </a:lnTo>
                  <a:lnTo>
                    <a:pt x="631618" y="190560"/>
                  </a:lnTo>
                  <a:lnTo>
                    <a:pt x="611780" y="201298"/>
                  </a:lnTo>
                  <a:lnTo>
                    <a:pt x="602063" y="205399"/>
                  </a:lnTo>
                  <a:lnTo>
                    <a:pt x="590447" y="208205"/>
                  </a:lnTo>
                  <a:lnTo>
                    <a:pt x="575668" y="209244"/>
                  </a:lnTo>
                  <a:lnTo>
                    <a:pt x="661517" y="209237"/>
                  </a:lnTo>
                  <a:lnTo>
                    <a:pt x="664760" y="208454"/>
                  </a:lnTo>
                  <a:lnTo>
                    <a:pt x="679534" y="207414"/>
                  </a:lnTo>
                  <a:lnTo>
                    <a:pt x="765199" y="207414"/>
                  </a:lnTo>
                  <a:lnTo>
                    <a:pt x="756605" y="205261"/>
                  </a:lnTo>
                  <a:lnTo>
                    <a:pt x="747110" y="201207"/>
                  </a:lnTo>
                  <a:lnTo>
                    <a:pt x="738204" y="196367"/>
                  </a:lnTo>
                  <a:lnTo>
                    <a:pt x="727443" y="190556"/>
                  </a:lnTo>
                  <a:lnTo>
                    <a:pt x="714846" y="185275"/>
                  </a:lnTo>
                  <a:lnTo>
                    <a:pt x="699260" y="181437"/>
                  </a:lnTo>
                  <a:lnTo>
                    <a:pt x="679534" y="179955"/>
                  </a:lnTo>
                  <a:close/>
                </a:path>
                <a:path w="1062354" h="471805">
                  <a:moveTo>
                    <a:pt x="964241" y="24168"/>
                  </a:moveTo>
                  <a:lnTo>
                    <a:pt x="961184" y="24998"/>
                  </a:lnTo>
                  <a:lnTo>
                    <a:pt x="958759" y="26643"/>
                  </a:lnTo>
                  <a:lnTo>
                    <a:pt x="855421" y="56494"/>
                  </a:lnTo>
                  <a:lnTo>
                    <a:pt x="782129" y="209237"/>
                  </a:lnTo>
                  <a:lnTo>
                    <a:pt x="812213" y="209237"/>
                  </a:lnTo>
                  <a:lnTo>
                    <a:pt x="869721" y="80906"/>
                  </a:lnTo>
                  <a:lnTo>
                    <a:pt x="941433" y="60214"/>
                  </a:lnTo>
                  <a:lnTo>
                    <a:pt x="971529" y="60207"/>
                  </a:lnTo>
                  <a:lnTo>
                    <a:pt x="975990" y="50253"/>
                  </a:lnTo>
                  <a:lnTo>
                    <a:pt x="1054975" y="27466"/>
                  </a:lnTo>
                  <a:lnTo>
                    <a:pt x="1057894" y="25134"/>
                  </a:lnTo>
                  <a:lnTo>
                    <a:pt x="1058372" y="24268"/>
                  </a:lnTo>
                  <a:lnTo>
                    <a:pt x="966983" y="24268"/>
                  </a:lnTo>
                  <a:lnTo>
                    <a:pt x="964241" y="24168"/>
                  </a:lnTo>
                  <a:close/>
                </a:path>
                <a:path w="1062354" h="471805">
                  <a:moveTo>
                    <a:pt x="1051108" y="0"/>
                  </a:moveTo>
                  <a:lnTo>
                    <a:pt x="966983" y="24268"/>
                  </a:lnTo>
                  <a:lnTo>
                    <a:pt x="1058372" y="24268"/>
                  </a:lnTo>
                  <a:lnTo>
                    <a:pt x="1061439" y="18714"/>
                  </a:lnTo>
                  <a:lnTo>
                    <a:pt x="1061853" y="15001"/>
                  </a:lnTo>
                  <a:lnTo>
                    <a:pt x="1058744" y="4239"/>
                  </a:lnTo>
                  <a:lnTo>
                    <a:pt x="1051108" y="0"/>
                  </a:lnTo>
                  <a:close/>
                </a:path>
                <a:path w="1062354" h="471805">
                  <a:moveTo>
                    <a:pt x="97870" y="24140"/>
                  </a:moveTo>
                  <a:lnTo>
                    <a:pt x="94858" y="24262"/>
                  </a:lnTo>
                  <a:lnTo>
                    <a:pt x="98266" y="24262"/>
                  </a:lnTo>
                  <a:lnTo>
                    <a:pt x="97870" y="24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002774" y="1589543"/>
            <a:ext cx="1780539" cy="1780539"/>
            <a:chOff x="11002774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00277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9" y="1778733"/>
                  </a:lnTo>
                  <a:lnTo>
                    <a:pt x="987004" y="1774827"/>
                  </a:lnTo>
                  <a:lnTo>
                    <a:pt x="1034394" y="1768401"/>
                  </a:lnTo>
                  <a:lnTo>
                    <a:pt x="1080959" y="1759522"/>
                  </a:lnTo>
                  <a:lnTo>
                    <a:pt x="1126632" y="1748257"/>
                  </a:lnTo>
                  <a:lnTo>
                    <a:pt x="1171345" y="1734676"/>
                  </a:lnTo>
                  <a:lnTo>
                    <a:pt x="1215030" y="1718845"/>
                  </a:lnTo>
                  <a:lnTo>
                    <a:pt x="1257620" y="1700833"/>
                  </a:lnTo>
                  <a:lnTo>
                    <a:pt x="1299046" y="1680707"/>
                  </a:lnTo>
                  <a:lnTo>
                    <a:pt x="1339241" y="1658535"/>
                  </a:lnTo>
                  <a:lnTo>
                    <a:pt x="1378137" y="1634386"/>
                  </a:lnTo>
                  <a:lnTo>
                    <a:pt x="1415666" y="1608327"/>
                  </a:lnTo>
                  <a:lnTo>
                    <a:pt x="1451759" y="1580425"/>
                  </a:lnTo>
                  <a:lnTo>
                    <a:pt x="1486350" y="1550750"/>
                  </a:lnTo>
                  <a:lnTo>
                    <a:pt x="1519371" y="1519368"/>
                  </a:lnTo>
                  <a:lnTo>
                    <a:pt x="1550753" y="1486347"/>
                  </a:lnTo>
                  <a:lnTo>
                    <a:pt x="1580428" y="1451756"/>
                  </a:lnTo>
                  <a:lnTo>
                    <a:pt x="1608329" y="1415662"/>
                  </a:lnTo>
                  <a:lnTo>
                    <a:pt x="1634388" y="1378133"/>
                  </a:lnTo>
                  <a:lnTo>
                    <a:pt x="1658537" y="1339238"/>
                  </a:lnTo>
                  <a:lnTo>
                    <a:pt x="1680709" y="1299043"/>
                  </a:lnTo>
                  <a:lnTo>
                    <a:pt x="1700834" y="1257616"/>
                  </a:lnTo>
                  <a:lnTo>
                    <a:pt x="1718846" y="1215027"/>
                  </a:lnTo>
                  <a:lnTo>
                    <a:pt x="1734677" y="1171342"/>
                  </a:lnTo>
                  <a:lnTo>
                    <a:pt x="1748258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8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8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8" y="653421"/>
                  </a:lnTo>
                  <a:lnTo>
                    <a:pt x="1734677" y="608708"/>
                  </a:lnTo>
                  <a:lnTo>
                    <a:pt x="1718846" y="565023"/>
                  </a:lnTo>
                  <a:lnTo>
                    <a:pt x="1700834" y="522434"/>
                  </a:lnTo>
                  <a:lnTo>
                    <a:pt x="1680709" y="481007"/>
                  </a:lnTo>
                  <a:lnTo>
                    <a:pt x="1658537" y="440812"/>
                  </a:lnTo>
                  <a:lnTo>
                    <a:pt x="1634388" y="401917"/>
                  </a:lnTo>
                  <a:lnTo>
                    <a:pt x="1608329" y="364388"/>
                  </a:lnTo>
                  <a:lnTo>
                    <a:pt x="1580428" y="328294"/>
                  </a:lnTo>
                  <a:lnTo>
                    <a:pt x="1550753" y="293703"/>
                  </a:lnTo>
                  <a:lnTo>
                    <a:pt x="1519371" y="260682"/>
                  </a:lnTo>
                  <a:lnTo>
                    <a:pt x="1486350" y="229300"/>
                  </a:lnTo>
                  <a:lnTo>
                    <a:pt x="1451759" y="199625"/>
                  </a:lnTo>
                  <a:lnTo>
                    <a:pt x="1415666" y="171723"/>
                  </a:lnTo>
                  <a:lnTo>
                    <a:pt x="1378137" y="145664"/>
                  </a:lnTo>
                  <a:lnTo>
                    <a:pt x="1339241" y="121514"/>
                  </a:lnTo>
                  <a:lnTo>
                    <a:pt x="1299046" y="99343"/>
                  </a:lnTo>
                  <a:lnTo>
                    <a:pt x="1257620" y="79217"/>
                  </a:lnTo>
                  <a:lnTo>
                    <a:pt x="1215030" y="61205"/>
                  </a:lnTo>
                  <a:lnTo>
                    <a:pt x="1171345" y="45374"/>
                  </a:lnTo>
                  <a:lnTo>
                    <a:pt x="1126632" y="31792"/>
                  </a:lnTo>
                  <a:lnTo>
                    <a:pt x="1080959" y="20528"/>
                  </a:lnTo>
                  <a:lnTo>
                    <a:pt x="1034394" y="11648"/>
                  </a:lnTo>
                  <a:lnTo>
                    <a:pt x="987004" y="5222"/>
                  </a:lnTo>
                  <a:lnTo>
                    <a:pt x="938859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77612" y="2116638"/>
              <a:ext cx="744855" cy="726440"/>
            </a:xfrm>
            <a:custGeom>
              <a:avLst/>
              <a:gdLst/>
              <a:ahLst/>
              <a:cxnLst/>
              <a:rect l="l" t="t" r="r" b="b"/>
              <a:pathLst>
                <a:path w="744854" h="726439">
                  <a:moveTo>
                    <a:pt x="547344" y="427913"/>
                  </a:moveTo>
                  <a:lnTo>
                    <a:pt x="540575" y="390042"/>
                  </a:lnTo>
                  <a:lnTo>
                    <a:pt x="519252" y="354863"/>
                  </a:lnTo>
                  <a:lnTo>
                    <a:pt x="512572" y="348068"/>
                  </a:lnTo>
                  <a:lnTo>
                    <a:pt x="514807" y="340766"/>
                  </a:lnTo>
                  <a:lnTo>
                    <a:pt x="516394" y="333298"/>
                  </a:lnTo>
                  <a:lnTo>
                    <a:pt x="517359" y="325691"/>
                  </a:lnTo>
                  <a:lnTo>
                    <a:pt x="517677" y="317969"/>
                  </a:lnTo>
                  <a:lnTo>
                    <a:pt x="516877" y="305930"/>
                  </a:lnTo>
                  <a:lnTo>
                    <a:pt x="500481" y="264769"/>
                  </a:lnTo>
                  <a:lnTo>
                    <a:pt x="482434" y="246138"/>
                  </a:lnTo>
                  <a:lnTo>
                    <a:pt x="483552" y="241198"/>
                  </a:lnTo>
                  <a:lnTo>
                    <a:pt x="484098" y="236080"/>
                  </a:lnTo>
                  <a:lnTo>
                    <a:pt x="484098" y="230911"/>
                  </a:lnTo>
                  <a:lnTo>
                    <a:pt x="480504" y="208788"/>
                  </a:lnTo>
                  <a:lnTo>
                    <a:pt x="470395" y="189331"/>
                  </a:lnTo>
                  <a:lnTo>
                    <a:pt x="454837" y="173926"/>
                  </a:lnTo>
                  <a:lnTo>
                    <a:pt x="434873" y="163957"/>
                  </a:lnTo>
                  <a:lnTo>
                    <a:pt x="427951" y="145554"/>
                  </a:lnTo>
                  <a:lnTo>
                    <a:pt x="415467" y="130911"/>
                  </a:lnTo>
                  <a:lnTo>
                    <a:pt x="398792" y="121234"/>
                  </a:lnTo>
                  <a:lnTo>
                    <a:pt x="379323" y="117741"/>
                  </a:lnTo>
                  <a:lnTo>
                    <a:pt x="359879" y="121234"/>
                  </a:lnTo>
                  <a:lnTo>
                    <a:pt x="343217" y="130911"/>
                  </a:lnTo>
                  <a:lnTo>
                    <a:pt x="330720" y="145554"/>
                  </a:lnTo>
                  <a:lnTo>
                    <a:pt x="323811" y="163957"/>
                  </a:lnTo>
                  <a:lnTo>
                    <a:pt x="303834" y="173926"/>
                  </a:lnTo>
                  <a:lnTo>
                    <a:pt x="288277" y="189331"/>
                  </a:lnTo>
                  <a:lnTo>
                    <a:pt x="278180" y="208788"/>
                  </a:lnTo>
                  <a:lnTo>
                    <a:pt x="274574" y="230911"/>
                  </a:lnTo>
                  <a:lnTo>
                    <a:pt x="274574" y="236067"/>
                  </a:lnTo>
                  <a:lnTo>
                    <a:pt x="275132" y="241185"/>
                  </a:lnTo>
                  <a:lnTo>
                    <a:pt x="276237" y="246138"/>
                  </a:lnTo>
                  <a:lnTo>
                    <a:pt x="269608" y="251790"/>
                  </a:lnTo>
                  <a:lnTo>
                    <a:pt x="244170" y="294144"/>
                  </a:lnTo>
                  <a:lnTo>
                    <a:pt x="240995" y="317969"/>
                  </a:lnTo>
                  <a:lnTo>
                    <a:pt x="241325" y="325691"/>
                  </a:lnTo>
                  <a:lnTo>
                    <a:pt x="242277" y="333298"/>
                  </a:lnTo>
                  <a:lnTo>
                    <a:pt x="243878" y="340766"/>
                  </a:lnTo>
                  <a:lnTo>
                    <a:pt x="246113" y="348068"/>
                  </a:lnTo>
                  <a:lnTo>
                    <a:pt x="239433" y="354876"/>
                  </a:lnTo>
                  <a:lnTo>
                    <a:pt x="218097" y="390042"/>
                  </a:lnTo>
                  <a:lnTo>
                    <a:pt x="211340" y="427913"/>
                  </a:lnTo>
                  <a:lnTo>
                    <a:pt x="219913" y="470319"/>
                  </a:lnTo>
                  <a:lnTo>
                    <a:pt x="243306" y="504990"/>
                  </a:lnTo>
                  <a:lnTo>
                    <a:pt x="277977" y="528396"/>
                  </a:lnTo>
                  <a:lnTo>
                    <a:pt x="320382" y="536981"/>
                  </a:lnTo>
                  <a:lnTo>
                    <a:pt x="331736" y="536371"/>
                  </a:lnTo>
                  <a:lnTo>
                    <a:pt x="342976" y="534593"/>
                  </a:lnTo>
                  <a:lnTo>
                    <a:pt x="353974" y="531647"/>
                  </a:lnTo>
                  <a:lnTo>
                    <a:pt x="364629" y="527583"/>
                  </a:lnTo>
                  <a:lnTo>
                    <a:pt x="364629" y="569277"/>
                  </a:lnTo>
                  <a:lnTo>
                    <a:pt x="278003" y="569277"/>
                  </a:lnTo>
                  <a:lnTo>
                    <a:pt x="271411" y="575881"/>
                  </a:lnTo>
                  <a:lnTo>
                    <a:pt x="271411" y="592112"/>
                  </a:lnTo>
                  <a:lnTo>
                    <a:pt x="278003" y="598703"/>
                  </a:lnTo>
                  <a:lnTo>
                    <a:pt x="480669" y="598703"/>
                  </a:lnTo>
                  <a:lnTo>
                    <a:pt x="487260" y="592112"/>
                  </a:lnTo>
                  <a:lnTo>
                    <a:pt x="487260" y="575881"/>
                  </a:lnTo>
                  <a:lnTo>
                    <a:pt x="480669" y="569277"/>
                  </a:lnTo>
                  <a:lnTo>
                    <a:pt x="394055" y="569277"/>
                  </a:lnTo>
                  <a:lnTo>
                    <a:pt x="394055" y="432473"/>
                  </a:lnTo>
                  <a:lnTo>
                    <a:pt x="431838" y="410705"/>
                  </a:lnTo>
                  <a:lnTo>
                    <a:pt x="434276" y="407530"/>
                  </a:lnTo>
                  <a:lnTo>
                    <a:pt x="436321" y="399948"/>
                  </a:lnTo>
                  <a:lnTo>
                    <a:pt x="435813" y="395986"/>
                  </a:lnTo>
                  <a:lnTo>
                    <a:pt x="431888" y="389166"/>
                  </a:lnTo>
                  <a:lnTo>
                    <a:pt x="428713" y="386727"/>
                  </a:lnTo>
                  <a:lnTo>
                    <a:pt x="421132" y="384695"/>
                  </a:lnTo>
                  <a:lnTo>
                    <a:pt x="417156" y="385216"/>
                  </a:lnTo>
                  <a:lnTo>
                    <a:pt x="394055" y="398513"/>
                  </a:lnTo>
                  <a:lnTo>
                    <a:pt x="394055" y="360349"/>
                  </a:lnTo>
                  <a:lnTo>
                    <a:pt x="387451" y="353758"/>
                  </a:lnTo>
                  <a:lnTo>
                    <a:pt x="371221" y="353758"/>
                  </a:lnTo>
                  <a:lnTo>
                    <a:pt x="364629" y="360349"/>
                  </a:lnTo>
                  <a:lnTo>
                    <a:pt x="364629" y="431203"/>
                  </a:lnTo>
                  <a:lnTo>
                    <a:pt x="341503" y="417893"/>
                  </a:lnTo>
                  <a:lnTo>
                    <a:pt x="322351" y="432625"/>
                  </a:lnTo>
                  <a:lnTo>
                    <a:pt x="324383" y="440220"/>
                  </a:lnTo>
                  <a:lnTo>
                    <a:pt x="326834" y="443407"/>
                  </a:lnTo>
                  <a:lnTo>
                    <a:pt x="364629" y="465162"/>
                  </a:lnTo>
                  <a:lnTo>
                    <a:pt x="364629" y="494144"/>
                  </a:lnTo>
                  <a:lnTo>
                    <a:pt x="354444" y="499948"/>
                  </a:lnTo>
                  <a:lnTo>
                    <a:pt x="343573" y="504139"/>
                  </a:lnTo>
                  <a:lnTo>
                    <a:pt x="332181" y="506691"/>
                  </a:lnTo>
                  <a:lnTo>
                    <a:pt x="320382" y="507542"/>
                  </a:lnTo>
                  <a:lnTo>
                    <a:pt x="289420" y="501281"/>
                  </a:lnTo>
                  <a:lnTo>
                    <a:pt x="264109" y="484200"/>
                  </a:lnTo>
                  <a:lnTo>
                    <a:pt x="247027" y="458876"/>
                  </a:lnTo>
                  <a:lnTo>
                    <a:pt x="240753" y="427913"/>
                  </a:lnTo>
                  <a:lnTo>
                    <a:pt x="241300" y="418452"/>
                  </a:lnTo>
                  <a:lnTo>
                    <a:pt x="259511" y="376593"/>
                  </a:lnTo>
                  <a:lnTo>
                    <a:pt x="278447" y="359829"/>
                  </a:lnTo>
                  <a:lnTo>
                    <a:pt x="280250" y="352069"/>
                  </a:lnTo>
                  <a:lnTo>
                    <a:pt x="270421" y="317969"/>
                  </a:lnTo>
                  <a:lnTo>
                    <a:pt x="272542" y="302044"/>
                  </a:lnTo>
                  <a:lnTo>
                    <a:pt x="278625" y="287388"/>
                  </a:lnTo>
                  <a:lnTo>
                    <a:pt x="288226" y="274764"/>
                  </a:lnTo>
                  <a:lnTo>
                    <a:pt x="300939" y="264896"/>
                  </a:lnTo>
                  <a:lnTo>
                    <a:pt x="307263" y="261200"/>
                  </a:lnTo>
                  <a:lnTo>
                    <a:pt x="309930" y="253314"/>
                  </a:lnTo>
                  <a:lnTo>
                    <a:pt x="305054" y="241592"/>
                  </a:lnTo>
                  <a:lnTo>
                    <a:pt x="303999" y="236334"/>
                  </a:lnTo>
                  <a:lnTo>
                    <a:pt x="303999" y="230911"/>
                  </a:lnTo>
                  <a:lnTo>
                    <a:pt x="325412" y="195059"/>
                  </a:lnTo>
                  <a:lnTo>
                    <a:pt x="347129" y="189560"/>
                  </a:lnTo>
                  <a:lnTo>
                    <a:pt x="352653" y="183019"/>
                  </a:lnTo>
                  <a:lnTo>
                    <a:pt x="379323" y="147167"/>
                  </a:lnTo>
                  <a:lnTo>
                    <a:pt x="389851" y="149288"/>
                  </a:lnTo>
                  <a:lnTo>
                    <a:pt x="398449" y="155092"/>
                  </a:lnTo>
                  <a:lnTo>
                    <a:pt x="404253" y="163690"/>
                  </a:lnTo>
                  <a:lnTo>
                    <a:pt x="406387" y="174205"/>
                  </a:lnTo>
                  <a:lnTo>
                    <a:pt x="406031" y="183019"/>
                  </a:lnTo>
                  <a:lnTo>
                    <a:pt x="411543" y="189560"/>
                  </a:lnTo>
                  <a:lnTo>
                    <a:pt x="451980" y="216344"/>
                  </a:lnTo>
                  <a:lnTo>
                    <a:pt x="454672" y="230911"/>
                  </a:lnTo>
                  <a:lnTo>
                    <a:pt x="454672" y="236334"/>
                  </a:lnTo>
                  <a:lnTo>
                    <a:pt x="453631" y="241592"/>
                  </a:lnTo>
                  <a:lnTo>
                    <a:pt x="448754" y="253314"/>
                  </a:lnTo>
                  <a:lnTo>
                    <a:pt x="451408" y="261200"/>
                  </a:lnTo>
                  <a:lnTo>
                    <a:pt x="480047" y="287388"/>
                  </a:lnTo>
                  <a:lnTo>
                    <a:pt x="488251" y="317969"/>
                  </a:lnTo>
                  <a:lnTo>
                    <a:pt x="487832" y="325196"/>
                  </a:lnTo>
                  <a:lnTo>
                    <a:pt x="486600" y="332244"/>
                  </a:lnTo>
                  <a:lnTo>
                    <a:pt x="484543" y="339077"/>
                  </a:lnTo>
                  <a:lnTo>
                    <a:pt x="481660" y="345668"/>
                  </a:lnTo>
                  <a:lnTo>
                    <a:pt x="478421" y="352069"/>
                  </a:lnTo>
                  <a:lnTo>
                    <a:pt x="480212" y="359816"/>
                  </a:lnTo>
                  <a:lnTo>
                    <a:pt x="509219" y="391680"/>
                  </a:lnTo>
                  <a:lnTo>
                    <a:pt x="517918" y="427913"/>
                  </a:lnTo>
                  <a:lnTo>
                    <a:pt x="511657" y="458876"/>
                  </a:lnTo>
                  <a:lnTo>
                    <a:pt x="494563" y="484200"/>
                  </a:lnTo>
                  <a:lnTo>
                    <a:pt x="469252" y="501281"/>
                  </a:lnTo>
                  <a:lnTo>
                    <a:pt x="438277" y="507542"/>
                  </a:lnTo>
                  <a:lnTo>
                    <a:pt x="432841" y="507542"/>
                  </a:lnTo>
                  <a:lnTo>
                    <a:pt x="427405" y="506996"/>
                  </a:lnTo>
                  <a:lnTo>
                    <a:pt x="414197" y="504278"/>
                  </a:lnTo>
                  <a:lnTo>
                    <a:pt x="406387" y="509409"/>
                  </a:lnTo>
                  <a:lnTo>
                    <a:pt x="403123" y="525297"/>
                  </a:lnTo>
                  <a:lnTo>
                    <a:pt x="408254" y="533095"/>
                  </a:lnTo>
                  <a:lnTo>
                    <a:pt x="423418" y="536219"/>
                  </a:lnTo>
                  <a:lnTo>
                    <a:pt x="430847" y="536981"/>
                  </a:lnTo>
                  <a:lnTo>
                    <a:pt x="438277" y="536981"/>
                  </a:lnTo>
                  <a:lnTo>
                    <a:pt x="480695" y="528396"/>
                  </a:lnTo>
                  <a:lnTo>
                    <a:pt x="515366" y="504990"/>
                  </a:lnTo>
                  <a:lnTo>
                    <a:pt x="538759" y="470319"/>
                  </a:lnTo>
                  <a:lnTo>
                    <a:pt x="547344" y="427913"/>
                  </a:lnTo>
                  <a:close/>
                </a:path>
                <a:path w="744854" h="726439">
                  <a:moveTo>
                    <a:pt x="554164" y="668159"/>
                  </a:moveTo>
                  <a:lnTo>
                    <a:pt x="552335" y="662063"/>
                  </a:lnTo>
                  <a:lnTo>
                    <a:pt x="548297" y="657148"/>
                  </a:lnTo>
                  <a:lnTo>
                    <a:pt x="542886" y="654253"/>
                  </a:lnTo>
                  <a:lnTo>
                    <a:pt x="536778" y="653618"/>
                  </a:lnTo>
                  <a:lnTo>
                    <a:pt x="530669" y="655447"/>
                  </a:lnTo>
                  <a:lnTo>
                    <a:pt x="487426" y="674624"/>
                  </a:lnTo>
                  <a:lnTo>
                    <a:pt x="442849" y="687197"/>
                  </a:lnTo>
                  <a:lnTo>
                    <a:pt x="397560" y="693254"/>
                  </a:lnTo>
                  <a:lnTo>
                    <a:pt x="352234" y="692899"/>
                  </a:lnTo>
                  <a:lnTo>
                    <a:pt x="307517" y="686206"/>
                  </a:lnTo>
                  <a:lnTo>
                    <a:pt x="264045" y="673303"/>
                  </a:lnTo>
                  <a:lnTo>
                    <a:pt x="222491" y="654265"/>
                  </a:lnTo>
                  <a:lnTo>
                    <a:pt x="183464" y="629196"/>
                  </a:lnTo>
                  <a:lnTo>
                    <a:pt x="147650" y="598182"/>
                  </a:lnTo>
                  <a:lnTo>
                    <a:pt x="117094" y="562952"/>
                  </a:lnTo>
                  <a:lnTo>
                    <a:pt x="92278" y="524395"/>
                  </a:lnTo>
                  <a:lnTo>
                    <a:pt x="73329" y="483158"/>
                  </a:lnTo>
                  <a:lnTo>
                    <a:pt x="60363" y="439940"/>
                  </a:lnTo>
                  <a:lnTo>
                    <a:pt x="53492" y="395427"/>
                  </a:lnTo>
                  <a:lnTo>
                    <a:pt x="52844" y="350291"/>
                  </a:lnTo>
                  <a:lnTo>
                    <a:pt x="58508" y="305206"/>
                  </a:lnTo>
                  <a:lnTo>
                    <a:pt x="70624" y="260858"/>
                  </a:lnTo>
                  <a:lnTo>
                    <a:pt x="83350" y="287680"/>
                  </a:lnTo>
                  <a:lnTo>
                    <a:pt x="89103" y="291071"/>
                  </a:lnTo>
                  <a:lnTo>
                    <a:pt x="97396" y="291071"/>
                  </a:lnTo>
                  <a:lnTo>
                    <a:pt x="99720" y="290576"/>
                  </a:lnTo>
                  <a:lnTo>
                    <a:pt x="101942" y="289521"/>
                  </a:lnTo>
                  <a:lnTo>
                    <a:pt x="107035" y="285711"/>
                  </a:lnTo>
                  <a:lnTo>
                    <a:pt x="110172" y="280428"/>
                  </a:lnTo>
                  <a:lnTo>
                    <a:pt x="111086" y="274358"/>
                  </a:lnTo>
                  <a:lnTo>
                    <a:pt x="109562" y="268185"/>
                  </a:lnTo>
                  <a:lnTo>
                    <a:pt x="82321" y="211620"/>
                  </a:lnTo>
                  <a:lnTo>
                    <a:pt x="77647" y="207518"/>
                  </a:lnTo>
                  <a:lnTo>
                    <a:pt x="71323" y="205460"/>
                  </a:lnTo>
                  <a:lnTo>
                    <a:pt x="64592" y="206171"/>
                  </a:lnTo>
                  <a:lnTo>
                    <a:pt x="9207" y="231990"/>
                  </a:lnTo>
                  <a:lnTo>
                    <a:pt x="0" y="247129"/>
                  </a:lnTo>
                  <a:lnTo>
                    <a:pt x="1511" y="253301"/>
                  </a:lnTo>
                  <a:lnTo>
                    <a:pt x="39293" y="253263"/>
                  </a:lnTo>
                  <a:lnTo>
                    <a:pt x="26517" y="301675"/>
                  </a:lnTo>
                  <a:lnTo>
                    <a:pt x="20701" y="350850"/>
                  </a:lnTo>
                  <a:lnTo>
                    <a:pt x="21717" y="400050"/>
                  </a:lnTo>
                  <a:lnTo>
                    <a:pt x="29451" y="448538"/>
                  </a:lnTo>
                  <a:lnTo>
                    <a:pt x="43776" y="495592"/>
                  </a:lnTo>
                  <a:lnTo>
                    <a:pt x="64554" y="540486"/>
                  </a:lnTo>
                  <a:lnTo>
                    <a:pt x="91681" y="582485"/>
                  </a:lnTo>
                  <a:lnTo>
                    <a:pt x="125018" y="620864"/>
                  </a:lnTo>
                  <a:lnTo>
                    <a:pt x="161315" y="652627"/>
                  </a:lnTo>
                  <a:lnTo>
                    <a:pt x="200685" y="678802"/>
                  </a:lnTo>
                  <a:lnTo>
                    <a:pt x="242544" y="699300"/>
                  </a:lnTo>
                  <a:lnTo>
                    <a:pt x="286334" y="714057"/>
                  </a:lnTo>
                  <a:lnTo>
                    <a:pt x="331482" y="722972"/>
                  </a:lnTo>
                  <a:lnTo>
                    <a:pt x="377418" y="725957"/>
                  </a:lnTo>
                  <a:lnTo>
                    <a:pt x="420331" y="723353"/>
                  </a:lnTo>
                  <a:lnTo>
                    <a:pt x="462991" y="715492"/>
                  </a:lnTo>
                  <a:lnTo>
                    <a:pt x="504939" y="702310"/>
                  </a:lnTo>
                  <a:lnTo>
                    <a:pt x="545719" y="683729"/>
                  </a:lnTo>
                  <a:lnTo>
                    <a:pt x="553529" y="674268"/>
                  </a:lnTo>
                  <a:lnTo>
                    <a:pt x="554164" y="668159"/>
                  </a:lnTo>
                  <a:close/>
                </a:path>
                <a:path w="744854" h="726439">
                  <a:moveTo>
                    <a:pt x="744435" y="478751"/>
                  </a:moveTo>
                  <a:lnTo>
                    <a:pt x="742937" y="472567"/>
                  </a:lnTo>
                  <a:lnTo>
                    <a:pt x="739140" y="467461"/>
                  </a:lnTo>
                  <a:lnTo>
                    <a:pt x="733869" y="464312"/>
                  </a:lnTo>
                  <a:lnTo>
                    <a:pt x="727798" y="463359"/>
                  </a:lnTo>
                  <a:lnTo>
                    <a:pt x="721614" y="464870"/>
                  </a:lnTo>
                  <a:lnTo>
                    <a:pt x="705129" y="472605"/>
                  </a:lnTo>
                  <a:lnTo>
                    <a:pt x="717918" y="424192"/>
                  </a:lnTo>
                  <a:lnTo>
                    <a:pt x="723734" y="375018"/>
                  </a:lnTo>
                  <a:lnTo>
                    <a:pt x="722718" y="325831"/>
                  </a:lnTo>
                  <a:lnTo>
                    <a:pt x="714984" y="277342"/>
                  </a:lnTo>
                  <a:lnTo>
                    <a:pt x="700671" y="230276"/>
                  </a:lnTo>
                  <a:lnTo>
                    <a:pt x="679881" y="185381"/>
                  </a:lnTo>
                  <a:lnTo>
                    <a:pt x="652767" y="143383"/>
                  </a:lnTo>
                  <a:lnTo>
                    <a:pt x="619429" y="105003"/>
                  </a:lnTo>
                  <a:lnTo>
                    <a:pt x="584187" y="74066"/>
                  </a:lnTo>
                  <a:lnTo>
                    <a:pt x="546049" y="48399"/>
                  </a:lnTo>
                  <a:lnTo>
                    <a:pt x="505523" y="28079"/>
                  </a:lnTo>
                  <a:lnTo>
                    <a:pt x="463143" y="13195"/>
                  </a:lnTo>
                  <a:lnTo>
                    <a:pt x="419404" y="3810"/>
                  </a:lnTo>
                  <a:lnTo>
                    <a:pt x="374840" y="0"/>
                  </a:lnTo>
                  <a:lnTo>
                    <a:pt x="329971" y="1854"/>
                  </a:lnTo>
                  <a:lnTo>
                    <a:pt x="285318" y="9436"/>
                  </a:lnTo>
                  <a:lnTo>
                    <a:pt x="241388" y="22847"/>
                  </a:lnTo>
                  <a:lnTo>
                    <a:pt x="198716" y="42138"/>
                  </a:lnTo>
                  <a:lnTo>
                    <a:pt x="190271" y="57696"/>
                  </a:lnTo>
                  <a:lnTo>
                    <a:pt x="192087" y="63792"/>
                  </a:lnTo>
                  <a:lnTo>
                    <a:pt x="256997" y="51244"/>
                  </a:lnTo>
                  <a:lnTo>
                    <a:pt x="301586" y="38671"/>
                  </a:lnTo>
                  <a:lnTo>
                    <a:pt x="346862" y="32613"/>
                  </a:lnTo>
                  <a:lnTo>
                    <a:pt x="392188" y="32981"/>
                  </a:lnTo>
                  <a:lnTo>
                    <a:pt x="436918" y="39662"/>
                  </a:lnTo>
                  <a:lnTo>
                    <a:pt x="480377" y="52565"/>
                  </a:lnTo>
                  <a:lnTo>
                    <a:pt x="521957" y="71615"/>
                  </a:lnTo>
                  <a:lnTo>
                    <a:pt x="560971" y="96685"/>
                  </a:lnTo>
                  <a:lnTo>
                    <a:pt x="596798" y="127685"/>
                  </a:lnTo>
                  <a:lnTo>
                    <a:pt x="627354" y="162915"/>
                  </a:lnTo>
                  <a:lnTo>
                    <a:pt x="652157" y="201472"/>
                  </a:lnTo>
                  <a:lnTo>
                    <a:pt x="671106" y="242709"/>
                  </a:lnTo>
                  <a:lnTo>
                    <a:pt x="684072" y="285927"/>
                  </a:lnTo>
                  <a:lnTo>
                    <a:pt x="690930" y="330441"/>
                  </a:lnTo>
                  <a:lnTo>
                    <a:pt x="691591" y="375577"/>
                  </a:lnTo>
                  <a:lnTo>
                    <a:pt x="685914" y="420662"/>
                  </a:lnTo>
                  <a:lnTo>
                    <a:pt x="673798" y="465023"/>
                  </a:lnTo>
                  <a:lnTo>
                    <a:pt x="663829" y="443979"/>
                  </a:lnTo>
                  <a:lnTo>
                    <a:pt x="660031" y="438873"/>
                  </a:lnTo>
                  <a:lnTo>
                    <a:pt x="654748" y="435749"/>
                  </a:lnTo>
                  <a:lnTo>
                    <a:pt x="648677" y="434822"/>
                  </a:lnTo>
                  <a:lnTo>
                    <a:pt x="642505" y="436346"/>
                  </a:lnTo>
                  <a:lnTo>
                    <a:pt x="637400" y="440156"/>
                  </a:lnTo>
                  <a:lnTo>
                    <a:pt x="634276" y="445439"/>
                  </a:lnTo>
                  <a:lnTo>
                    <a:pt x="633349" y="451510"/>
                  </a:lnTo>
                  <a:lnTo>
                    <a:pt x="634885" y="457682"/>
                  </a:lnTo>
                  <a:lnTo>
                    <a:pt x="661200" y="513016"/>
                  </a:lnTo>
                  <a:lnTo>
                    <a:pt x="673455" y="520573"/>
                  </a:lnTo>
                  <a:lnTo>
                    <a:pt x="676135" y="520573"/>
                  </a:lnTo>
                  <a:lnTo>
                    <a:pt x="681609" y="519049"/>
                  </a:lnTo>
                  <a:lnTo>
                    <a:pt x="735241" y="493877"/>
                  </a:lnTo>
                  <a:lnTo>
                    <a:pt x="740346" y="490093"/>
                  </a:lnTo>
                  <a:lnTo>
                    <a:pt x="743496" y="484809"/>
                  </a:lnTo>
                  <a:lnTo>
                    <a:pt x="744435" y="478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5" name="object 2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1376" y="1887670"/>
              <a:ext cx="1096010" cy="1184275"/>
            </a:xfrm>
            <a:custGeom>
              <a:avLst/>
              <a:gdLst/>
              <a:ahLst/>
              <a:cxnLst/>
              <a:rect l="l" t="t" r="r" b="b"/>
              <a:pathLst>
                <a:path w="1096010" h="1184275">
                  <a:moveTo>
                    <a:pt x="260286" y="967778"/>
                  </a:moveTo>
                  <a:lnTo>
                    <a:pt x="259867" y="954354"/>
                  </a:lnTo>
                  <a:lnTo>
                    <a:pt x="257048" y="948131"/>
                  </a:lnTo>
                  <a:lnTo>
                    <a:pt x="252158" y="943546"/>
                  </a:lnTo>
                  <a:lnTo>
                    <a:pt x="216242" y="902055"/>
                  </a:lnTo>
                  <a:lnTo>
                    <a:pt x="189674" y="854532"/>
                  </a:lnTo>
                  <a:lnTo>
                    <a:pt x="173189" y="802703"/>
                  </a:lnTo>
                  <a:lnTo>
                    <a:pt x="167525" y="748271"/>
                  </a:lnTo>
                  <a:lnTo>
                    <a:pt x="165544" y="738492"/>
                  </a:lnTo>
                  <a:lnTo>
                    <a:pt x="160159" y="730504"/>
                  </a:lnTo>
                  <a:lnTo>
                    <a:pt x="152171" y="725119"/>
                  </a:lnTo>
                  <a:lnTo>
                    <a:pt x="142405" y="723138"/>
                  </a:lnTo>
                  <a:lnTo>
                    <a:pt x="132626" y="725119"/>
                  </a:lnTo>
                  <a:lnTo>
                    <a:pt x="124637" y="730504"/>
                  </a:lnTo>
                  <a:lnTo>
                    <a:pt x="119240" y="738492"/>
                  </a:lnTo>
                  <a:lnTo>
                    <a:pt x="117259" y="748271"/>
                  </a:lnTo>
                  <a:lnTo>
                    <a:pt x="121589" y="800188"/>
                  </a:lnTo>
                  <a:lnTo>
                    <a:pt x="134251" y="850379"/>
                  </a:lnTo>
                  <a:lnTo>
                    <a:pt x="154800" y="897801"/>
                  </a:lnTo>
                  <a:lnTo>
                    <a:pt x="182778" y="941412"/>
                  </a:lnTo>
                  <a:lnTo>
                    <a:pt x="217754" y="980173"/>
                  </a:lnTo>
                  <a:lnTo>
                    <a:pt x="228536" y="986993"/>
                  </a:lnTo>
                  <a:lnTo>
                    <a:pt x="241871" y="986993"/>
                  </a:lnTo>
                  <a:lnTo>
                    <a:pt x="248551" y="984097"/>
                  </a:lnTo>
                  <a:lnTo>
                    <a:pt x="257873" y="974166"/>
                  </a:lnTo>
                  <a:lnTo>
                    <a:pt x="260286" y="967778"/>
                  </a:lnTo>
                  <a:close/>
                </a:path>
                <a:path w="1096010" h="1184275">
                  <a:moveTo>
                    <a:pt x="870648" y="768515"/>
                  </a:moveTo>
                  <a:lnTo>
                    <a:pt x="840841" y="741984"/>
                  </a:lnTo>
                  <a:lnTo>
                    <a:pt x="840841" y="742670"/>
                  </a:lnTo>
                  <a:lnTo>
                    <a:pt x="836434" y="743496"/>
                  </a:lnTo>
                  <a:lnTo>
                    <a:pt x="832269" y="745553"/>
                  </a:lnTo>
                  <a:lnTo>
                    <a:pt x="823696" y="753275"/>
                  </a:lnTo>
                  <a:lnTo>
                    <a:pt x="820737" y="759510"/>
                  </a:lnTo>
                  <a:lnTo>
                    <a:pt x="820420" y="766241"/>
                  </a:lnTo>
                  <a:lnTo>
                    <a:pt x="815467" y="812927"/>
                  </a:lnTo>
                  <a:lnTo>
                    <a:pt x="805180" y="857719"/>
                  </a:lnTo>
                  <a:lnTo>
                    <a:pt x="789889" y="900277"/>
                  </a:lnTo>
                  <a:lnTo>
                    <a:pt x="769937" y="940295"/>
                  </a:lnTo>
                  <a:lnTo>
                    <a:pt x="745655" y="977455"/>
                  </a:lnTo>
                  <a:lnTo>
                    <a:pt x="717372" y="1011440"/>
                  </a:lnTo>
                  <a:lnTo>
                    <a:pt x="685419" y="1041933"/>
                  </a:lnTo>
                  <a:lnTo>
                    <a:pt x="650151" y="1068603"/>
                  </a:lnTo>
                  <a:lnTo>
                    <a:pt x="611886" y="1091133"/>
                  </a:lnTo>
                  <a:lnTo>
                    <a:pt x="570953" y="1109218"/>
                  </a:lnTo>
                  <a:lnTo>
                    <a:pt x="527697" y="1122527"/>
                  </a:lnTo>
                  <a:lnTo>
                    <a:pt x="482447" y="1130744"/>
                  </a:lnTo>
                  <a:lnTo>
                    <a:pt x="435546" y="1133563"/>
                  </a:lnTo>
                  <a:lnTo>
                    <a:pt x="387286" y="1130554"/>
                  </a:lnTo>
                  <a:lnTo>
                    <a:pt x="340791" y="1121778"/>
                  </a:lnTo>
                  <a:lnTo>
                    <a:pt x="296430" y="1107579"/>
                  </a:lnTo>
                  <a:lnTo>
                    <a:pt x="254571" y="1088351"/>
                  </a:lnTo>
                  <a:lnTo>
                    <a:pt x="215569" y="1064437"/>
                  </a:lnTo>
                  <a:lnTo>
                    <a:pt x="179793" y="1036205"/>
                  </a:lnTo>
                  <a:lnTo>
                    <a:pt x="147612" y="1004023"/>
                  </a:lnTo>
                  <a:lnTo>
                    <a:pt x="119380" y="968248"/>
                  </a:lnTo>
                  <a:lnTo>
                    <a:pt x="95465" y="929246"/>
                  </a:lnTo>
                  <a:lnTo>
                    <a:pt x="76238" y="887387"/>
                  </a:lnTo>
                  <a:lnTo>
                    <a:pt x="62039" y="843026"/>
                  </a:lnTo>
                  <a:lnTo>
                    <a:pt x="53263" y="796531"/>
                  </a:lnTo>
                  <a:lnTo>
                    <a:pt x="50253" y="748271"/>
                  </a:lnTo>
                  <a:lnTo>
                    <a:pt x="53771" y="710539"/>
                  </a:lnTo>
                  <a:lnTo>
                    <a:pt x="63779" y="668591"/>
                  </a:lnTo>
                  <a:lnTo>
                    <a:pt x="79489" y="623163"/>
                  </a:lnTo>
                  <a:lnTo>
                    <a:pt x="100063" y="575043"/>
                  </a:lnTo>
                  <a:lnTo>
                    <a:pt x="124726" y="524967"/>
                  </a:lnTo>
                  <a:lnTo>
                    <a:pt x="152679" y="473735"/>
                  </a:lnTo>
                  <a:lnTo>
                    <a:pt x="183095" y="422084"/>
                  </a:lnTo>
                  <a:lnTo>
                    <a:pt x="215188" y="370801"/>
                  </a:lnTo>
                  <a:lnTo>
                    <a:pt x="248132" y="320624"/>
                  </a:lnTo>
                  <a:lnTo>
                    <a:pt x="281152" y="272351"/>
                  </a:lnTo>
                  <a:lnTo>
                    <a:pt x="313436" y="226720"/>
                  </a:lnTo>
                  <a:lnTo>
                    <a:pt x="344170" y="184505"/>
                  </a:lnTo>
                  <a:lnTo>
                    <a:pt x="372554" y="146481"/>
                  </a:lnTo>
                  <a:lnTo>
                    <a:pt x="397776" y="113398"/>
                  </a:lnTo>
                  <a:lnTo>
                    <a:pt x="435571" y="65138"/>
                  </a:lnTo>
                  <a:lnTo>
                    <a:pt x="460552" y="96774"/>
                  </a:lnTo>
                  <a:lnTo>
                    <a:pt x="492556" y="138315"/>
                  </a:lnTo>
                  <a:lnTo>
                    <a:pt x="529894" y="188201"/>
                  </a:lnTo>
                  <a:lnTo>
                    <a:pt x="570890" y="244856"/>
                  </a:lnTo>
                  <a:lnTo>
                    <a:pt x="578180" y="251663"/>
                  </a:lnTo>
                  <a:lnTo>
                    <a:pt x="616153" y="234492"/>
                  </a:lnTo>
                  <a:lnTo>
                    <a:pt x="565658" y="152006"/>
                  </a:lnTo>
                  <a:lnTo>
                    <a:pt x="524395" y="97180"/>
                  </a:lnTo>
                  <a:lnTo>
                    <a:pt x="490550" y="53555"/>
                  </a:lnTo>
                  <a:lnTo>
                    <a:pt x="466572" y="23444"/>
                  </a:lnTo>
                  <a:lnTo>
                    <a:pt x="443064" y="0"/>
                  </a:lnTo>
                  <a:lnTo>
                    <a:pt x="428028" y="0"/>
                  </a:lnTo>
                  <a:lnTo>
                    <a:pt x="395605" y="34480"/>
                  </a:lnTo>
                  <a:lnTo>
                    <a:pt x="350901" y="91427"/>
                  </a:lnTo>
                  <a:lnTo>
                    <a:pt x="321894" y="129552"/>
                  </a:lnTo>
                  <a:lnTo>
                    <a:pt x="289725" y="172948"/>
                  </a:lnTo>
                  <a:lnTo>
                    <a:pt x="255346" y="220738"/>
                  </a:lnTo>
                  <a:lnTo>
                    <a:pt x="219722" y="272059"/>
                  </a:lnTo>
                  <a:lnTo>
                    <a:pt x="183781" y="326021"/>
                  </a:lnTo>
                  <a:lnTo>
                    <a:pt x="148501" y="381762"/>
                  </a:lnTo>
                  <a:lnTo>
                    <a:pt x="114833" y="438404"/>
                  </a:lnTo>
                  <a:lnTo>
                    <a:pt x="83718" y="495084"/>
                  </a:lnTo>
                  <a:lnTo>
                    <a:pt x="56121" y="550900"/>
                  </a:lnTo>
                  <a:lnTo>
                    <a:pt x="32994" y="605002"/>
                  </a:lnTo>
                  <a:lnTo>
                    <a:pt x="15303" y="656513"/>
                  </a:lnTo>
                  <a:lnTo>
                    <a:pt x="3987" y="704557"/>
                  </a:lnTo>
                  <a:lnTo>
                    <a:pt x="0" y="748258"/>
                  </a:lnTo>
                  <a:lnTo>
                    <a:pt x="2552" y="795642"/>
                  </a:lnTo>
                  <a:lnTo>
                    <a:pt x="10058" y="841578"/>
                  </a:lnTo>
                  <a:lnTo>
                    <a:pt x="22237" y="885774"/>
                  </a:lnTo>
                  <a:lnTo>
                    <a:pt x="38823" y="927976"/>
                  </a:lnTo>
                  <a:lnTo>
                    <a:pt x="59550" y="967917"/>
                  </a:lnTo>
                  <a:lnTo>
                    <a:pt x="84150" y="1005319"/>
                  </a:lnTo>
                  <a:lnTo>
                    <a:pt x="112344" y="1039926"/>
                  </a:lnTo>
                  <a:lnTo>
                    <a:pt x="143878" y="1071460"/>
                  </a:lnTo>
                  <a:lnTo>
                    <a:pt x="178485" y="1099667"/>
                  </a:lnTo>
                  <a:lnTo>
                    <a:pt x="215900" y="1124254"/>
                  </a:lnTo>
                  <a:lnTo>
                    <a:pt x="255828" y="1144981"/>
                  </a:lnTo>
                  <a:lnTo>
                    <a:pt x="298043" y="1161567"/>
                  </a:lnTo>
                  <a:lnTo>
                    <a:pt x="342239" y="1173746"/>
                  </a:lnTo>
                  <a:lnTo>
                    <a:pt x="388175" y="1181252"/>
                  </a:lnTo>
                  <a:lnTo>
                    <a:pt x="435559" y="1183805"/>
                  </a:lnTo>
                  <a:lnTo>
                    <a:pt x="484860" y="1181061"/>
                  </a:lnTo>
                  <a:lnTo>
                    <a:pt x="532574" y="1173022"/>
                  </a:lnTo>
                  <a:lnTo>
                    <a:pt x="578370" y="1159979"/>
                  </a:lnTo>
                  <a:lnTo>
                    <a:pt x="621982" y="1142212"/>
                  </a:lnTo>
                  <a:lnTo>
                    <a:pt x="663092" y="1120013"/>
                  </a:lnTo>
                  <a:lnTo>
                    <a:pt x="701395" y="1093685"/>
                  </a:lnTo>
                  <a:lnTo>
                    <a:pt x="736600" y="1063498"/>
                  </a:lnTo>
                  <a:lnTo>
                    <a:pt x="768388" y="1029741"/>
                  </a:lnTo>
                  <a:lnTo>
                    <a:pt x="796467" y="992708"/>
                  </a:lnTo>
                  <a:lnTo>
                    <a:pt x="820547" y="952690"/>
                  </a:lnTo>
                  <a:lnTo>
                    <a:pt x="840295" y="909980"/>
                  </a:lnTo>
                  <a:lnTo>
                    <a:pt x="855433" y="864844"/>
                  </a:lnTo>
                  <a:lnTo>
                    <a:pt x="865644" y="817600"/>
                  </a:lnTo>
                  <a:lnTo>
                    <a:pt x="870648" y="768515"/>
                  </a:lnTo>
                  <a:close/>
                </a:path>
                <a:path w="1096010" h="1184275">
                  <a:moveTo>
                    <a:pt x="1095514" y="449033"/>
                  </a:moveTo>
                  <a:lnTo>
                    <a:pt x="1088885" y="402894"/>
                  </a:lnTo>
                  <a:lnTo>
                    <a:pt x="1070851" y="350481"/>
                  </a:lnTo>
                  <a:lnTo>
                    <a:pt x="1045248" y="296570"/>
                  </a:lnTo>
                  <a:lnTo>
                    <a:pt x="1045248" y="449059"/>
                  </a:lnTo>
                  <a:lnTo>
                    <a:pt x="1039545" y="498386"/>
                  </a:lnTo>
                  <a:lnTo>
                    <a:pt x="1023315" y="543712"/>
                  </a:lnTo>
                  <a:lnTo>
                    <a:pt x="997851" y="583717"/>
                  </a:lnTo>
                  <a:lnTo>
                    <a:pt x="964463" y="617105"/>
                  </a:lnTo>
                  <a:lnTo>
                    <a:pt x="924458" y="642569"/>
                  </a:lnTo>
                  <a:lnTo>
                    <a:pt x="879132" y="658812"/>
                  </a:lnTo>
                  <a:lnTo>
                    <a:pt x="829779" y="664514"/>
                  </a:lnTo>
                  <a:lnTo>
                    <a:pt x="780440" y="658812"/>
                  </a:lnTo>
                  <a:lnTo>
                    <a:pt x="735114" y="642569"/>
                  </a:lnTo>
                  <a:lnTo>
                    <a:pt x="695096" y="617105"/>
                  </a:lnTo>
                  <a:lnTo>
                    <a:pt x="661708" y="583717"/>
                  </a:lnTo>
                  <a:lnTo>
                    <a:pt x="636257" y="543712"/>
                  </a:lnTo>
                  <a:lnTo>
                    <a:pt x="620026" y="498386"/>
                  </a:lnTo>
                  <a:lnTo>
                    <a:pt x="614324" y="449033"/>
                  </a:lnTo>
                  <a:lnTo>
                    <a:pt x="619010" y="416026"/>
                  </a:lnTo>
                  <a:lnTo>
                    <a:pt x="632053" y="376923"/>
                  </a:lnTo>
                  <a:lnTo>
                    <a:pt x="651941" y="333311"/>
                  </a:lnTo>
                  <a:lnTo>
                    <a:pt x="677138" y="286766"/>
                  </a:lnTo>
                  <a:lnTo>
                    <a:pt x="706145" y="238848"/>
                  </a:lnTo>
                  <a:lnTo>
                    <a:pt x="737425" y="191147"/>
                  </a:lnTo>
                  <a:lnTo>
                    <a:pt x="769480" y="145249"/>
                  </a:lnTo>
                  <a:lnTo>
                    <a:pt x="800773" y="102717"/>
                  </a:lnTo>
                  <a:lnTo>
                    <a:pt x="829779" y="65125"/>
                  </a:lnTo>
                  <a:lnTo>
                    <a:pt x="858799" y="102717"/>
                  </a:lnTo>
                  <a:lnTo>
                    <a:pt x="890092" y="145249"/>
                  </a:lnTo>
                  <a:lnTo>
                    <a:pt x="922134" y="191147"/>
                  </a:lnTo>
                  <a:lnTo>
                    <a:pt x="953427" y="238848"/>
                  </a:lnTo>
                  <a:lnTo>
                    <a:pt x="982433" y="286766"/>
                  </a:lnTo>
                  <a:lnTo>
                    <a:pt x="1007643" y="333311"/>
                  </a:lnTo>
                  <a:lnTo>
                    <a:pt x="1027518" y="376936"/>
                  </a:lnTo>
                  <a:lnTo>
                    <a:pt x="1040561" y="416026"/>
                  </a:lnTo>
                  <a:lnTo>
                    <a:pt x="1045248" y="449059"/>
                  </a:lnTo>
                  <a:lnTo>
                    <a:pt x="1045248" y="296570"/>
                  </a:lnTo>
                  <a:lnTo>
                    <a:pt x="1011669" y="236956"/>
                  </a:lnTo>
                  <a:lnTo>
                    <a:pt x="976083" y="180924"/>
                  </a:lnTo>
                  <a:lnTo>
                    <a:pt x="940193" y="128739"/>
                  </a:lnTo>
                  <a:lnTo>
                    <a:pt x="906792" y="82943"/>
                  </a:lnTo>
                  <a:lnTo>
                    <a:pt x="893191" y="65125"/>
                  </a:lnTo>
                  <a:lnTo>
                    <a:pt x="878636" y="46050"/>
                  </a:lnTo>
                  <a:lnTo>
                    <a:pt x="858494" y="20612"/>
                  </a:lnTo>
                  <a:lnTo>
                    <a:pt x="849160" y="9131"/>
                  </a:lnTo>
                  <a:lnTo>
                    <a:pt x="844562" y="3543"/>
                  </a:lnTo>
                  <a:lnTo>
                    <a:pt x="837501" y="355"/>
                  </a:lnTo>
                  <a:lnTo>
                    <a:pt x="822071" y="355"/>
                  </a:lnTo>
                  <a:lnTo>
                    <a:pt x="780923" y="46062"/>
                  </a:lnTo>
                  <a:lnTo>
                    <a:pt x="752754" y="82969"/>
                  </a:lnTo>
                  <a:lnTo>
                    <a:pt x="719328" y="128778"/>
                  </a:lnTo>
                  <a:lnTo>
                    <a:pt x="683437" y="180962"/>
                  </a:lnTo>
                  <a:lnTo>
                    <a:pt x="647839" y="237007"/>
                  </a:lnTo>
                  <a:lnTo>
                    <a:pt x="615340" y="294360"/>
                  </a:lnTo>
                  <a:lnTo>
                    <a:pt x="588683" y="350520"/>
                  </a:lnTo>
                  <a:lnTo>
                    <a:pt x="570661" y="402920"/>
                  </a:lnTo>
                  <a:lnTo>
                    <a:pt x="564045" y="449059"/>
                  </a:lnTo>
                  <a:lnTo>
                    <a:pt x="568337" y="496760"/>
                  </a:lnTo>
                  <a:lnTo>
                    <a:pt x="580694" y="541680"/>
                  </a:lnTo>
                  <a:lnTo>
                    <a:pt x="600379" y="583069"/>
                  </a:lnTo>
                  <a:lnTo>
                    <a:pt x="626618" y="620166"/>
                  </a:lnTo>
                  <a:lnTo>
                    <a:pt x="658672" y="652221"/>
                  </a:lnTo>
                  <a:lnTo>
                    <a:pt x="695769" y="678459"/>
                  </a:lnTo>
                  <a:lnTo>
                    <a:pt x="737158" y="698144"/>
                  </a:lnTo>
                  <a:lnTo>
                    <a:pt x="782078" y="710501"/>
                  </a:lnTo>
                  <a:lnTo>
                    <a:pt x="829779" y="714794"/>
                  </a:lnTo>
                  <a:lnTo>
                    <a:pt x="877481" y="710501"/>
                  </a:lnTo>
                  <a:lnTo>
                    <a:pt x="922413" y="698144"/>
                  </a:lnTo>
                  <a:lnTo>
                    <a:pt x="963803" y="678459"/>
                  </a:lnTo>
                  <a:lnTo>
                    <a:pt x="1000899" y="652221"/>
                  </a:lnTo>
                  <a:lnTo>
                    <a:pt x="1032941" y="620166"/>
                  </a:lnTo>
                  <a:lnTo>
                    <a:pt x="1059180" y="583069"/>
                  </a:lnTo>
                  <a:lnTo>
                    <a:pt x="1078865" y="541680"/>
                  </a:lnTo>
                  <a:lnTo>
                    <a:pt x="1091234" y="496760"/>
                  </a:lnTo>
                  <a:lnTo>
                    <a:pt x="1095514" y="449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46937" y="4092717"/>
            <a:ext cx="22485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odos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6334" y="3396189"/>
            <a:ext cx="20002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78790" marR="13970" indent="-46672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Abastecimento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água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1669" y="3381230"/>
            <a:ext cx="147764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635" algn="ctr">
              <a:lnSpc>
                <a:spcPct val="70700"/>
              </a:lnSpc>
              <a:spcBef>
                <a:spcPts val="985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que</a:t>
            </a:r>
            <a:r>
              <a:rPr sz="2450" b="1" spc="20" dirty="0">
                <a:latin typeface="Arial"/>
                <a:cs typeface="Arial"/>
              </a:rPr>
              <a:t>m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mais  precisa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49928" y="3385718"/>
            <a:ext cx="1769745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4180" marR="13970" indent="-41211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Infraestrutura  Hídrica</a:t>
            </a:r>
            <a:endParaRPr sz="2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44338" y="3385418"/>
            <a:ext cx="1774189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Revitalização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Bacias  Hidrográficas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787218" y="6645945"/>
            <a:ext cx="223710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80" dirty="0">
                <a:solidFill>
                  <a:srgbClr val="F37021"/>
                </a:solidFill>
                <a:latin typeface="Impact"/>
                <a:cs typeface="Impact"/>
              </a:rPr>
              <a:t>45</a:t>
            </a:r>
            <a:endParaRPr sz="1645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7850" y="8310068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6253" y="89134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F37021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3665" y="8109542"/>
            <a:ext cx="224663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8250" spc="75" dirty="0">
                <a:solidFill>
                  <a:srgbClr val="FB905B"/>
                </a:solidFill>
                <a:latin typeface="Impact"/>
                <a:cs typeface="Impact"/>
              </a:rPr>
              <a:t>3</a:t>
            </a:r>
            <a:r>
              <a:rPr sz="8250" spc="65" dirty="0">
                <a:solidFill>
                  <a:srgbClr val="FB905B"/>
                </a:solidFill>
                <a:latin typeface="Impact"/>
                <a:cs typeface="Impact"/>
              </a:rPr>
              <a:t>6</a:t>
            </a:r>
            <a:r>
              <a:rPr sz="8250" spc="80" dirty="0">
                <a:solidFill>
                  <a:srgbClr val="FB905B"/>
                </a:solidFill>
                <a:latin typeface="Impact"/>
                <a:cs typeface="Impact"/>
              </a:rPr>
              <a:t>,</a:t>
            </a:r>
            <a:r>
              <a:rPr sz="8250" spc="300" dirty="0">
                <a:solidFill>
                  <a:srgbClr val="FB905B"/>
                </a:solidFill>
                <a:latin typeface="Impact"/>
                <a:cs typeface="Impact"/>
              </a:rPr>
              <a:t>7</a:t>
            </a:r>
            <a:r>
              <a:rPr sz="4100" spc="45" dirty="0">
                <a:solidFill>
                  <a:srgbClr val="FB905B"/>
                </a:solidFill>
                <a:latin typeface="Impact"/>
                <a:cs typeface="Impact"/>
              </a:rPr>
              <a:t>Bi</a:t>
            </a:r>
            <a:endParaRPr sz="4100">
              <a:latin typeface="Impact"/>
              <a:cs typeface="Impact"/>
            </a:endParaRPr>
          </a:p>
          <a:p>
            <a:pPr marL="77470">
              <a:lnSpc>
                <a:spcPts val="2730"/>
              </a:lnSpc>
            </a:pP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B905B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5050" y="8683839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7850" y="5992715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79" y="100778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0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6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79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455946" y="688071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8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3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91199" y="6028828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98961" y="8109542"/>
            <a:ext cx="1863089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8250" spc="75" dirty="0">
                <a:solidFill>
                  <a:srgbClr val="FB905B"/>
                </a:solidFill>
                <a:latin typeface="Impact"/>
                <a:cs typeface="Impact"/>
              </a:rPr>
              <a:t>8,</a:t>
            </a:r>
            <a:r>
              <a:rPr sz="8250" spc="640" dirty="0">
                <a:solidFill>
                  <a:srgbClr val="FB905B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FB905B"/>
                </a:solidFill>
                <a:latin typeface="Impact"/>
                <a:cs typeface="Impact"/>
              </a:rPr>
              <a:t>Bi</a:t>
            </a:r>
            <a:endParaRPr sz="4100">
              <a:latin typeface="Impact"/>
              <a:cs typeface="Impact"/>
            </a:endParaRPr>
          </a:p>
          <a:p>
            <a:pPr marL="79375">
              <a:lnSpc>
                <a:spcPts val="2730"/>
              </a:lnSpc>
            </a:pP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1649" y="8725723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36516"/>
              </p:ext>
            </p:extLst>
          </p:nvPr>
        </p:nvGraphicFramePr>
        <p:xfrm>
          <a:off x="5334638" y="3421895"/>
          <a:ext cx="8832212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6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68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R="211454" algn="ctr">
                        <a:lnSpc>
                          <a:spcPts val="251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239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1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985" algn="ctr">
                        <a:lnSpc>
                          <a:spcPts val="2510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Inovaçã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e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 marR="211454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Básica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2275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Profissiona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e</a:t>
                      </a:r>
                      <a:endParaRPr sz="245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ts val="280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Tecnológica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Superior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9210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Pesquisa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505987" y="944515"/>
            <a:ext cx="3109960" cy="3109960"/>
            <a:chOff x="4231361" y="359758"/>
            <a:chExt cx="2618105" cy="2618105"/>
          </a:xfrm>
        </p:grpSpPr>
        <p:sp>
          <p:nvSpPr>
            <p:cNvPr id="22" name="object 22"/>
            <p:cNvSpPr/>
            <p:nvPr/>
          </p:nvSpPr>
          <p:spPr>
            <a:xfrm>
              <a:off x="4231361" y="359758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4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9" y="3433"/>
                  </a:lnTo>
                  <a:lnTo>
                    <a:pt x="1166246" y="7680"/>
                  </a:lnTo>
                  <a:lnTo>
                    <a:pt x="1119656" y="13574"/>
                  </a:lnTo>
                  <a:lnTo>
                    <a:pt x="1073591" y="21087"/>
                  </a:lnTo>
                  <a:lnTo>
                    <a:pt x="1028079" y="30188"/>
                  </a:lnTo>
                  <a:lnTo>
                    <a:pt x="983150" y="40848"/>
                  </a:lnTo>
                  <a:lnTo>
                    <a:pt x="938834" y="53037"/>
                  </a:lnTo>
                  <a:lnTo>
                    <a:pt x="895159" y="66726"/>
                  </a:lnTo>
                  <a:lnTo>
                    <a:pt x="852157" y="81885"/>
                  </a:lnTo>
                  <a:lnTo>
                    <a:pt x="809855" y="98485"/>
                  </a:lnTo>
                  <a:lnTo>
                    <a:pt x="768285" y="116495"/>
                  </a:lnTo>
                  <a:lnTo>
                    <a:pt x="727474" y="135887"/>
                  </a:lnTo>
                  <a:lnTo>
                    <a:pt x="687454" y="156631"/>
                  </a:lnTo>
                  <a:lnTo>
                    <a:pt x="648254" y="178697"/>
                  </a:lnTo>
                  <a:lnTo>
                    <a:pt x="609902" y="202056"/>
                  </a:lnTo>
                  <a:lnTo>
                    <a:pt x="572429" y="226678"/>
                  </a:lnTo>
                  <a:lnTo>
                    <a:pt x="535864" y="252534"/>
                  </a:lnTo>
                  <a:lnTo>
                    <a:pt x="500238" y="279593"/>
                  </a:lnTo>
                  <a:lnTo>
                    <a:pt x="465578" y="307827"/>
                  </a:lnTo>
                  <a:lnTo>
                    <a:pt x="431916" y="337206"/>
                  </a:lnTo>
                  <a:lnTo>
                    <a:pt x="399280" y="367700"/>
                  </a:lnTo>
                  <a:lnTo>
                    <a:pt x="367700" y="399279"/>
                  </a:lnTo>
                  <a:lnTo>
                    <a:pt x="337206" y="431915"/>
                  </a:lnTo>
                  <a:lnTo>
                    <a:pt x="307827" y="465578"/>
                  </a:lnTo>
                  <a:lnTo>
                    <a:pt x="279593" y="500237"/>
                  </a:lnTo>
                  <a:lnTo>
                    <a:pt x="252534" y="535864"/>
                  </a:lnTo>
                  <a:lnTo>
                    <a:pt x="226678" y="572428"/>
                  </a:lnTo>
                  <a:lnTo>
                    <a:pt x="202056" y="609901"/>
                  </a:lnTo>
                  <a:lnTo>
                    <a:pt x="178698" y="648253"/>
                  </a:lnTo>
                  <a:lnTo>
                    <a:pt x="156631" y="687453"/>
                  </a:lnTo>
                  <a:lnTo>
                    <a:pt x="135888" y="727474"/>
                  </a:lnTo>
                  <a:lnTo>
                    <a:pt x="116495" y="768284"/>
                  </a:lnTo>
                  <a:lnTo>
                    <a:pt x="98485" y="809854"/>
                  </a:lnTo>
                  <a:lnTo>
                    <a:pt x="81885" y="852156"/>
                  </a:lnTo>
                  <a:lnTo>
                    <a:pt x="66726" y="895158"/>
                  </a:lnTo>
                  <a:lnTo>
                    <a:pt x="53037" y="938833"/>
                  </a:lnTo>
                  <a:lnTo>
                    <a:pt x="40848" y="983149"/>
                  </a:lnTo>
                  <a:lnTo>
                    <a:pt x="30188" y="1028078"/>
                  </a:lnTo>
                  <a:lnTo>
                    <a:pt x="21087" y="1073590"/>
                  </a:lnTo>
                  <a:lnTo>
                    <a:pt x="13574" y="1119655"/>
                  </a:lnTo>
                  <a:lnTo>
                    <a:pt x="7680" y="1166245"/>
                  </a:lnTo>
                  <a:lnTo>
                    <a:pt x="3433" y="1213328"/>
                  </a:lnTo>
                  <a:lnTo>
                    <a:pt x="863" y="1260876"/>
                  </a:lnTo>
                  <a:lnTo>
                    <a:pt x="0" y="1308859"/>
                  </a:lnTo>
                  <a:lnTo>
                    <a:pt x="863" y="1356842"/>
                  </a:lnTo>
                  <a:lnTo>
                    <a:pt x="3433" y="1404390"/>
                  </a:lnTo>
                  <a:lnTo>
                    <a:pt x="7680" y="1451474"/>
                  </a:lnTo>
                  <a:lnTo>
                    <a:pt x="13574" y="1498063"/>
                  </a:lnTo>
                  <a:lnTo>
                    <a:pt x="21087" y="1544128"/>
                  </a:lnTo>
                  <a:lnTo>
                    <a:pt x="30188" y="1589640"/>
                  </a:lnTo>
                  <a:lnTo>
                    <a:pt x="40848" y="1634569"/>
                  </a:lnTo>
                  <a:lnTo>
                    <a:pt x="53037" y="1678886"/>
                  </a:lnTo>
                  <a:lnTo>
                    <a:pt x="66726" y="1722560"/>
                  </a:lnTo>
                  <a:lnTo>
                    <a:pt x="81885" y="1765563"/>
                  </a:lnTo>
                  <a:lnTo>
                    <a:pt x="98485" y="1807864"/>
                  </a:lnTo>
                  <a:lnTo>
                    <a:pt x="116495" y="1849435"/>
                  </a:lnTo>
                  <a:lnTo>
                    <a:pt x="135888" y="1890245"/>
                  </a:lnTo>
                  <a:lnTo>
                    <a:pt x="156631" y="1930265"/>
                  </a:lnTo>
                  <a:lnTo>
                    <a:pt x="178698" y="1969466"/>
                  </a:lnTo>
                  <a:lnTo>
                    <a:pt x="202056" y="2007817"/>
                  </a:lnTo>
                  <a:lnTo>
                    <a:pt x="226678" y="2045290"/>
                  </a:lnTo>
                  <a:lnTo>
                    <a:pt x="252534" y="2081855"/>
                  </a:lnTo>
                  <a:lnTo>
                    <a:pt x="279593" y="2117482"/>
                  </a:lnTo>
                  <a:lnTo>
                    <a:pt x="307827" y="2152141"/>
                  </a:lnTo>
                  <a:lnTo>
                    <a:pt x="337206" y="2185803"/>
                  </a:lnTo>
                  <a:lnTo>
                    <a:pt x="367700" y="2218439"/>
                  </a:lnTo>
                  <a:lnTo>
                    <a:pt x="399280" y="2250019"/>
                  </a:lnTo>
                  <a:lnTo>
                    <a:pt x="431916" y="2280513"/>
                  </a:lnTo>
                  <a:lnTo>
                    <a:pt x="465578" y="2309892"/>
                  </a:lnTo>
                  <a:lnTo>
                    <a:pt x="500238" y="2338126"/>
                  </a:lnTo>
                  <a:lnTo>
                    <a:pt x="535864" y="2365185"/>
                  </a:lnTo>
                  <a:lnTo>
                    <a:pt x="572429" y="2391041"/>
                  </a:lnTo>
                  <a:lnTo>
                    <a:pt x="609902" y="2415663"/>
                  </a:lnTo>
                  <a:lnTo>
                    <a:pt x="648254" y="2439022"/>
                  </a:lnTo>
                  <a:lnTo>
                    <a:pt x="687454" y="2461088"/>
                  </a:lnTo>
                  <a:lnTo>
                    <a:pt x="727474" y="2481832"/>
                  </a:lnTo>
                  <a:lnTo>
                    <a:pt x="768285" y="2501224"/>
                  </a:lnTo>
                  <a:lnTo>
                    <a:pt x="809855" y="2519234"/>
                  </a:lnTo>
                  <a:lnTo>
                    <a:pt x="852157" y="2535834"/>
                  </a:lnTo>
                  <a:lnTo>
                    <a:pt x="895159" y="2550993"/>
                  </a:lnTo>
                  <a:lnTo>
                    <a:pt x="938834" y="2564682"/>
                  </a:lnTo>
                  <a:lnTo>
                    <a:pt x="983150" y="2576871"/>
                  </a:lnTo>
                  <a:lnTo>
                    <a:pt x="1028079" y="2587531"/>
                  </a:lnTo>
                  <a:lnTo>
                    <a:pt x="1073591" y="2596632"/>
                  </a:lnTo>
                  <a:lnTo>
                    <a:pt x="1119656" y="2604145"/>
                  </a:lnTo>
                  <a:lnTo>
                    <a:pt x="1166246" y="2610040"/>
                  </a:lnTo>
                  <a:lnTo>
                    <a:pt x="1213329" y="2614287"/>
                  </a:lnTo>
                  <a:lnTo>
                    <a:pt x="1260877" y="2616857"/>
                  </a:lnTo>
                  <a:lnTo>
                    <a:pt x="1308860" y="2617720"/>
                  </a:lnTo>
                  <a:lnTo>
                    <a:pt x="1356843" y="2616857"/>
                  </a:lnTo>
                  <a:lnTo>
                    <a:pt x="1404391" y="2614287"/>
                  </a:lnTo>
                  <a:lnTo>
                    <a:pt x="1451475" y="2610040"/>
                  </a:lnTo>
                  <a:lnTo>
                    <a:pt x="1498064" y="2604145"/>
                  </a:lnTo>
                  <a:lnTo>
                    <a:pt x="1544129" y="2596632"/>
                  </a:lnTo>
                  <a:lnTo>
                    <a:pt x="1589641" y="2587531"/>
                  </a:lnTo>
                  <a:lnTo>
                    <a:pt x="1634570" y="2576871"/>
                  </a:lnTo>
                  <a:lnTo>
                    <a:pt x="1678887" y="2564682"/>
                  </a:lnTo>
                  <a:lnTo>
                    <a:pt x="1722561" y="2550993"/>
                  </a:lnTo>
                  <a:lnTo>
                    <a:pt x="1765564" y="2535834"/>
                  </a:lnTo>
                  <a:lnTo>
                    <a:pt x="1807865" y="2519234"/>
                  </a:lnTo>
                  <a:lnTo>
                    <a:pt x="1849436" y="2501224"/>
                  </a:lnTo>
                  <a:lnTo>
                    <a:pt x="1890246" y="2481832"/>
                  </a:lnTo>
                  <a:lnTo>
                    <a:pt x="1930266" y="2461088"/>
                  </a:lnTo>
                  <a:lnTo>
                    <a:pt x="1969467" y="2439022"/>
                  </a:lnTo>
                  <a:lnTo>
                    <a:pt x="2007818" y="2415663"/>
                  </a:lnTo>
                  <a:lnTo>
                    <a:pt x="2045291" y="2391041"/>
                  </a:lnTo>
                  <a:lnTo>
                    <a:pt x="2081856" y="2365185"/>
                  </a:lnTo>
                  <a:lnTo>
                    <a:pt x="2117483" y="2338126"/>
                  </a:lnTo>
                  <a:lnTo>
                    <a:pt x="2152142" y="2309892"/>
                  </a:lnTo>
                  <a:lnTo>
                    <a:pt x="2185804" y="2280513"/>
                  </a:lnTo>
                  <a:lnTo>
                    <a:pt x="2218440" y="2250019"/>
                  </a:lnTo>
                  <a:lnTo>
                    <a:pt x="2250020" y="2218439"/>
                  </a:lnTo>
                  <a:lnTo>
                    <a:pt x="2280514" y="2185803"/>
                  </a:lnTo>
                  <a:lnTo>
                    <a:pt x="2309893" y="2152141"/>
                  </a:lnTo>
                  <a:lnTo>
                    <a:pt x="2338127" y="2117482"/>
                  </a:lnTo>
                  <a:lnTo>
                    <a:pt x="2365186" y="2081855"/>
                  </a:lnTo>
                  <a:lnTo>
                    <a:pt x="2391042" y="2045290"/>
                  </a:lnTo>
                  <a:lnTo>
                    <a:pt x="2415664" y="2007817"/>
                  </a:lnTo>
                  <a:lnTo>
                    <a:pt x="2439023" y="1969466"/>
                  </a:lnTo>
                  <a:lnTo>
                    <a:pt x="2461089" y="1930265"/>
                  </a:lnTo>
                  <a:lnTo>
                    <a:pt x="2481833" y="1890245"/>
                  </a:lnTo>
                  <a:lnTo>
                    <a:pt x="2501225" y="1849435"/>
                  </a:lnTo>
                  <a:lnTo>
                    <a:pt x="2519235" y="1807864"/>
                  </a:lnTo>
                  <a:lnTo>
                    <a:pt x="2535835" y="1765563"/>
                  </a:lnTo>
                  <a:lnTo>
                    <a:pt x="2550994" y="1722560"/>
                  </a:lnTo>
                  <a:lnTo>
                    <a:pt x="2564683" y="1678886"/>
                  </a:lnTo>
                  <a:lnTo>
                    <a:pt x="2576872" y="1634569"/>
                  </a:lnTo>
                  <a:lnTo>
                    <a:pt x="2587532" y="1589640"/>
                  </a:lnTo>
                  <a:lnTo>
                    <a:pt x="2596633" y="1544128"/>
                  </a:lnTo>
                  <a:lnTo>
                    <a:pt x="2604146" y="1498063"/>
                  </a:lnTo>
                  <a:lnTo>
                    <a:pt x="2610041" y="1451474"/>
                  </a:lnTo>
                  <a:lnTo>
                    <a:pt x="2614288" y="1404390"/>
                  </a:lnTo>
                  <a:lnTo>
                    <a:pt x="2616858" y="1356842"/>
                  </a:lnTo>
                  <a:lnTo>
                    <a:pt x="2617721" y="1308859"/>
                  </a:lnTo>
                  <a:lnTo>
                    <a:pt x="2616858" y="1260876"/>
                  </a:lnTo>
                  <a:lnTo>
                    <a:pt x="2614288" y="1213328"/>
                  </a:lnTo>
                  <a:lnTo>
                    <a:pt x="2610041" y="1166245"/>
                  </a:lnTo>
                  <a:lnTo>
                    <a:pt x="2604146" y="1119655"/>
                  </a:lnTo>
                  <a:lnTo>
                    <a:pt x="2596633" y="1073590"/>
                  </a:lnTo>
                  <a:lnTo>
                    <a:pt x="2587532" y="1028078"/>
                  </a:lnTo>
                  <a:lnTo>
                    <a:pt x="2576872" y="983149"/>
                  </a:lnTo>
                  <a:lnTo>
                    <a:pt x="2564683" y="938833"/>
                  </a:lnTo>
                  <a:lnTo>
                    <a:pt x="2550994" y="895158"/>
                  </a:lnTo>
                  <a:lnTo>
                    <a:pt x="2535835" y="852156"/>
                  </a:lnTo>
                  <a:lnTo>
                    <a:pt x="2519235" y="809854"/>
                  </a:lnTo>
                  <a:lnTo>
                    <a:pt x="2501225" y="768284"/>
                  </a:lnTo>
                  <a:lnTo>
                    <a:pt x="2481833" y="727474"/>
                  </a:lnTo>
                  <a:lnTo>
                    <a:pt x="2461089" y="687453"/>
                  </a:lnTo>
                  <a:lnTo>
                    <a:pt x="2439023" y="648253"/>
                  </a:lnTo>
                  <a:lnTo>
                    <a:pt x="2415664" y="609901"/>
                  </a:lnTo>
                  <a:lnTo>
                    <a:pt x="2391042" y="572428"/>
                  </a:lnTo>
                  <a:lnTo>
                    <a:pt x="2365186" y="535864"/>
                  </a:lnTo>
                  <a:lnTo>
                    <a:pt x="2338127" y="500237"/>
                  </a:lnTo>
                  <a:lnTo>
                    <a:pt x="2309893" y="465578"/>
                  </a:lnTo>
                  <a:lnTo>
                    <a:pt x="2280514" y="431915"/>
                  </a:lnTo>
                  <a:lnTo>
                    <a:pt x="2250020" y="399279"/>
                  </a:lnTo>
                  <a:lnTo>
                    <a:pt x="2218440" y="367700"/>
                  </a:lnTo>
                  <a:lnTo>
                    <a:pt x="2185804" y="337206"/>
                  </a:lnTo>
                  <a:lnTo>
                    <a:pt x="2152142" y="307827"/>
                  </a:lnTo>
                  <a:lnTo>
                    <a:pt x="2117483" y="279593"/>
                  </a:lnTo>
                  <a:lnTo>
                    <a:pt x="2081856" y="252534"/>
                  </a:lnTo>
                  <a:lnTo>
                    <a:pt x="2045291" y="226678"/>
                  </a:lnTo>
                  <a:lnTo>
                    <a:pt x="2007818" y="202056"/>
                  </a:lnTo>
                  <a:lnTo>
                    <a:pt x="1969467" y="178697"/>
                  </a:lnTo>
                  <a:lnTo>
                    <a:pt x="1930266" y="156631"/>
                  </a:lnTo>
                  <a:lnTo>
                    <a:pt x="1890246" y="135887"/>
                  </a:lnTo>
                  <a:lnTo>
                    <a:pt x="1849436" y="116495"/>
                  </a:lnTo>
                  <a:lnTo>
                    <a:pt x="1807865" y="98485"/>
                  </a:lnTo>
                  <a:lnTo>
                    <a:pt x="1765564" y="81885"/>
                  </a:lnTo>
                  <a:lnTo>
                    <a:pt x="1722561" y="66726"/>
                  </a:lnTo>
                  <a:lnTo>
                    <a:pt x="1678887" y="53037"/>
                  </a:lnTo>
                  <a:lnTo>
                    <a:pt x="1634570" y="40848"/>
                  </a:lnTo>
                  <a:lnTo>
                    <a:pt x="1589641" y="30188"/>
                  </a:lnTo>
                  <a:lnTo>
                    <a:pt x="1544129" y="21087"/>
                  </a:lnTo>
                  <a:lnTo>
                    <a:pt x="1498064" y="13574"/>
                  </a:lnTo>
                  <a:lnTo>
                    <a:pt x="1451475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55724" y="1217862"/>
              <a:ext cx="901700" cy="901700"/>
            </a:xfrm>
            <a:custGeom>
              <a:avLst/>
              <a:gdLst/>
              <a:ahLst/>
              <a:cxnLst/>
              <a:rect l="l" t="t" r="r" b="b"/>
              <a:pathLst>
                <a:path w="901700" h="901700">
                  <a:moveTo>
                    <a:pt x="235416" y="0"/>
                  </a:moveTo>
                  <a:lnTo>
                    <a:pt x="213558" y="0"/>
                  </a:lnTo>
                  <a:lnTo>
                    <a:pt x="213558" y="106787"/>
                  </a:lnTo>
                  <a:lnTo>
                    <a:pt x="106782" y="106787"/>
                  </a:lnTo>
                  <a:lnTo>
                    <a:pt x="106782" y="213532"/>
                  </a:lnTo>
                  <a:lnTo>
                    <a:pt x="0" y="213532"/>
                  </a:lnTo>
                  <a:lnTo>
                    <a:pt x="0" y="848110"/>
                  </a:lnTo>
                  <a:lnTo>
                    <a:pt x="266693" y="848110"/>
                  </a:lnTo>
                  <a:lnTo>
                    <a:pt x="298223" y="851191"/>
                  </a:lnTo>
                  <a:lnTo>
                    <a:pt x="328105" y="860244"/>
                  </a:lnTo>
                  <a:lnTo>
                    <a:pt x="355642" y="874979"/>
                  </a:lnTo>
                  <a:lnTo>
                    <a:pt x="380140" y="895108"/>
                  </a:lnTo>
                  <a:lnTo>
                    <a:pt x="386543" y="901511"/>
                  </a:lnTo>
                  <a:lnTo>
                    <a:pt x="514979" y="901511"/>
                  </a:lnTo>
                  <a:lnTo>
                    <a:pt x="521382" y="895108"/>
                  </a:lnTo>
                  <a:lnTo>
                    <a:pt x="545874" y="874979"/>
                  </a:lnTo>
                  <a:lnTo>
                    <a:pt x="573410" y="860244"/>
                  </a:lnTo>
                  <a:lnTo>
                    <a:pt x="581474" y="857801"/>
                  </a:lnTo>
                  <a:lnTo>
                    <a:pt x="404354" y="857801"/>
                  </a:lnTo>
                  <a:lnTo>
                    <a:pt x="374160" y="834898"/>
                  </a:lnTo>
                  <a:lnTo>
                    <a:pt x="340655" y="818157"/>
                  </a:lnTo>
                  <a:lnTo>
                    <a:pt x="304585" y="807886"/>
                  </a:lnTo>
                  <a:lnTo>
                    <a:pt x="266693" y="804394"/>
                  </a:lnTo>
                  <a:lnTo>
                    <a:pt x="43715" y="804394"/>
                  </a:lnTo>
                  <a:lnTo>
                    <a:pt x="43715" y="257243"/>
                  </a:lnTo>
                  <a:lnTo>
                    <a:pt x="150498" y="257243"/>
                  </a:lnTo>
                  <a:lnTo>
                    <a:pt x="150498" y="150498"/>
                  </a:lnTo>
                  <a:lnTo>
                    <a:pt x="257274" y="150498"/>
                  </a:lnTo>
                  <a:lnTo>
                    <a:pt x="257274" y="44930"/>
                  </a:lnTo>
                  <a:lnTo>
                    <a:pt x="374599" y="44930"/>
                  </a:lnTo>
                  <a:lnTo>
                    <a:pt x="332600" y="20681"/>
                  </a:lnTo>
                  <a:lnTo>
                    <a:pt x="285862" y="5359"/>
                  </a:lnTo>
                  <a:lnTo>
                    <a:pt x="235416" y="0"/>
                  </a:lnTo>
                  <a:close/>
                </a:path>
                <a:path w="901700" h="901700">
                  <a:moveTo>
                    <a:pt x="901522" y="310650"/>
                  </a:moveTo>
                  <a:lnTo>
                    <a:pt x="857806" y="310650"/>
                  </a:lnTo>
                  <a:lnTo>
                    <a:pt x="857806" y="804394"/>
                  </a:lnTo>
                  <a:lnTo>
                    <a:pt x="634823" y="804394"/>
                  </a:lnTo>
                  <a:lnTo>
                    <a:pt x="596929" y="807886"/>
                  </a:lnTo>
                  <a:lnTo>
                    <a:pt x="560859" y="818157"/>
                  </a:lnTo>
                  <a:lnTo>
                    <a:pt x="527358" y="834898"/>
                  </a:lnTo>
                  <a:lnTo>
                    <a:pt x="497168" y="857801"/>
                  </a:lnTo>
                  <a:lnTo>
                    <a:pt x="581474" y="857801"/>
                  </a:lnTo>
                  <a:lnTo>
                    <a:pt x="603292" y="851191"/>
                  </a:lnTo>
                  <a:lnTo>
                    <a:pt x="634823" y="848110"/>
                  </a:lnTo>
                  <a:lnTo>
                    <a:pt x="901522" y="848110"/>
                  </a:lnTo>
                  <a:lnTo>
                    <a:pt x="901522" y="310650"/>
                  </a:lnTo>
                  <a:close/>
                </a:path>
                <a:path w="901700" h="901700">
                  <a:moveTo>
                    <a:pt x="150498" y="257243"/>
                  </a:moveTo>
                  <a:lnTo>
                    <a:pt x="106782" y="257243"/>
                  </a:lnTo>
                  <a:lnTo>
                    <a:pt x="106782" y="741322"/>
                  </a:lnTo>
                  <a:lnTo>
                    <a:pt x="266918" y="741322"/>
                  </a:lnTo>
                  <a:lnTo>
                    <a:pt x="308223" y="744491"/>
                  </a:lnTo>
                  <a:lnTo>
                    <a:pt x="348087" y="753882"/>
                  </a:lnTo>
                  <a:lnTo>
                    <a:pt x="385970" y="769324"/>
                  </a:lnTo>
                  <a:lnTo>
                    <a:pt x="421332" y="790646"/>
                  </a:lnTo>
                  <a:lnTo>
                    <a:pt x="427034" y="794714"/>
                  </a:lnTo>
                  <a:lnTo>
                    <a:pt x="474488" y="794714"/>
                  </a:lnTo>
                  <a:lnTo>
                    <a:pt x="515549" y="769324"/>
                  </a:lnTo>
                  <a:lnTo>
                    <a:pt x="553433" y="753882"/>
                  </a:lnTo>
                  <a:lnTo>
                    <a:pt x="593296" y="744491"/>
                  </a:lnTo>
                  <a:lnTo>
                    <a:pt x="606414" y="743485"/>
                  </a:lnTo>
                  <a:lnTo>
                    <a:pt x="472613" y="743485"/>
                  </a:lnTo>
                  <a:lnTo>
                    <a:pt x="472613" y="741736"/>
                  </a:lnTo>
                  <a:lnTo>
                    <a:pt x="426117" y="741736"/>
                  </a:lnTo>
                  <a:lnTo>
                    <a:pt x="388966" y="722673"/>
                  </a:lnTo>
                  <a:lnTo>
                    <a:pt x="349779" y="708856"/>
                  </a:lnTo>
                  <a:lnTo>
                    <a:pt x="308961" y="700446"/>
                  </a:lnTo>
                  <a:lnTo>
                    <a:pt x="266918" y="697607"/>
                  </a:lnTo>
                  <a:lnTo>
                    <a:pt x="150498" y="697607"/>
                  </a:lnTo>
                  <a:lnTo>
                    <a:pt x="150498" y="257243"/>
                  </a:lnTo>
                  <a:close/>
                </a:path>
                <a:path w="901700" h="901700">
                  <a:moveTo>
                    <a:pt x="794740" y="203894"/>
                  </a:moveTo>
                  <a:lnTo>
                    <a:pt x="751024" y="203894"/>
                  </a:lnTo>
                  <a:lnTo>
                    <a:pt x="751024" y="697607"/>
                  </a:lnTo>
                  <a:lnTo>
                    <a:pt x="634598" y="697607"/>
                  </a:lnTo>
                  <a:lnTo>
                    <a:pt x="591749" y="700562"/>
                  </a:lnTo>
                  <a:lnTo>
                    <a:pt x="550184" y="709312"/>
                  </a:lnTo>
                  <a:lnTo>
                    <a:pt x="510330" y="723678"/>
                  </a:lnTo>
                  <a:lnTo>
                    <a:pt x="472613" y="743485"/>
                  </a:lnTo>
                  <a:lnTo>
                    <a:pt x="606414" y="743485"/>
                  </a:lnTo>
                  <a:lnTo>
                    <a:pt x="634598" y="741322"/>
                  </a:lnTo>
                  <a:lnTo>
                    <a:pt x="794740" y="741322"/>
                  </a:lnTo>
                  <a:lnTo>
                    <a:pt x="794740" y="310650"/>
                  </a:lnTo>
                  <a:lnTo>
                    <a:pt x="901522" y="310650"/>
                  </a:lnTo>
                  <a:lnTo>
                    <a:pt x="901522" y="266934"/>
                  </a:lnTo>
                  <a:lnTo>
                    <a:pt x="794740" y="266934"/>
                  </a:lnTo>
                  <a:lnTo>
                    <a:pt x="794740" y="203894"/>
                  </a:lnTo>
                  <a:close/>
                </a:path>
                <a:path w="901700" h="901700">
                  <a:moveTo>
                    <a:pt x="257274" y="150498"/>
                  </a:moveTo>
                  <a:lnTo>
                    <a:pt x="213558" y="150498"/>
                  </a:lnTo>
                  <a:lnTo>
                    <a:pt x="213558" y="581181"/>
                  </a:lnTo>
                  <a:lnTo>
                    <a:pt x="235416" y="581181"/>
                  </a:lnTo>
                  <a:lnTo>
                    <a:pt x="281816" y="586761"/>
                  </a:lnTo>
                  <a:lnTo>
                    <a:pt x="324157" y="602606"/>
                  </a:lnTo>
                  <a:lnTo>
                    <a:pt x="361098" y="627370"/>
                  </a:lnTo>
                  <a:lnTo>
                    <a:pt x="391298" y="659709"/>
                  </a:lnTo>
                  <a:lnTo>
                    <a:pt x="413418" y="698280"/>
                  </a:lnTo>
                  <a:lnTo>
                    <a:pt x="426117" y="741736"/>
                  </a:lnTo>
                  <a:lnTo>
                    <a:pt x="472613" y="741736"/>
                  </a:lnTo>
                  <a:lnTo>
                    <a:pt x="472613" y="636828"/>
                  </a:lnTo>
                  <a:lnTo>
                    <a:pt x="428903" y="636828"/>
                  </a:lnTo>
                  <a:lnTo>
                    <a:pt x="395560" y="599356"/>
                  </a:lnTo>
                  <a:lnTo>
                    <a:pt x="354970" y="569609"/>
                  </a:lnTo>
                  <a:lnTo>
                    <a:pt x="308440" y="548879"/>
                  </a:lnTo>
                  <a:lnTo>
                    <a:pt x="257274" y="538460"/>
                  </a:lnTo>
                  <a:lnTo>
                    <a:pt x="257274" y="150498"/>
                  </a:lnTo>
                  <a:close/>
                </a:path>
                <a:path w="901700" h="901700">
                  <a:moveTo>
                    <a:pt x="374599" y="44930"/>
                  </a:moveTo>
                  <a:lnTo>
                    <a:pt x="257274" y="44930"/>
                  </a:lnTo>
                  <a:lnTo>
                    <a:pt x="303471" y="55954"/>
                  </a:lnTo>
                  <a:lnTo>
                    <a:pt x="344629" y="77244"/>
                  </a:lnTo>
                  <a:lnTo>
                    <a:pt x="379250" y="107318"/>
                  </a:lnTo>
                  <a:lnTo>
                    <a:pt x="405836" y="144689"/>
                  </a:lnTo>
                  <a:lnTo>
                    <a:pt x="422886" y="187873"/>
                  </a:lnTo>
                  <a:lnTo>
                    <a:pt x="428903" y="235385"/>
                  </a:lnTo>
                  <a:lnTo>
                    <a:pt x="428903" y="636828"/>
                  </a:lnTo>
                  <a:lnTo>
                    <a:pt x="472613" y="636828"/>
                  </a:lnTo>
                  <a:lnTo>
                    <a:pt x="472613" y="257243"/>
                  </a:lnTo>
                  <a:lnTo>
                    <a:pt x="474488" y="257243"/>
                  </a:lnTo>
                  <a:lnTo>
                    <a:pt x="480184" y="253175"/>
                  </a:lnTo>
                  <a:lnTo>
                    <a:pt x="515524" y="231874"/>
                  </a:lnTo>
                  <a:lnTo>
                    <a:pt x="553401" y="216444"/>
                  </a:lnTo>
                  <a:lnTo>
                    <a:pt x="593003" y="207124"/>
                  </a:lnTo>
                  <a:lnTo>
                    <a:pt x="470844" y="207124"/>
                  </a:lnTo>
                  <a:lnTo>
                    <a:pt x="459714" y="158965"/>
                  </a:lnTo>
                  <a:lnTo>
                    <a:pt x="439187" y="115110"/>
                  </a:lnTo>
                  <a:lnTo>
                    <a:pt x="410401" y="76689"/>
                  </a:lnTo>
                  <a:lnTo>
                    <a:pt x="374599" y="44930"/>
                  </a:lnTo>
                  <a:close/>
                </a:path>
                <a:path w="901700" h="901700">
                  <a:moveTo>
                    <a:pt x="794740" y="160178"/>
                  </a:moveTo>
                  <a:lnTo>
                    <a:pt x="634598" y="160178"/>
                  </a:lnTo>
                  <a:lnTo>
                    <a:pt x="591215" y="163204"/>
                  </a:lnTo>
                  <a:lnTo>
                    <a:pt x="549167" y="172160"/>
                  </a:lnTo>
                  <a:lnTo>
                    <a:pt x="508896" y="186861"/>
                  </a:lnTo>
                  <a:lnTo>
                    <a:pt x="470844" y="207124"/>
                  </a:lnTo>
                  <a:lnTo>
                    <a:pt x="593003" y="207124"/>
                  </a:lnTo>
                  <a:lnTo>
                    <a:pt x="593274" y="207060"/>
                  </a:lnTo>
                  <a:lnTo>
                    <a:pt x="634598" y="203894"/>
                  </a:lnTo>
                  <a:lnTo>
                    <a:pt x="794740" y="203894"/>
                  </a:lnTo>
                  <a:lnTo>
                    <a:pt x="794740" y="160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101526" y="1582940"/>
            <a:ext cx="1765935" cy="1765935"/>
            <a:chOff x="1658166" y="3505081"/>
            <a:chExt cx="1765935" cy="1765935"/>
          </a:xfrm>
        </p:grpSpPr>
        <p:sp>
          <p:nvSpPr>
            <p:cNvPr id="32" name="object 32"/>
            <p:cNvSpPr/>
            <p:nvPr/>
          </p:nvSpPr>
          <p:spPr>
            <a:xfrm>
              <a:off x="1658166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6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6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9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8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8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9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6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6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53068" y="4098168"/>
              <a:ext cx="561340" cy="580390"/>
            </a:xfrm>
            <a:custGeom>
              <a:avLst/>
              <a:gdLst/>
              <a:ahLst/>
              <a:cxnLst/>
              <a:rect l="l" t="t" r="r" b="b"/>
              <a:pathLst>
                <a:path w="561339" h="580389">
                  <a:moveTo>
                    <a:pt x="409321" y="95250"/>
                  </a:moveTo>
                  <a:lnTo>
                    <a:pt x="397903" y="56413"/>
                  </a:lnTo>
                  <a:lnTo>
                    <a:pt x="391553" y="48552"/>
                  </a:lnTo>
                  <a:lnTo>
                    <a:pt x="371551" y="23812"/>
                  </a:lnTo>
                  <a:lnTo>
                    <a:pt x="361937" y="18656"/>
                  </a:lnTo>
                  <a:lnTo>
                    <a:pt x="361937" y="102819"/>
                  </a:lnTo>
                  <a:lnTo>
                    <a:pt x="361048" y="125488"/>
                  </a:lnTo>
                  <a:lnTo>
                    <a:pt x="351802" y="146989"/>
                  </a:lnTo>
                  <a:lnTo>
                    <a:pt x="350393" y="148894"/>
                  </a:lnTo>
                  <a:lnTo>
                    <a:pt x="324916" y="129628"/>
                  </a:lnTo>
                  <a:lnTo>
                    <a:pt x="324916" y="182537"/>
                  </a:lnTo>
                  <a:lnTo>
                    <a:pt x="152323" y="410946"/>
                  </a:lnTo>
                  <a:lnTo>
                    <a:pt x="112674" y="380949"/>
                  </a:lnTo>
                  <a:lnTo>
                    <a:pt x="109740" y="378739"/>
                  </a:lnTo>
                  <a:lnTo>
                    <a:pt x="109740" y="431914"/>
                  </a:lnTo>
                  <a:lnTo>
                    <a:pt x="42379" y="451345"/>
                  </a:lnTo>
                  <a:lnTo>
                    <a:pt x="42379" y="380949"/>
                  </a:lnTo>
                  <a:lnTo>
                    <a:pt x="109740" y="431914"/>
                  </a:lnTo>
                  <a:lnTo>
                    <a:pt x="109740" y="378739"/>
                  </a:lnTo>
                  <a:lnTo>
                    <a:pt x="51244" y="334505"/>
                  </a:lnTo>
                  <a:lnTo>
                    <a:pt x="223837" y="106172"/>
                  </a:lnTo>
                  <a:lnTo>
                    <a:pt x="324916" y="182537"/>
                  </a:lnTo>
                  <a:lnTo>
                    <a:pt x="324916" y="129628"/>
                  </a:lnTo>
                  <a:lnTo>
                    <a:pt x="293903" y="106172"/>
                  </a:lnTo>
                  <a:lnTo>
                    <a:pt x="249313" y="72453"/>
                  </a:lnTo>
                  <a:lnTo>
                    <a:pt x="250723" y="70904"/>
                  </a:lnTo>
                  <a:lnTo>
                    <a:pt x="270395" y="55232"/>
                  </a:lnTo>
                  <a:lnTo>
                    <a:pt x="293751" y="48552"/>
                  </a:lnTo>
                  <a:lnTo>
                    <a:pt x="317893" y="51117"/>
                  </a:lnTo>
                  <a:lnTo>
                    <a:pt x="339979" y="63169"/>
                  </a:lnTo>
                  <a:lnTo>
                    <a:pt x="354812" y="81267"/>
                  </a:lnTo>
                  <a:lnTo>
                    <a:pt x="361937" y="102819"/>
                  </a:lnTo>
                  <a:lnTo>
                    <a:pt x="361937" y="18656"/>
                  </a:lnTo>
                  <a:lnTo>
                    <a:pt x="334606" y="3987"/>
                  </a:lnTo>
                  <a:lnTo>
                    <a:pt x="294335" y="0"/>
                  </a:lnTo>
                  <a:lnTo>
                    <a:pt x="255498" y="11417"/>
                  </a:lnTo>
                  <a:lnTo>
                    <a:pt x="222885" y="37769"/>
                  </a:lnTo>
                  <a:lnTo>
                    <a:pt x="220891" y="40195"/>
                  </a:lnTo>
                  <a:lnTo>
                    <a:pt x="218998" y="42697"/>
                  </a:lnTo>
                  <a:lnTo>
                    <a:pt x="217220" y="45275"/>
                  </a:lnTo>
                  <a:lnTo>
                    <a:pt x="2095" y="329565"/>
                  </a:lnTo>
                  <a:lnTo>
                    <a:pt x="584" y="334010"/>
                  </a:lnTo>
                  <a:lnTo>
                    <a:pt x="0" y="479361"/>
                  </a:lnTo>
                  <a:lnTo>
                    <a:pt x="1625" y="487578"/>
                  </a:lnTo>
                  <a:lnTo>
                    <a:pt x="6108" y="494322"/>
                  </a:lnTo>
                  <a:lnTo>
                    <a:pt x="12801" y="498881"/>
                  </a:lnTo>
                  <a:lnTo>
                    <a:pt x="21005" y="500583"/>
                  </a:lnTo>
                  <a:lnTo>
                    <a:pt x="23164" y="500583"/>
                  </a:lnTo>
                  <a:lnTo>
                    <a:pt x="25171" y="500291"/>
                  </a:lnTo>
                  <a:lnTo>
                    <a:pt x="162242" y="460565"/>
                  </a:lnTo>
                  <a:lnTo>
                    <a:pt x="166585" y="459447"/>
                  </a:lnTo>
                  <a:lnTo>
                    <a:pt x="205447" y="410946"/>
                  </a:lnTo>
                  <a:lnTo>
                    <a:pt x="385508" y="172466"/>
                  </a:lnTo>
                  <a:lnTo>
                    <a:pt x="405333" y="135521"/>
                  </a:lnTo>
                  <a:lnTo>
                    <a:pt x="409321" y="95250"/>
                  </a:lnTo>
                  <a:close/>
                </a:path>
                <a:path w="561339" h="580389">
                  <a:moveTo>
                    <a:pt x="561124" y="559104"/>
                  </a:moveTo>
                  <a:lnTo>
                    <a:pt x="559473" y="550887"/>
                  </a:lnTo>
                  <a:lnTo>
                    <a:pt x="554939" y="544169"/>
                  </a:lnTo>
                  <a:lnTo>
                    <a:pt x="548233" y="539648"/>
                  </a:lnTo>
                  <a:lnTo>
                    <a:pt x="540016" y="537984"/>
                  </a:lnTo>
                  <a:lnTo>
                    <a:pt x="132753" y="537984"/>
                  </a:lnTo>
                  <a:lnTo>
                    <a:pt x="124536" y="539648"/>
                  </a:lnTo>
                  <a:lnTo>
                    <a:pt x="117817" y="544169"/>
                  </a:lnTo>
                  <a:lnTo>
                    <a:pt x="113296" y="550887"/>
                  </a:lnTo>
                  <a:lnTo>
                    <a:pt x="111633" y="559104"/>
                  </a:lnTo>
                  <a:lnTo>
                    <a:pt x="113296" y="567321"/>
                  </a:lnTo>
                  <a:lnTo>
                    <a:pt x="117817" y="574040"/>
                  </a:lnTo>
                  <a:lnTo>
                    <a:pt x="124536" y="578561"/>
                  </a:lnTo>
                  <a:lnTo>
                    <a:pt x="132753" y="580224"/>
                  </a:lnTo>
                  <a:lnTo>
                    <a:pt x="540016" y="580224"/>
                  </a:lnTo>
                  <a:lnTo>
                    <a:pt x="548233" y="578561"/>
                  </a:lnTo>
                  <a:lnTo>
                    <a:pt x="554939" y="574040"/>
                  </a:lnTo>
                  <a:lnTo>
                    <a:pt x="559473" y="567321"/>
                  </a:lnTo>
                  <a:lnTo>
                    <a:pt x="561124" y="559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044042" y="1582940"/>
            <a:ext cx="1765935" cy="1765935"/>
            <a:chOff x="3600682" y="3505081"/>
            <a:chExt cx="1765935" cy="1765935"/>
          </a:xfrm>
        </p:grpSpPr>
        <p:sp>
          <p:nvSpPr>
            <p:cNvPr id="35" name="object 35"/>
            <p:cNvSpPr/>
            <p:nvPr/>
          </p:nvSpPr>
          <p:spPr>
            <a:xfrm>
              <a:off x="3600682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93248" y="4115209"/>
              <a:ext cx="729615" cy="545465"/>
            </a:xfrm>
            <a:custGeom>
              <a:avLst/>
              <a:gdLst/>
              <a:ahLst/>
              <a:cxnLst/>
              <a:rect l="l" t="t" r="r" b="b"/>
              <a:pathLst>
                <a:path w="729614" h="545464">
                  <a:moveTo>
                    <a:pt x="367351" y="3"/>
                  </a:moveTo>
                  <a:lnTo>
                    <a:pt x="362134" y="0"/>
                  </a:lnTo>
                  <a:lnTo>
                    <a:pt x="3976" y="162623"/>
                  </a:lnTo>
                  <a:lnTo>
                    <a:pt x="0" y="168796"/>
                  </a:lnTo>
                  <a:lnTo>
                    <a:pt x="0" y="182321"/>
                  </a:lnTo>
                  <a:lnTo>
                    <a:pt x="3976" y="188494"/>
                  </a:lnTo>
                  <a:lnTo>
                    <a:pt x="72833" y="219775"/>
                  </a:lnTo>
                  <a:lnTo>
                    <a:pt x="77530" y="219931"/>
                  </a:lnTo>
                  <a:lnTo>
                    <a:pt x="86170" y="216699"/>
                  </a:lnTo>
                  <a:lnTo>
                    <a:pt x="59037" y="175564"/>
                  </a:lnTo>
                  <a:lnTo>
                    <a:pt x="364751" y="36766"/>
                  </a:lnTo>
                  <a:lnTo>
                    <a:pt x="670425" y="175631"/>
                  </a:lnTo>
                  <a:lnTo>
                    <a:pt x="364712" y="314426"/>
                  </a:lnTo>
                  <a:lnTo>
                    <a:pt x="222113" y="249641"/>
                  </a:lnTo>
                  <a:lnTo>
                    <a:pt x="376215" y="177570"/>
                  </a:lnTo>
                  <a:lnTo>
                    <a:pt x="379376" y="174105"/>
                  </a:lnTo>
                  <a:lnTo>
                    <a:pt x="382523" y="165421"/>
                  </a:lnTo>
                  <a:lnTo>
                    <a:pt x="382315" y="160730"/>
                  </a:lnTo>
                  <a:lnTo>
                    <a:pt x="380365" y="156562"/>
                  </a:lnTo>
                  <a:lnTo>
                    <a:pt x="376286" y="151064"/>
                  </a:lnTo>
                  <a:lnTo>
                    <a:pt x="370602" y="147667"/>
                  </a:lnTo>
                  <a:lnTo>
                    <a:pt x="364060" y="146636"/>
                  </a:lnTo>
                  <a:lnTo>
                    <a:pt x="357404" y="148238"/>
                  </a:lnTo>
                  <a:lnTo>
                    <a:pt x="172992" y="234574"/>
                  </a:lnTo>
                  <a:lnTo>
                    <a:pt x="172809" y="234825"/>
                  </a:lnTo>
                  <a:lnTo>
                    <a:pt x="171551" y="235322"/>
                  </a:lnTo>
                  <a:lnTo>
                    <a:pt x="166120" y="240966"/>
                  </a:lnTo>
                  <a:lnTo>
                    <a:pt x="164413" y="244961"/>
                  </a:lnTo>
                  <a:lnTo>
                    <a:pt x="163584" y="250393"/>
                  </a:lnTo>
                  <a:lnTo>
                    <a:pt x="163569" y="537398"/>
                  </a:lnTo>
                  <a:lnTo>
                    <a:pt x="171322" y="545150"/>
                  </a:lnTo>
                  <a:lnTo>
                    <a:pt x="190365" y="545150"/>
                  </a:lnTo>
                  <a:lnTo>
                    <a:pt x="198111" y="537398"/>
                  </a:lnTo>
                  <a:lnTo>
                    <a:pt x="198118" y="463685"/>
                  </a:lnTo>
                  <a:lnTo>
                    <a:pt x="207396" y="470198"/>
                  </a:lnTo>
                  <a:lnTo>
                    <a:pt x="243381" y="491532"/>
                  </a:lnTo>
                  <a:lnTo>
                    <a:pt x="281969" y="506986"/>
                  </a:lnTo>
                  <a:lnTo>
                    <a:pt x="322606" y="516388"/>
                  </a:lnTo>
                  <a:lnTo>
                    <a:pt x="364740" y="519566"/>
                  </a:lnTo>
                  <a:lnTo>
                    <a:pt x="419499" y="514179"/>
                  </a:lnTo>
                  <a:lnTo>
                    <a:pt x="471210" y="498376"/>
                  </a:lnTo>
                  <a:lnTo>
                    <a:pt x="518667" y="472663"/>
                  </a:lnTo>
                  <a:lnTo>
                    <a:pt x="560666" y="437545"/>
                  </a:lnTo>
                  <a:lnTo>
                    <a:pt x="565935" y="429730"/>
                  </a:lnTo>
                  <a:lnTo>
                    <a:pt x="565935" y="356165"/>
                  </a:lnTo>
                  <a:lnTo>
                    <a:pt x="558193" y="348416"/>
                  </a:lnTo>
                  <a:lnTo>
                    <a:pt x="539146" y="348416"/>
                  </a:lnTo>
                  <a:lnTo>
                    <a:pt x="531397" y="356165"/>
                  </a:lnTo>
                  <a:lnTo>
                    <a:pt x="531397" y="417951"/>
                  </a:lnTo>
                  <a:lnTo>
                    <a:pt x="529554" y="419692"/>
                  </a:lnTo>
                  <a:lnTo>
                    <a:pt x="493726" y="447671"/>
                  </a:lnTo>
                  <a:lnTo>
                    <a:pt x="453642" y="468153"/>
                  </a:lnTo>
                  <a:lnTo>
                    <a:pt x="410313" y="480736"/>
                  </a:lnTo>
                  <a:lnTo>
                    <a:pt x="364751" y="485020"/>
                  </a:lnTo>
                  <a:lnTo>
                    <a:pt x="319286" y="480707"/>
                  </a:lnTo>
                  <a:lnTo>
                    <a:pt x="275990" y="468051"/>
                  </a:lnTo>
                  <a:lnTo>
                    <a:pt x="235873" y="447456"/>
                  </a:lnTo>
                  <a:lnTo>
                    <a:pt x="199944" y="419328"/>
                  </a:lnTo>
                  <a:lnTo>
                    <a:pt x="198111" y="417579"/>
                  </a:lnTo>
                  <a:lnTo>
                    <a:pt x="198125" y="276677"/>
                  </a:lnTo>
                  <a:lnTo>
                    <a:pt x="362035" y="351146"/>
                  </a:lnTo>
                  <a:lnTo>
                    <a:pt x="367375" y="351156"/>
                  </a:lnTo>
                  <a:lnTo>
                    <a:pt x="725476" y="188557"/>
                  </a:lnTo>
                  <a:lnTo>
                    <a:pt x="729453" y="182383"/>
                  </a:lnTo>
                  <a:lnTo>
                    <a:pt x="729460" y="168874"/>
                  </a:lnTo>
                  <a:lnTo>
                    <a:pt x="725486" y="162704"/>
                  </a:lnTo>
                  <a:lnTo>
                    <a:pt x="719330" y="159911"/>
                  </a:lnTo>
                  <a:lnTo>
                    <a:pt x="367351" y="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986557" y="1582940"/>
            <a:ext cx="1765935" cy="1765935"/>
            <a:chOff x="5543197" y="3505081"/>
            <a:chExt cx="1765935" cy="1765935"/>
          </a:xfrm>
        </p:grpSpPr>
        <p:sp>
          <p:nvSpPr>
            <p:cNvPr id="38" name="object 38"/>
            <p:cNvSpPr/>
            <p:nvPr/>
          </p:nvSpPr>
          <p:spPr>
            <a:xfrm>
              <a:off x="5543197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92165" y="4076638"/>
              <a:ext cx="623570" cy="622935"/>
            </a:xfrm>
            <a:custGeom>
              <a:avLst/>
              <a:gdLst/>
              <a:ahLst/>
              <a:cxnLst/>
              <a:rect l="l" t="t" r="r" b="b"/>
              <a:pathLst>
                <a:path w="623570" h="622935">
                  <a:moveTo>
                    <a:pt x="478940" y="0"/>
                  </a:moveTo>
                  <a:lnTo>
                    <a:pt x="60250" y="400916"/>
                  </a:lnTo>
                  <a:lnTo>
                    <a:pt x="13024" y="448141"/>
                  </a:lnTo>
                  <a:lnTo>
                    <a:pt x="8327" y="452743"/>
                  </a:lnTo>
                  <a:lnTo>
                    <a:pt x="2775" y="459233"/>
                  </a:lnTo>
                  <a:lnTo>
                    <a:pt x="0" y="467520"/>
                  </a:lnTo>
                  <a:lnTo>
                    <a:pt x="497" y="475621"/>
                  </a:lnTo>
                  <a:lnTo>
                    <a:pt x="14216" y="516676"/>
                  </a:lnTo>
                  <a:lnTo>
                    <a:pt x="55894" y="567351"/>
                  </a:lnTo>
                  <a:lnTo>
                    <a:pt x="106543" y="609083"/>
                  </a:lnTo>
                  <a:lnTo>
                    <a:pt x="147157" y="622825"/>
                  </a:lnTo>
                  <a:lnTo>
                    <a:pt x="148538" y="622889"/>
                  </a:lnTo>
                  <a:lnTo>
                    <a:pt x="157039" y="622889"/>
                  </a:lnTo>
                  <a:lnTo>
                    <a:pt x="164565" y="620103"/>
                  </a:lnTo>
                  <a:lnTo>
                    <a:pt x="170919" y="614632"/>
                  </a:lnTo>
                  <a:lnTo>
                    <a:pt x="195383" y="590110"/>
                  </a:lnTo>
                  <a:lnTo>
                    <a:pt x="149057" y="590110"/>
                  </a:lnTo>
                  <a:lnTo>
                    <a:pt x="142834" y="589795"/>
                  </a:lnTo>
                  <a:lnTo>
                    <a:pt x="108400" y="571310"/>
                  </a:lnTo>
                  <a:lnTo>
                    <a:pt x="78438" y="544546"/>
                  </a:lnTo>
                  <a:lnTo>
                    <a:pt x="51379" y="514092"/>
                  </a:lnTo>
                  <a:lnTo>
                    <a:pt x="33059" y="480061"/>
                  </a:lnTo>
                  <a:lnTo>
                    <a:pt x="32690" y="474544"/>
                  </a:lnTo>
                  <a:lnTo>
                    <a:pt x="33562" y="473672"/>
                  </a:lnTo>
                  <a:lnTo>
                    <a:pt x="102446" y="473672"/>
                  </a:lnTo>
                  <a:lnTo>
                    <a:pt x="91448" y="464663"/>
                  </a:lnTo>
                  <a:lnTo>
                    <a:pt x="75433" y="453901"/>
                  </a:lnTo>
                  <a:lnTo>
                    <a:pt x="60496" y="446389"/>
                  </a:lnTo>
                  <a:lnTo>
                    <a:pt x="222039" y="285199"/>
                  </a:lnTo>
                  <a:lnTo>
                    <a:pt x="290790" y="285199"/>
                  </a:lnTo>
                  <a:lnTo>
                    <a:pt x="279908" y="276298"/>
                  </a:lnTo>
                  <a:lnTo>
                    <a:pt x="263906" y="265539"/>
                  </a:lnTo>
                  <a:lnTo>
                    <a:pt x="249015" y="258031"/>
                  </a:lnTo>
                  <a:lnTo>
                    <a:pt x="297483" y="209565"/>
                  </a:lnTo>
                  <a:lnTo>
                    <a:pt x="367046" y="209565"/>
                  </a:lnTo>
                  <a:lnTo>
                    <a:pt x="355739" y="200304"/>
                  </a:lnTo>
                  <a:lnTo>
                    <a:pt x="339730" y="189543"/>
                  </a:lnTo>
                  <a:lnTo>
                    <a:pt x="324802" y="182026"/>
                  </a:lnTo>
                  <a:lnTo>
                    <a:pt x="474496" y="33029"/>
                  </a:lnTo>
                  <a:lnTo>
                    <a:pt x="542592" y="33029"/>
                  </a:lnTo>
                  <a:lnTo>
                    <a:pt x="524217" y="18985"/>
                  </a:lnTo>
                  <a:lnTo>
                    <a:pt x="505154" y="7905"/>
                  </a:lnTo>
                  <a:lnTo>
                    <a:pt x="487980" y="1750"/>
                  </a:lnTo>
                  <a:lnTo>
                    <a:pt x="478940" y="0"/>
                  </a:lnTo>
                  <a:close/>
                </a:path>
                <a:path w="623570" h="622935">
                  <a:moveTo>
                    <a:pt x="102446" y="473672"/>
                  </a:moveTo>
                  <a:lnTo>
                    <a:pt x="33562" y="473672"/>
                  </a:lnTo>
                  <a:lnTo>
                    <a:pt x="39738" y="474035"/>
                  </a:lnTo>
                  <a:lnTo>
                    <a:pt x="52921" y="478893"/>
                  </a:lnTo>
                  <a:lnTo>
                    <a:pt x="104012" y="519328"/>
                  </a:lnTo>
                  <a:lnTo>
                    <a:pt x="130597" y="549143"/>
                  </a:lnTo>
                  <a:lnTo>
                    <a:pt x="149126" y="583421"/>
                  </a:lnTo>
                  <a:lnTo>
                    <a:pt x="149540" y="589626"/>
                  </a:lnTo>
                  <a:lnTo>
                    <a:pt x="149057" y="590110"/>
                  </a:lnTo>
                  <a:lnTo>
                    <a:pt x="195383" y="590110"/>
                  </a:lnTo>
                  <a:lnTo>
                    <a:pt x="222625" y="562763"/>
                  </a:lnTo>
                  <a:lnTo>
                    <a:pt x="176686" y="562763"/>
                  </a:lnTo>
                  <a:lnTo>
                    <a:pt x="169044" y="547764"/>
                  </a:lnTo>
                  <a:lnTo>
                    <a:pt x="158201" y="531636"/>
                  </a:lnTo>
                  <a:lnTo>
                    <a:pt x="144185" y="514417"/>
                  </a:lnTo>
                  <a:lnTo>
                    <a:pt x="127022" y="496145"/>
                  </a:lnTo>
                  <a:lnTo>
                    <a:pt x="108618" y="478728"/>
                  </a:lnTo>
                  <a:lnTo>
                    <a:pt x="102446" y="473672"/>
                  </a:lnTo>
                  <a:close/>
                </a:path>
                <a:path w="623570" h="622935">
                  <a:moveTo>
                    <a:pt x="290790" y="285199"/>
                  </a:moveTo>
                  <a:lnTo>
                    <a:pt x="222039" y="285199"/>
                  </a:lnTo>
                  <a:lnTo>
                    <a:pt x="228374" y="285575"/>
                  </a:lnTo>
                  <a:lnTo>
                    <a:pt x="241633" y="290496"/>
                  </a:lnTo>
                  <a:lnTo>
                    <a:pt x="292559" y="330693"/>
                  </a:lnTo>
                  <a:lnTo>
                    <a:pt x="319223" y="360568"/>
                  </a:lnTo>
                  <a:lnTo>
                    <a:pt x="337777" y="394704"/>
                  </a:lnTo>
                  <a:lnTo>
                    <a:pt x="338194" y="400789"/>
                  </a:lnTo>
                  <a:lnTo>
                    <a:pt x="225193" y="513794"/>
                  </a:lnTo>
                  <a:lnTo>
                    <a:pt x="182450" y="557006"/>
                  </a:lnTo>
                  <a:lnTo>
                    <a:pt x="176686" y="562763"/>
                  </a:lnTo>
                  <a:lnTo>
                    <a:pt x="222625" y="562763"/>
                  </a:lnTo>
                  <a:lnTo>
                    <a:pt x="268593" y="516676"/>
                  </a:lnTo>
                  <a:lnTo>
                    <a:pt x="339664" y="445608"/>
                  </a:lnTo>
                  <a:lnTo>
                    <a:pt x="376429" y="445608"/>
                  </a:lnTo>
                  <a:lnTo>
                    <a:pt x="369445" y="431999"/>
                  </a:lnTo>
                  <a:lnTo>
                    <a:pt x="367027" y="423055"/>
                  </a:lnTo>
                  <a:lnTo>
                    <a:pt x="366986" y="418943"/>
                  </a:lnTo>
                  <a:lnTo>
                    <a:pt x="411943" y="373986"/>
                  </a:lnTo>
                  <a:lnTo>
                    <a:pt x="364810" y="373986"/>
                  </a:lnTo>
                  <a:lnTo>
                    <a:pt x="332676" y="325880"/>
                  </a:lnTo>
                  <a:lnTo>
                    <a:pt x="297100" y="290361"/>
                  </a:lnTo>
                  <a:lnTo>
                    <a:pt x="290790" y="285199"/>
                  </a:lnTo>
                  <a:close/>
                </a:path>
                <a:path w="623570" h="622935">
                  <a:moveTo>
                    <a:pt x="376429" y="445608"/>
                  </a:moveTo>
                  <a:lnTo>
                    <a:pt x="339664" y="445608"/>
                  </a:lnTo>
                  <a:lnTo>
                    <a:pt x="347407" y="460656"/>
                  </a:lnTo>
                  <a:lnTo>
                    <a:pt x="372469" y="494179"/>
                  </a:lnTo>
                  <a:lnTo>
                    <a:pt x="401789" y="516761"/>
                  </a:lnTo>
                  <a:lnTo>
                    <a:pt x="407962" y="515177"/>
                  </a:lnTo>
                  <a:lnTo>
                    <a:pt x="424601" y="466556"/>
                  </a:lnTo>
                  <a:lnTo>
                    <a:pt x="391624" y="466556"/>
                  </a:lnTo>
                  <a:lnTo>
                    <a:pt x="376793" y="446317"/>
                  </a:lnTo>
                  <a:lnTo>
                    <a:pt x="376429" y="445608"/>
                  </a:lnTo>
                  <a:close/>
                </a:path>
                <a:path w="623570" h="622935">
                  <a:moveTo>
                    <a:pt x="452824" y="370560"/>
                  </a:moveTo>
                  <a:lnTo>
                    <a:pt x="415369" y="370560"/>
                  </a:lnTo>
                  <a:lnTo>
                    <a:pt x="419961" y="380173"/>
                  </a:lnTo>
                  <a:lnTo>
                    <a:pt x="425945" y="390296"/>
                  </a:lnTo>
                  <a:lnTo>
                    <a:pt x="433310" y="400916"/>
                  </a:lnTo>
                  <a:lnTo>
                    <a:pt x="442049" y="412017"/>
                  </a:lnTo>
                  <a:lnTo>
                    <a:pt x="413977" y="414394"/>
                  </a:lnTo>
                  <a:lnTo>
                    <a:pt x="406999" y="415195"/>
                  </a:lnTo>
                  <a:lnTo>
                    <a:pt x="401245" y="420337"/>
                  </a:lnTo>
                  <a:lnTo>
                    <a:pt x="399642" y="427362"/>
                  </a:lnTo>
                  <a:lnTo>
                    <a:pt x="391624" y="466556"/>
                  </a:lnTo>
                  <a:lnTo>
                    <a:pt x="424601" y="466556"/>
                  </a:lnTo>
                  <a:lnTo>
                    <a:pt x="428889" y="445523"/>
                  </a:lnTo>
                  <a:lnTo>
                    <a:pt x="478399" y="441324"/>
                  </a:lnTo>
                  <a:lnTo>
                    <a:pt x="487451" y="439876"/>
                  </a:lnTo>
                  <a:lnTo>
                    <a:pt x="493635" y="431336"/>
                  </a:lnTo>
                  <a:lnTo>
                    <a:pt x="491699" y="419233"/>
                  </a:lnTo>
                  <a:lnTo>
                    <a:pt x="490378" y="416396"/>
                  </a:lnTo>
                  <a:lnTo>
                    <a:pt x="488001" y="413662"/>
                  </a:lnTo>
                  <a:lnTo>
                    <a:pt x="461089" y="383427"/>
                  </a:lnTo>
                  <a:lnTo>
                    <a:pt x="452824" y="370560"/>
                  </a:lnTo>
                  <a:close/>
                </a:path>
                <a:path w="623570" h="622935">
                  <a:moveTo>
                    <a:pt x="367046" y="209565"/>
                  </a:moveTo>
                  <a:lnTo>
                    <a:pt x="297483" y="209565"/>
                  </a:lnTo>
                  <a:lnTo>
                    <a:pt x="303859" y="209997"/>
                  </a:lnTo>
                  <a:lnTo>
                    <a:pt x="317141" y="214938"/>
                  </a:lnTo>
                  <a:lnTo>
                    <a:pt x="368010" y="255051"/>
                  </a:lnTo>
                  <a:lnTo>
                    <a:pt x="394678" y="284926"/>
                  </a:lnTo>
                  <a:lnTo>
                    <a:pt x="413234" y="319062"/>
                  </a:lnTo>
                  <a:lnTo>
                    <a:pt x="413653" y="325148"/>
                  </a:lnTo>
                  <a:lnTo>
                    <a:pt x="364810" y="373986"/>
                  </a:lnTo>
                  <a:lnTo>
                    <a:pt x="411943" y="373986"/>
                  </a:lnTo>
                  <a:lnTo>
                    <a:pt x="415369" y="370560"/>
                  </a:lnTo>
                  <a:lnTo>
                    <a:pt x="452824" y="370560"/>
                  </a:lnTo>
                  <a:lnTo>
                    <a:pt x="447483" y="362244"/>
                  </a:lnTo>
                  <a:lnTo>
                    <a:pt x="442715" y="349233"/>
                  </a:lnTo>
                  <a:lnTo>
                    <a:pt x="442317" y="343513"/>
                  </a:lnTo>
                  <a:lnTo>
                    <a:pt x="487397" y="298387"/>
                  </a:lnTo>
                  <a:lnTo>
                    <a:pt x="440971" y="298387"/>
                  </a:lnTo>
                  <a:lnTo>
                    <a:pt x="408469" y="250047"/>
                  </a:lnTo>
                  <a:lnTo>
                    <a:pt x="372906" y="214364"/>
                  </a:lnTo>
                  <a:lnTo>
                    <a:pt x="367046" y="209565"/>
                  </a:lnTo>
                  <a:close/>
                </a:path>
                <a:path w="623570" h="622935">
                  <a:moveTo>
                    <a:pt x="542592" y="33029"/>
                  </a:moveTo>
                  <a:lnTo>
                    <a:pt x="474496" y="33029"/>
                  </a:lnTo>
                  <a:lnTo>
                    <a:pt x="480711" y="33355"/>
                  </a:lnTo>
                  <a:lnTo>
                    <a:pt x="493919" y="38196"/>
                  </a:lnTo>
                  <a:lnTo>
                    <a:pt x="545037" y="78585"/>
                  </a:lnTo>
                  <a:lnTo>
                    <a:pt x="571678" y="108423"/>
                  </a:lnTo>
                  <a:lnTo>
                    <a:pt x="590273" y="142557"/>
                  </a:lnTo>
                  <a:lnTo>
                    <a:pt x="590714" y="148650"/>
                  </a:lnTo>
                  <a:lnTo>
                    <a:pt x="440971" y="298387"/>
                  </a:lnTo>
                  <a:lnTo>
                    <a:pt x="487397" y="298387"/>
                  </a:lnTo>
                  <a:lnTo>
                    <a:pt x="614946" y="170707"/>
                  </a:lnTo>
                  <a:lnTo>
                    <a:pt x="623524" y="144598"/>
                  </a:lnTo>
                  <a:lnTo>
                    <a:pt x="621784" y="135562"/>
                  </a:lnTo>
                  <a:lnTo>
                    <a:pt x="604437" y="98628"/>
                  </a:lnTo>
                  <a:lnTo>
                    <a:pt x="567729" y="55735"/>
                  </a:lnTo>
                  <a:lnTo>
                    <a:pt x="545098" y="34944"/>
                  </a:lnTo>
                  <a:lnTo>
                    <a:pt x="542592" y="33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950264" y="1597068"/>
            <a:ext cx="1765935" cy="1765935"/>
            <a:chOff x="7506904" y="3519209"/>
            <a:chExt cx="1765935" cy="1765935"/>
          </a:xfrm>
        </p:grpSpPr>
        <p:sp>
          <p:nvSpPr>
            <p:cNvPr id="41" name="object 41"/>
            <p:cNvSpPr/>
            <p:nvPr/>
          </p:nvSpPr>
          <p:spPr>
            <a:xfrm>
              <a:off x="7506904" y="3519209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4"/>
                  </a:lnTo>
                  <a:lnTo>
                    <a:pt x="78588" y="1247635"/>
                  </a:lnTo>
                  <a:lnTo>
                    <a:pt x="98554" y="1288733"/>
                  </a:lnTo>
                  <a:lnTo>
                    <a:pt x="120550" y="1328609"/>
                  </a:lnTo>
                  <a:lnTo>
                    <a:pt x="144507" y="1367196"/>
                  </a:lnTo>
                  <a:lnTo>
                    <a:pt x="170360" y="1404427"/>
                  </a:lnTo>
                  <a:lnTo>
                    <a:pt x="198040" y="1440234"/>
                  </a:lnTo>
                  <a:lnTo>
                    <a:pt x="227480" y="1474551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5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3" y="1705203"/>
                  </a:lnTo>
                  <a:lnTo>
                    <a:pt x="1247635" y="1687334"/>
                  </a:lnTo>
                  <a:lnTo>
                    <a:pt x="1288732" y="1667368"/>
                  </a:lnTo>
                  <a:lnTo>
                    <a:pt x="1328608" y="1645372"/>
                  </a:lnTo>
                  <a:lnTo>
                    <a:pt x="1367195" y="1621415"/>
                  </a:lnTo>
                  <a:lnTo>
                    <a:pt x="1404426" y="1595562"/>
                  </a:lnTo>
                  <a:lnTo>
                    <a:pt x="1440234" y="1567882"/>
                  </a:lnTo>
                  <a:lnTo>
                    <a:pt x="1474550" y="1538442"/>
                  </a:lnTo>
                  <a:lnTo>
                    <a:pt x="1507309" y="1507309"/>
                  </a:lnTo>
                  <a:lnTo>
                    <a:pt x="1538442" y="1474551"/>
                  </a:lnTo>
                  <a:lnTo>
                    <a:pt x="1567882" y="1440234"/>
                  </a:lnTo>
                  <a:lnTo>
                    <a:pt x="1595562" y="1404427"/>
                  </a:lnTo>
                  <a:lnTo>
                    <a:pt x="1621414" y="1367196"/>
                  </a:lnTo>
                  <a:lnTo>
                    <a:pt x="1645372" y="1328609"/>
                  </a:lnTo>
                  <a:lnTo>
                    <a:pt x="1667368" y="1288733"/>
                  </a:lnTo>
                  <a:lnTo>
                    <a:pt x="1687334" y="1247635"/>
                  </a:lnTo>
                  <a:lnTo>
                    <a:pt x="1705203" y="1205384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4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0" y="227480"/>
                  </a:lnTo>
                  <a:lnTo>
                    <a:pt x="1440234" y="198040"/>
                  </a:lnTo>
                  <a:lnTo>
                    <a:pt x="1404426" y="170360"/>
                  </a:lnTo>
                  <a:lnTo>
                    <a:pt x="1367195" y="144507"/>
                  </a:lnTo>
                  <a:lnTo>
                    <a:pt x="1328608" y="120550"/>
                  </a:lnTo>
                  <a:lnTo>
                    <a:pt x="1288732" y="98554"/>
                  </a:lnTo>
                  <a:lnTo>
                    <a:pt x="1247635" y="78588"/>
                  </a:lnTo>
                  <a:lnTo>
                    <a:pt x="1205383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63023" y="4019152"/>
              <a:ext cx="472440" cy="766445"/>
            </a:xfrm>
            <a:custGeom>
              <a:avLst/>
              <a:gdLst/>
              <a:ahLst/>
              <a:cxnLst/>
              <a:rect l="l" t="t" r="r" b="b"/>
              <a:pathLst>
                <a:path w="472440" h="766445">
                  <a:moveTo>
                    <a:pt x="465165" y="636488"/>
                  </a:moveTo>
                  <a:lnTo>
                    <a:pt x="7085" y="636488"/>
                  </a:lnTo>
                  <a:lnTo>
                    <a:pt x="0" y="643573"/>
                  </a:lnTo>
                  <a:lnTo>
                    <a:pt x="0" y="758951"/>
                  </a:lnTo>
                  <a:lnTo>
                    <a:pt x="7085" y="766036"/>
                  </a:lnTo>
                  <a:lnTo>
                    <a:pt x="465165" y="766036"/>
                  </a:lnTo>
                  <a:lnTo>
                    <a:pt x="472250" y="758951"/>
                  </a:lnTo>
                  <a:lnTo>
                    <a:pt x="472250" y="734394"/>
                  </a:lnTo>
                  <a:lnTo>
                    <a:pt x="31641" y="734394"/>
                  </a:lnTo>
                  <a:lnTo>
                    <a:pt x="31641" y="668130"/>
                  </a:lnTo>
                  <a:lnTo>
                    <a:pt x="472250" y="668130"/>
                  </a:lnTo>
                  <a:lnTo>
                    <a:pt x="472250" y="643573"/>
                  </a:lnTo>
                  <a:lnTo>
                    <a:pt x="465165" y="636488"/>
                  </a:lnTo>
                  <a:close/>
                </a:path>
                <a:path w="472440" h="766445">
                  <a:moveTo>
                    <a:pt x="472250" y="668130"/>
                  </a:moveTo>
                  <a:lnTo>
                    <a:pt x="440608" y="668130"/>
                  </a:lnTo>
                  <a:lnTo>
                    <a:pt x="440608" y="734394"/>
                  </a:lnTo>
                  <a:lnTo>
                    <a:pt x="472250" y="734394"/>
                  </a:lnTo>
                  <a:lnTo>
                    <a:pt x="472250" y="668130"/>
                  </a:lnTo>
                  <a:close/>
                </a:path>
                <a:path w="472440" h="766445">
                  <a:moveTo>
                    <a:pt x="220362" y="97945"/>
                  </a:moveTo>
                  <a:lnTo>
                    <a:pt x="56040" y="97945"/>
                  </a:lnTo>
                  <a:lnTo>
                    <a:pt x="48955" y="105030"/>
                  </a:lnTo>
                  <a:lnTo>
                    <a:pt x="48955" y="367298"/>
                  </a:lnTo>
                  <a:lnTo>
                    <a:pt x="56040" y="374383"/>
                  </a:lnTo>
                  <a:lnTo>
                    <a:pt x="260619" y="374383"/>
                  </a:lnTo>
                  <a:lnTo>
                    <a:pt x="292539" y="380844"/>
                  </a:lnTo>
                  <a:lnTo>
                    <a:pt x="318633" y="398452"/>
                  </a:lnTo>
                  <a:lnTo>
                    <a:pt x="336241" y="424546"/>
                  </a:lnTo>
                  <a:lnTo>
                    <a:pt x="342702" y="456466"/>
                  </a:lnTo>
                  <a:lnTo>
                    <a:pt x="336241" y="488385"/>
                  </a:lnTo>
                  <a:lnTo>
                    <a:pt x="318633" y="514477"/>
                  </a:lnTo>
                  <a:lnTo>
                    <a:pt x="292539" y="532084"/>
                  </a:lnTo>
                  <a:lnTo>
                    <a:pt x="260619" y="538543"/>
                  </a:lnTo>
                  <a:lnTo>
                    <a:pt x="211494" y="538543"/>
                  </a:lnTo>
                  <a:lnTo>
                    <a:pt x="211243" y="538582"/>
                  </a:lnTo>
                  <a:lnTo>
                    <a:pt x="7085" y="538582"/>
                  </a:lnTo>
                  <a:lnTo>
                    <a:pt x="0" y="545667"/>
                  </a:lnTo>
                  <a:lnTo>
                    <a:pt x="0" y="563138"/>
                  </a:lnTo>
                  <a:lnTo>
                    <a:pt x="7085" y="570224"/>
                  </a:lnTo>
                  <a:lnTo>
                    <a:pt x="195805" y="570224"/>
                  </a:lnTo>
                  <a:lnTo>
                    <a:pt x="195805" y="636488"/>
                  </a:lnTo>
                  <a:lnTo>
                    <a:pt x="227447" y="636488"/>
                  </a:lnTo>
                  <a:lnTo>
                    <a:pt x="227447" y="570184"/>
                  </a:lnTo>
                  <a:lnTo>
                    <a:pt x="260619" y="570184"/>
                  </a:lnTo>
                  <a:lnTo>
                    <a:pt x="304845" y="561234"/>
                  </a:lnTo>
                  <a:lnTo>
                    <a:pt x="340998" y="536840"/>
                  </a:lnTo>
                  <a:lnTo>
                    <a:pt x="365393" y="500688"/>
                  </a:lnTo>
                  <a:lnTo>
                    <a:pt x="374344" y="456466"/>
                  </a:lnTo>
                  <a:lnTo>
                    <a:pt x="365393" y="412240"/>
                  </a:lnTo>
                  <a:lnTo>
                    <a:pt x="340998" y="376087"/>
                  </a:lnTo>
                  <a:lnTo>
                    <a:pt x="304845" y="351692"/>
                  </a:lnTo>
                  <a:lnTo>
                    <a:pt x="260619" y="342741"/>
                  </a:lnTo>
                  <a:lnTo>
                    <a:pt x="80597" y="342741"/>
                  </a:lnTo>
                  <a:lnTo>
                    <a:pt x="80597" y="129587"/>
                  </a:lnTo>
                  <a:lnTo>
                    <a:pt x="227447" y="129587"/>
                  </a:lnTo>
                  <a:lnTo>
                    <a:pt x="227447" y="105030"/>
                  </a:lnTo>
                  <a:lnTo>
                    <a:pt x="220362" y="97945"/>
                  </a:lnTo>
                  <a:close/>
                </a:path>
                <a:path w="472440" h="766445">
                  <a:moveTo>
                    <a:pt x="369465" y="276437"/>
                  </a:moveTo>
                  <a:lnTo>
                    <a:pt x="260619" y="276437"/>
                  </a:lnTo>
                  <a:lnTo>
                    <a:pt x="308413" y="282879"/>
                  </a:lnTo>
                  <a:lnTo>
                    <a:pt x="351393" y="301052"/>
                  </a:lnTo>
                  <a:lnTo>
                    <a:pt x="387832" y="329227"/>
                  </a:lnTo>
                  <a:lnTo>
                    <a:pt x="415999" y="365674"/>
                  </a:lnTo>
                  <a:lnTo>
                    <a:pt x="434168" y="408663"/>
                  </a:lnTo>
                  <a:lnTo>
                    <a:pt x="440608" y="456466"/>
                  </a:lnTo>
                  <a:lnTo>
                    <a:pt x="434168" y="504269"/>
                  </a:lnTo>
                  <a:lnTo>
                    <a:pt x="415999" y="547257"/>
                  </a:lnTo>
                  <a:lnTo>
                    <a:pt x="387832" y="583702"/>
                  </a:lnTo>
                  <a:lnTo>
                    <a:pt x="351393" y="611875"/>
                  </a:lnTo>
                  <a:lnTo>
                    <a:pt x="308413" y="630047"/>
                  </a:lnTo>
                  <a:lnTo>
                    <a:pt x="260619" y="636488"/>
                  </a:lnTo>
                  <a:lnTo>
                    <a:pt x="371759" y="636488"/>
                  </a:lnTo>
                  <a:lnTo>
                    <a:pt x="412881" y="603285"/>
                  </a:lnTo>
                  <a:lnTo>
                    <a:pt x="444601" y="560956"/>
                  </a:lnTo>
                  <a:lnTo>
                    <a:pt x="465022" y="511388"/>
                  </a:lnTo>
                  <a:lnTo>
                    <a:pt x="472250" y="456466"/>
                  </a:lnTo>
                  <a:lnTo>
                    <a:pt x="466651" y="407991"/>
                  </a:lnTo>
                  <a:lnTo>
                    <a:pt x="450707" y="363460"/>
                  </a:lnTo>
                  <a:lnTo>
                    <a:pt x="425698" y="324155"/>
                  </a:lnTo>
                  <a:lnTo>
                    <a:pt x="392904" y="291356"/>
                  </a:lnTo>
                  <a:lnTo>
                    <a:pt x="369465" y="276437"/>
                  </a:lnTo>
                  <a:close/>
                </a:path>
                <a:path w="472440" h="766445">
                  <a:moveTo>
                    <a:pt x="105051" y="374383"/>
                  </a:moveTo>
                  <a:lnTo>
                    <a:pt x="73413" y="374383"/>
                  </a:lnTo>
                  <a:lnTo>
                    <a:pt x="73413" y="465204"/>
                  </a:lnTo>
                  <a:lnTo>
                    <a:pt x="80494" y="472289"/>
                  </a:lnTo>
                  <a:lnTo>
                    <a:pt x="195915" y="472289"/>
                  </a:lnTo>
                  <a:lnTo>
                    <a:pt x="202996" y="465204"/>
                  </a:lnTo>
                  <a:lnTo>
                    <a:pt x="202996" y="440647"/>
                  </a:lnTo>
                  <a:lnTo>
                    <a:pt x="105051" y="440647"/>
                  </a:lnTo>
                  <a:lnTo>
                    <a:pt x="105051" y="374383"/>
                  </a:lnTo>
                  <a:close/>
                </a:path>
                <a:path w="472440" h="766445">
                  <a:moveTo>
                    <a:pt x="202996" y="374383"/>
                  </a:moveTo>
                  <a:lnTo>
                    <a:pt x="171354" y="374383"/>
                  </a:lnTo>
                  <a:lnTo>
                    <a:pt x="171354" y="440647"/>
                  </a:lnTo>
                  <a:lnTo>
                    <a:pt x="202996" y="440647"/>
                  </a:lnTo>
                  <a:lnTo>
                    <a:pt x="202996" y="374383"/>
                  </a:lnTo>
                  <a:close/>
                </a:path>
                <a:path w="472440" h="766445">
                  <a:moveTo>
                    <a:pt x="187308" y="342702"/>
                  </a:moveTo>
                  <a:lnTo>
                    <a:pt x="89101" y="342702"/>
                  </a:lnTo>
                  <a:lnTo>
                    <a:pt x="88850" y="342741"/>
                  </a:lnTo>
                  <a:lnTo>
                    <a:pt x="195805" y="342741"/>
                  </a:lnTo>
                  <a:lnTo>
                    <a:pt x="187428" y="342738"/>
                  </a:lnTo>
                  <a:close/>
                </a:path>
                <a:path w="472440" h="766445">
                  <a:moveTo>
                    <a:pt x="227447" y="129587"/>
                  </a:moveTo>
                  <a:lnTo>
                    <a:pt x="195805" y="129587"/>
                  </a:lnTo>
                  <a:lnTo>
                    <a:pt x="195805" y="342741"/>
                  </a:lnTo>
                  <a:lnTo>
                    <a:pt x="227447" y="342741"/>
                  </a:lnTo>
                  <a:lnTo>
                    <a:pt x="227447" y="276437"/>
                  </a:lnTo>
                  <a:lnTo>
                    <a:pt x="369465" y="276437"/>
                  </a:lnTo>
                  <a:lnTo>
                    <a:pt x="353606" y="266343"/>
                  </a:lnTo>
                  <a:lnTo>
                    <a:pt x="309084" y="250396"/>
                  </a:lnTo>
                  <a:lnTo>
                    <a:pt x="260619" y="244796"/>
                  </a:lnTo>
                  <a:lnTo>
                    <a:pt x="227447" y="244796"/>
                  </a:lnTo>
                  <a:lnTo>
                    <a:pt x="227447" y="129587"/>
                  </a:lnTo>
                  <a:close/>
                </a:path>
                <a:path w="472440" h="766445">
                  <a:moveTo>
                    <a:pt x="195915" y="0"/>
                  </a:moveTo>
                  <a:lnTo>
                    <a:pt x="80494" y="0"/>
                  </a:lnTo>
                  <a:lnTo>
                    <a:pt x="73413" y="7085"/>
                  </a:lnTo>
                  <a:lnTo>
                    <a:pt x="73413" y="97945"/>
                  </a:lnTo>
                  <a:lnTo>
                    <a:pt x="202996" y="97945"/>
                  </a:lnTo>
                  <a:lnTo>
                    <a:pt x="105051" y="97906"/>
                  </a:lnTo>
                  <a:lnTo>
                    <a:pt x="105051" y="31641"/>
                  </a:lnTo>
                  <a:lnTo>
                    <a:pt x="202996" y="31641"/>
                  </a:lnTo>
                  <a:lnTo>
                    <a:pt x="202996" y="7085"/>
                  </a:lnTo>
                  <a:lnTo>
                    <a:pt x="195915" y="0"/>
                  </a:lnTo>
                  <a:close/>
                </a:path>
                <a:path w="472440" h="766445">
                  <a:moveTo>
                    <a:pt x="202996" y="31641"/>
                  </a:moveTo>
                  <a:lnTo>
                    <a:pt x="171354" y="31641"/>
                  </a:lnTo>
                  <a:lnTo>
                    <a:pt x="171354" y="97906"/>
                  </a:lnTo>
                  <a:lnTo>
                    <a:pt x="202996" y="97906"/>
                  </a:lnTo>
                  <a:lnTo>
                    <a:pt x="202996" y="31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27">
            <a:extLst>
              <a:ext uri="{FF2B5EF4-FFF2-40B4-BE49-F238E27FC236}">
                <a16:creationId xmlns:a16="http://schemas.microsoft.com/office/drawing/2014/main" xmlns="" id="{429E5126-8673-F703-AB25-179D0799F4B0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z="2450" b="1" spc="-165" dirty="0">
                <a:latin typeface="Arial"/>
                <a:cs typeface="Arial"/>
              </a:rPr>
              <a:t>Educação</a:t>
            </a:r>
            <a:r>
              <a:rPr lang="pt-BR" sz="2450" b="1" spc="5" dirty="0">
                <a:latin typeface="Arial"/>
                <a:cs typeface="Arial"/>
              </a:rPr>
              <a:t>,</a:t>
            </a:r>
            <a:r>
              <a:rPr lang="pt-BR" sz="2450" b="1" spc="-340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Ciênci</a:t>
            </a:r>
            <a:r>
              <a:rPr lang="pt-BR" sz="2450" b="1" spc="10" dirty="0">
                <a:latin typeface="Arial"/>
                <a:cs typeface="Arial"/>
              </a:rPr>
              <a:t>a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10" dirty="0">
                <a:latin typeface="Arial"/>
                <a:cs typeface="Arial"/>
              </a:rPr>
              <a:t>e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-350" dirty="0">
                <a:latin typeface="Arial"/>
                <a:cs typeface="Arial"/>
              </a:rPr>
              <a:t>T</a:t>
            </a:r>
            <a:r>
              <a:rPr lang="pt-BR" sz="2450" b="1" spc="-165" dirty="0">
                <a:latin typeface="Arial"/>
                <a:cs typeface="Arial"/>
              </a:rPr>
              <a:t>ecnologia</a:t>
            </a:r>
            <a:endParaRPr lang="pt-BR" sz="2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05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6798346"/>
            <a:ext cx="302831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4950" spc="-232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914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16450" spc="180" dirty="0">
                <a:solidFill>
                  <a:srgbClr val="EC008C"/>
                </a:solidFill>
                <a:latin typeface="Impact"/>
                <a:cs typeface="Impact"/>
              </a:rPr>
              <a:t>2,4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2998" y="9065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EC008C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1250" y="8146382"/>
            <a:ext cx="238061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84D9"/>
                </a:solidFill>
                <a:latin typeface="Impact"/>
                <a:cs typeface="Impact"/>
              </a:rPr>
              <a:t>2,</a:t>
            </a:r>
            <a:r>
              <a:rPr sz="8250" spc="-5" dirty="0">
                <a:solidFill>
                  <a:srgbClr val="FF84D9"/>
                </a:solidFill>
                <a:latin typeface="Impact"/>
                <a:cs typeface="Impact"/>
              </a:rPr>
              <a:t>1</a:t>
            </a:r>
            <a:r>
              <a:rPr sz="8250" spc="-90" dirty="0">
                <a:solidFill>
                  <a:srgbClr val="FF84D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84D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7653" y="9346185"/>
            <a:ext cx="1633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2023</a:t>
            </a:r>
            <a:r>
              <a:rPr sz="2450" spc="10" dirty="0">
                <a:solidFill>
                  <a:srgbClr val="FF84D9"/>
                </a:solidFill>
                <a:latin typeface="Impact"/>
                <a:cs typeface="Impact"/>
              </a:rPr>
              <a:t> a </a:t>
            </a: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3963" y="602038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2" y="0"/>
                </a:moveTo>
                <a:lnTo>
                  <a:pt x="525994" y="0"/>
                </a:lnTo>
                <a:lnTo>
                  <a:pt x="395062" y="768"/>
                </a:lnTo>
                <a:lnTo>
                  <a:pt x="342496" y="2593"/>
                </a:lnTo>
                <a:lnTo>
                  <a:pt x="297418" y="6148"/>
                </a:lnTo>
                <a:lnTo>
                  <a:pt x="258998" y="12008"/>
                </a:lnTo>
                <a:lnTo>
                  <a:pt x="180400" y="41424"/>
                </a:lnTo>
                <a:lnTo>
                  <a:pt x="138340" y="68288"/>
                </a:lnTo>
                <a:lnTo>
                  <a:pt x="100783" y="100778"/>
                </a:lnTo>
                <a:lnTo>
                  <a:pt x="68291" y="138335"/>
                </a:lnTo>
                <a:lnTo>
                  <a:pt x="41427" y="180396"/>
                </a:lnTo>
                <a:lnTo>
                  <a:pt x="20753" y="226399"/>
                </a:lnTo>
                <a:lnTo>
                  <a:pt x="5228" y="284333"/>
                </a:lnTo>
                <a:lnTo>
                  <a:pt x="0" y="344083"/>
                </a:lnTo>
                <a:lnTo>
                  <a:pt x="1312" y="374100"/>
                </a:lnTo>
                <a:lnTo>
                  <a:pt x="11719" y="433111"/>
                </a:lnTo>
                <a:lnTo>
                  <a:pt x="41427" y="507770"/>
                </a:lnTo>
                <a:lnTo>
                  <a:pt x="68291" y="549831"/>
                </a:lnTo>
                <a:lnTo>
                  <a:pt x="100783" y="587387"/>
                </a:lnTo>
                <a:lnTo>
                  <a:pt x="138340" y="619878"/>
                </a:lnTo>
                <a:lnTo>
                  <a:pt x="180400" y="646741"/>
                </a:lnTo>
                <a:lnTo>
                  <a:pt x="226401" y="667416"/>
                </a:lnTo>
                <a:lnTo>
                  <a:pt x="297418" y="682019"/>
                </a:lnTo>
                <a:lnTo>
                  <a:pt x="342496" y="685573"/>
                </a:lnTo>
                <a:lnTo>
                  <a:pt x="395062" y="687398"/>
                </a:lnTo>
                <a:lnTo>
                  <a:pt x="455951" y="688071"/>
                </a:lnTo>
                <a:lnTo>
                  <a:pt x="525994" y="688167"/>
                </a:lnTo>
                <a:lnTo>
                  <a:pt x="2477652" y="688167"/>
                </a:lnTo>
                <a:lnTo>
                  <a:pt x="2608586" y="687398"/>
                </a:lnTo>
                <a:lnTo>
                  <a:pt x="2661154" y="685573"/>
                </a:lnTo>
                <a:lnTo>
                  <a:pt x="2706232" y="682019"/>
                </a:lnTo>
                <a:lnTo>
                  <a:pt x="2744652" y="676158"/>
                </a:lnTo>
                <a:lnTo>
                  <a:pt x="2823249" y="646741"/>
                </a:lnTo>
                <a:lnTo>
                  <a:pt x="2865310" y="619878"/>
                </a:lnTo>
                <a:lnTo>
                  <a:pt x="2902867" y="587387"/>
                </a:lnTo>
                <a:lnTo>
                  <a:pt x="2935357" y="549831"/>
                </a:lnTo>
                <a:lnTo>
                  <a:pt x="2962219" y="507770"/>
                </a:lnTo>
                <a:lnTo>
                  <a:pt x="2982893" y="461767"/>
                </a:lnTo>
                <a:lnTo>
                  <a:pt x="2998417" y="403832"/>
                </a:lnTo>
                <a:lnTo>
                  <a:pt x="3003646" y="344083"/>
                </a:lnTo>
                <a:lnTo>
                  <a:pt x="3002334" y="314066"/>
                </a:lnTo>
                <a:lnTo>
                  <a:pt x="2991927" y="255055"/>
                </a:lnTo>
                <a:lnTo>
                  <a:pt x="2962219" y="180396"/>
                </a:lnTo>
                <a:lnTo>
                  <a:pt x="2935357" y="138335"/>
                </a:lnTo>
                <a:lnTo>
                  <a:pt x="2902867" y="100778"/>
                </a:lnTo>
                <a:lnTo>
                  <a:pt x="2865310" y="68288"/>
                </a:lnTo>
                <a:lnTo>
                  <a:pt x="2823249" y="41424"/>
                </a:lnTo>
                <a:lnTo>
                  <a:pt x="2777245" y="20750"/>
                </a:lnTo>
                <a:lnTo>
                  <a:pt x="2706232" y="6148"/>
                </a:lnTo>
                <a:lnTo>
                  <a:pt x="2661154" y="2593"/>
                </a:lnTo>
                <a:lnTo>
                  <a:pt x="2608586" y="768"/>
                </a:lnTo>
                <a:lnTo>
                  <a:pt x="2547696" y="96"/>
                </a:lnTo>
                <a:lnTo>
                  <a:pt x="24776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7315" y="6056499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1740" y="8121150"/>
            <a:ext cx="248031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84D9"/>
                </a:solidFill>
                <a:latin typeface="Impact"/>
                <a:cs typeface="Impact"/>
              </a:rPr>
              <a:t>0,</a:t>
            </a:r>
            <a:r>
              <a:rPr sz="8250" spc="630" dirty="0">
                <a:solidFill>
                  <a:srgbClr val="FF84D9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FF84D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696595">
              <a:lnSpc>
                <a:spcPts val="2730"/>
              </a:lnSpc>
            </a:pPr>
            <a:r>
              <a:rPr sz="2450" spc="25" dirty="0">
                <a:solidFill>
                  <a:srgbClr val="FF84D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F84D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35703"/>
              </p:ext>
            </p:extLst>
          </p:nvPr>
        </p:nvGraphicFramePr>
        <p:xfrm>
          <a:off x="3909152" y="3569240"/>
          <a:ext cx="6671944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3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53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9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L="156337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Cultura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Segurança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Esportes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2435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Públic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75" dirty="0">
                          <a:latin typeface="Arial"/>
                          <a:cs typeface="Arial"/>
                        </a:rPr>
                        <a:t>com</a:t>
                      </a:r>
                      <a:endParaRPr sz="2450" dirty="0">
                        <a:latin typeface="Arial"/>
                        <a:cs typeface="Arial"/>
                      </a:endParaRPr>
                    </a:p>
                    <a:p>
                      <a:pPr marL="530225">
                        <a:lnSpc>
                          <a:spcPts val="278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Cidadania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1499463" y="943733"/>
            <a:ext cx="3110742" cy="3110742"/>
            <a:chOff x="13494216" y="366125"/>
            <a:chExt cx="2618105" cy="2618105"/>
          </a:xfrm>
        </p:grpSpPr>
        <p:sp>
          <p:nvSpPr>
            <p:cNvPr id="25" name="object 25"/>
            <p:cNvSpPr/>
            <p:nvPr/>
          </p:nvSpPr>
          <p:spPr>
            <a:xfrm>
              <a:off x="13494216" y="366125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5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8" y="3433"/>
                  </a:lnTo>
                  <a:lnTo>
                    <a:pt x="1166245" y="7680"/>
                  </a:lnTo>
                  <a:lnTo>
                    <a:pt x="1119655" y="13574"/>
                  </a:lnTo>
                  <a:lnTo>
                    <a:pt x="1073590" y="21087"/>
                  </a:lnTo>
                  <a:lnTo>
                    <a:pt x="1028078" y="30188"/>
                  </a:lnTo>
                  <a:lnTo>
                    <a:pt x="983148" y="40848"/>
                  </a:lnTo>
                  <a:lnTo>
                    <a:pt x="938832" y="53038"/>
                  </a:lnTo>
                  <a:lnTo>
                    <a:pt x="895157" y="66727"/>
                  </a:lnTo>
                  <a:lnTo>
                    <a:pt x="852155" y="81886"/>
                  </a:lnTo>
                  <a:lnTo>
                    <a:pt x="809853" y="98485"/>
                  </a:lnTo>
                  <a:lnTo>
                    <a:pt x="768282" y="116496"/>
                  </a:lnTo>
                  <a:lnTo>
                    <a:pt x="727472" y="135888"/>
                  </a:lnTo>
                  <a:lnTo>
                    <a:pt x="687452" y="156632"/>
                  </a:lnTo>
                  <a:lnTo>
                    <a:pt x="648251" y="178699"/>
                  </a:lnTo>
                  <a:lnTo>
                    <a:pt x="609900" y="202058"/>
                  </a:lnTo>
                  <a:lnTo>
                    <a:pt x="572427" y="226680"/>
                  </a:lnTo>
                  <a:lnTo>
                    <a:pt x="535862" y="252535"/>
                  </a:lnTo>
                  <a:lnTo>
                    <a:pt x="500235" y="279595"/>
                  </a:lnTo>
                  <a:lnTo>
                    <a:pt x="465576" y="307829"/>
                  </a:lnTo>
                  <a:lnTo>
                    <a:pt x="431914" y="337208"/>
                  </a:lnTo>
                  <a:lnTo>
                    <a:pt x="399278" y="367702"/>
                  </a:lnTo>
                  <a:lnTo>
                    <a:pt x="367698" y="399282"/>
                  </a:lnTo>
                  <a:lnTo>
                    <a:pt x="337204" y="431918"/>
                  </a:lnTo>
                  <a:lnTo>
                    <a:pt x="307826" y="465581"/>
                  </a:lnTo>
                  <a:lnTo>
                    <a:pt x="279592" y="500240"/>
                  </a:lnTo>
                  <a:lnTo>
                    <a:pt x="252532" y="535867"/>
                  </a:lnTo>
                  <a:lnTo>
                    <a:pt x="226677" y="572432"/>
                  </a:lnTo>
                  <a:lnTo>
                    <a:pt x="202055" y="609905"/>
                  </a:lnTo>
                  <a:lnTo>
                    <a:pt x="178696" y="648257"/>
                  </a:lnTo>
                  <a:lnTo>
                    <a:pt x="156630" y="687457"/>
                  </a:lnTo>
                  <a:lnTo>
                    <a:pt x="135887" y="727478"/>
                  </a:lnTo>
                  <a:lnTo>
                    <a:pt x="116495" y="768288"/>
                  </a:lnTo>
                  <a:lnTo>
                    <a:pt x="98484" y="809859"/>
                  </a:lnTo>
                  <a:lnTo>
                    <a:pt x="81885" y="852160"/>
                  </a:lnTo>
                  <a:lnTo>
                    <a:pt x="66726" y="895163"/>
                  </a:lnTo>
                  <a:lnTo>
                    <a:pt x="53037" y="938838"/>
                  </a:lnTo>
                  <a:lnTo>
                    <a:pt x="40848" y="983154"/>
                  </a:lnTo>
                  <a:lnTo>
                    <a:pt x="30188" y="1028083"/>
                  </a:lnTo>
                  <a:lnTo>
                    <a:pt x="21087" y="1073595"/>
                  </a:lnTo>
                  <a:lnTo>
                    <a:pt x="13574" y="1119660"/>
                  </a:lnTo>
                  <a:lnTo>
                    <a:pt x="7680" y="1166250"/>
                  </a:lnTo>
                  <a:lnTo>
                    <a:pt x="3433" y="1213333"/>
                  </a:lnTo>
                  <a:lnTo>
                    <a:pt x="863" y="1260881"/>
                  </a:lnTo>
                  <a:lnTo>
                    <a:pt x="0" y="1308864"/>
                  </a:lnTo>
                  <a:lnTo>
                    <a:pt x="863" y="1356848"/>
                  </a:lnTo>
                  <a:lnTo>
                    <a:pt x="3433" y="1404396"/>
                  </a:lnTo>
                  <a:lnTo>
                    <a:pt x="7680" y="1451479"/>
                  </a:lnTo>
                  <a:lnTo>
                    <a:pt x="13574" y="1498068"/>
                  </a:lnTo>
                  <a:lnTo>
                    <a:pt x="21087" y="1544133"/>
                  </a:lnTo>
                  <a:lnTo>
                    <a:pt x="30188" y="1589645"/>
                  </a:lnTo>
                  <a:lnTo>
                    <a:pt x="40848" y="1634574"/>
                  </a:lnTo>
                  <a:lnTo>
                    <a:pt x="53037" y="1678891"/>
                  </a:lnTo>
                  <a:lnTo>
                    <a:pt x="66726" y="1722565"/>
                  </a:lnTo>
                  <a:lnTo>
                    <a:pt x="81885" y="1765568"/>
                  </a:lnTo>
                  <a:lnTo>
                    <a:pt x="98484" y="1807869"/>
                  </a:lnTo>
                  <a:lnTo>
                    <a:pt x="116495" y="1849440"/>
                  </a:lnTo>
                  <a:lnTo>
                    <a:pt x="135887" y="1890250"/>
                  </a:lnTo>
                  <a:lnTo>
                    <a:pt x="156630" y="1930270"/>
                  </a:lnTo>
                  <a:lnTo>
                    <a:pt x="178696" y="1969471"/>
                  </a:lnTo>
                  <a:lnTo>
                    <a:pt x="202055" y="2007823"/>
                  </a:lnTo>
                  <a:lnTo>
                    <a:pt x="226677" y="2045295"/>
                  </a:lnTo>
                  <a:lnTo>
                    <a:pt x="252532" y="2081860"/>
                  </a:lnTo>
                  <a:lnTo>
                    <a:pt x="279592" y="2117487"/>
                  </a:lnTo>
                  <a:lnTo>
                    <a:pt x="307826" y="2152146"/>
                  </a:lnTo>
                  <a:lnTo>
                    <a:pt x="337204" y="2185809"/>
                  </a:lnTo>
                  <a:lnTo>
                    <a:pt x="367698" y="2218445"/>
                  </a:lnTo>
                  <a:lnTo>
                    <a:pt x="399278" y="2250024"/>
                  </a:lnTo>
                  <a:lnTo>
                    <a:pt x="431914" y="2280518"/>
                  </a:lnTo>
                  <a:lnTo>
                    <a:pt x="465576" y="2309897"/>
                  </a:lnTo>
                  <a:lnTo>
                    <a:pt x="500235" y="2338131"/>
                  </a:lnTo>
                  <a:lnTo>
                    <a:pt x="535862" y="2365191"/>
                  </a:lnTo>
                  <a:lnTo>
                    <a:pt x="572427" y="2391046"/>
                  </a:lnTo>
                  <a:lnTo>
                    <a:pt x="609900" y="2415668"/>
                  </a:lnTo>
                  <a:lnTo>
                    <a:pt x="648251" y="2439027"/>
                  </a:lnTo>
                  <a:lnTo>
                    <a:pt x="687452" y="2461093"/>
                  </a:lnTo>
                  <a:lnTo>
                    <a:pt x="727472" y="2481837"/>
                  </a:lnTo>
                  <a:lnTo>
                    <a:pt x="768282" y="2501229"/>
                  </a:lnTo>
                  <a:lnTo>
                    <a:pt x="809853" y="2519240"/>
                  </a:lnTo>
                  <a:lnTo>
                    <a:pt x="852155" y="2535839"/>
                  </a:lnTo>
                  <a:lnTo>
                    <a:pt x="895157" y="2550998"/>
                  </a:lnTo>
                  <a:lnTo>
                    <a:pt x="938832" y="2564687"/>
                  </a:lnTo>
                  <a:lnTo>
                    <a:pt x="983148" y="2576876"/>
                  </a:lnTo>
                  <a:lnTo>
                    <a:pt x="1028078" y="2587536"/>
                  </a:lnTo>
                  <a:lnTo>
                    <a:pt x="1073590" y="2596637"/>
                  </a:lnTo>
                  <a:lnTo>
                    <a:pt x="1119655" y="2604150"/>
                  </a:lnTo>
                  <a:lnTo>
                    <a:pt x="1166245" y="2610045"/>
                  </a:lnTo>
                  <a:lnTo>
                    <a:pt x="1213328" y="2614292"/>
                  </a:lnTo>
                  <a:lnTo>
                    <a:pt x="1260877" y="2616862"/>
                  </a:lnTo>
                  <a:lnTo>
                    <a:pt x="1308860" y="2617725"/>
                  </a:lnTo>
                  <a:lnTo>
                    <a:pt x="1356843" y="2616862"/>
                  </a:lnTo>
                  <a:lnTo>
                    <a:pt x="1404391" y="2614292"/>
                  </a:lnTo>
                  <a:lnTo>
                    <a:pt x="1451474" y="2610045"/>
                  </a:lnTo>
                  <a:lnTo>
                    <a:pt x="1498063" y="2604150"/>
                  </a:lnTo>
                  <a:lnTo>
                    <a:pt x="1544128" y="2596637"/>
                  </a:lnTo>
                  <a:lnTo>
                    <a:pt x="1589640" y="2587536"/>
                  </a:lnTo>
                  <a:lnTo>
                    <a:pt x="1634568" y="2576876"/>
                  </a:lnTo>
                  <a:lnTo>
                    <a:pt x="1678885" y="2564687"/>
                  </a:lnTo>
                  <a:lnTo>
                    <a:pt x="1722559" y="2550998"/>
                  </a:lnTo>
                  <a:lnTo>
                    <a:pt x="1765562" y="2535839"/>
                  </a:lnTo>
                  <a:lnTo>
                    <a:pt x="1807863" y="2519240"/>
                  </a:lnTo>
                  <a:lnTo>
                    <a:pt x="1849433" y="2501229"/>
                  </a:lnTo>
                  <a:lnTo>
                    <a:pt x="1890244" y="2481837"/>
                  </a:lnTo>
                  <a:lnTo>
                    <a:pt x="1930264" y="2461093"/>
                  </a:lnTo>
                  <a:lnTo>
                    <a:pt x="1969464" y="2439027"/>
                  </a:lnTo>
                  <a:lnTo>
                    <a:pt x="2007816" y="2415668"/>
                  </a:lnTo>
                  <a:lnTo>
                    <a:pt x="2045289" y="2391046"/>
                  </a:lnTo>
                  <a:lnTo>
                    <a:pt x="2081854" y="2365191"/>
                  </a:lnTo>
                  <a:lnTo>
                    <a:pt x="2117480" y="2338131"/>
                  </a:lnTo>
                  <a:lnTo>
                    <a:pt x="2152140" y="2309897"/>
                  </a:lnTo>
                  <a:lnTo>
                    <a:pt x="2185802" y="2280518"/>
                  </a:lnTo>
                  <a:lnTo>
                    <a:pt x="2218438" y="2250024"/>
                  </a:lnTo>
                  <a:lnTo>
                    <a:pt x="2250018" y="2218445"/>
                  </a:lnTo>
                  <a:lnTo>
                    <a:pt x="2280512" y="2185809"/>
                  </a:lnTo>
                  <a:lnTo>
                    <a:pt x="2309891" y="2152146"/>
                  </a:lnTo>
                  <a:lnTo>
                    <a:pt x="2338125" y="2117487"/>
                  </a:lnTo>
                  <a:lnTo>
                    <a:pt x="2365185" y="2081860"/>
                  </a:lnTo>
                  <a:lnTo>
                    <a:pt x="2391041" y="2045295"/>
                  </a:lnTo>
                  <a:lnTo>
                    <a:pt x="2415663" y="2007823"/>
                  </a:lnTo>
                  <a:lnTo>
                    <a:pt x="2439022" y="1969471"/>
                  </a:lnTo>
                  <a:lnTo>
                    <a:pt x="2461088" y="1930270"/>
                  </a:lnTo>
                  <a:lnTo>
                    <a:pt x="2481832" y="1890250"/>
                  </a:lnTo>
                  <a:lnTo>
                    <a:pt x="2501224" y="1849440"/>
                  </a:lnTo>
                  <a:lnTo>
                    <a:pt x="2519235" y="1807869"/>
                  </a:lnTo>
                  <a:lnTo>
                    <a:pt x="2535834" y="1765568"/>
                  </a:lnTo>
                  <a:lnTo>
                    <a:pt x="2550994" y="1722565"/>
                  </a:lnTo>
                  <a:lnTo>
                    <a:pt x="2564683" y="1678891"/>
                  </a:lnTo>
                  <a:lnTo>
                    <a:pt x="2576872" y="1634574"/>
                  </a:lnTo>
                  <a:lnTo>
                    <a:pt x="2587532" y="1589645"/>
                  </a:lnTo>
                  <a:lnTo>
                    <a:pt x="2596633" y="1544133"/>
                  </a:lnTo>
                  <a:lnTo>
                    <a:pt x="2604146" y="1498068"/>
                  </a:lnTo>
                  <a:lnTo>
                    <a:pt x="2610041" y="1451479"/>
                  </a:lnTo>
                  <a:lnTo>
                    <a:pt x="2614288" y="1404396"/>
                  </a:lnTo>
                  <a:lnTo>
                    <a:pt x="2616858" y="1356848"/>
                  </a:lnTo>
                  <a:lnTo>
                    <a:pt x="2617721" y="1308864"/>
                  </a:lnTo>
                  <a:lnTo>
                    <a:pt x="2616858" y="1260881"/>
                  </a:lnTo>
                  <a:lnTo>
                    <a:pt x="2614288" y="1213333"/>
                  </a:lnTo>
                  <a:lnTo>
                    <a:pt x="2610041" y="1166250"/>
                  </a:lnTo>
                  <a:lnTo>
                    <a:pt x="2604146" y="1119660"/>
                  </a:lnTo>
                  <a:lnTo>
                    <a:pt x="2596633" y="1073595"/>
                  </a:lnTo>
                  <a:lnTo>
                    <a:pt x="2587532" y="1028083"/>
                  </a:lnTo>
                  <a:lnTo>
                    <a:pt x="2576872" y="983154"/>
                  </a:lnTo>
                  <a:lnTo>
                    <a:pt x="2564683" y="938838"/>
                  </a:lnTo>
                  <a:lnTo>
                    <a:pt x="2550994" y="895163"/>
                  </a:lnTo>
                  <a:lnTo>
                    <a:pt x="2535834" y="852160"/>
                  </a:lnTo>
                  <a:lnTo>
                    <a:pt x="2519235" y="809859"/>
                  </a:lnTo>
                  <a:lnTo>
                    <a:pt x="2501224" y="768288"/>
                  </a:lnTo>
                  <a:lnTo>
                    <a:pt x="2481832" y="727478"/>
                  </a:lnTo>
                  <a:lnTo>
                    <a:pt x="2461088" y="687457"/>
                  </a:lnTo>
                  <a:lnTo>
                    <a:pt x="2439022" y="648257"/>
                  </a:lnTo>
                  <a:lnTo>
                    <a:pt x="2415663" y="609905"/>
                  </a:lnTo>
                  <a:lnTo>
                    <a:pt x="2391041" y="572432"/>
                  </a:lnTo>
                  <a:lnTo>
                    <a:pt x="2365185" y="535867"/>
                  </a:lnTo>
                  <a:lnTo>
                    <a:pt x="2338125" y="500240"/>
                  </a:lnTo>
                  <a:lnTo>
                    <a:pt x="2309891" y="465581"/>
                  </a:lnTo>
                  <a:lnTo>
                    <a:pt x="2280512" y="431918"/>
                  </a:lnTo>
                  <a:lnTo>
                    <a:pt x="2250018" y="399282"/>
                  </a:lnTo>
                  <a:lnTo>
                    <a:pt x="2218438" y="367702"/>
                  </a:lnTo>
                  <a:lnTo>
                    <a:pt x="2185802" y="337208"/>
                  </a:lnTo>
                  <a:lnTo>
                    <a:pt x="2152140" y="307829"/>
                  </a:lnTo>
                  <a:lnTo>
                    <a:pt x="2117480" y="279595"/>
                  </a:lnTo>
                  <a:lnTo>
                    <a:pt x="2081854" y="252535"/>
                  </a:lnTo>
                  <a:lnTo>
                    <a:pt x="2045289" y="226680"/>
                  </a:lnTo>
                  <a:lnTo>
                    <a:pt x="2007816" y="202058"/>
                  </a:lnTo>
                  <a:lnTo>
                    <a:pt x="1969464" y="178699"/>
                  </a:lnTo>
                  <a:lnTo>
                    <a:pt x="1930264" y="156632"/>
                  </a:lnTo>
                  <a:lnTo>
                    <a:pt x="1890244" y="135888"/>
                  </a:lnTo>
                  <a:lnTo>
                    <a:pt x="1849433" y="116496"/>
                  </a:lnTo>
                  <a:lnTo>
                    <a:pt x="1807863" y="98485"/>
                  </a:lnTo>
                  <a:lnTo>
                    <a:pt x="1765562" y="81886"/>
                  </a:lnTo>
                  <a:lnTo>
                    <a:pt x="1722559" y="66727"/>
                  </a:lnTo>
                  <a:lnTo>
                    <a:pt x="1678885" y="53038"/>
                  </a:lnTo>
                  <a:lnTo>
                    <a:pt x="1634568" y="40848"/>
                  </a:lnTo>
                  <a:lnTo>
                    <a:pt x="1589640" y="30188"/>
                  </a:lnTo>
                  <a:lnTo>
                    <a:pt x="1544128" y="21087"/>
                  </a:lnTo>
                  <a:lnTo>
                    <a:pt x="1498063" y="13574"/>
                  </a:lnTo>
                  <a:lnTo>
                    <a:pt x="1451474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250098" y="1133684"/>
              <a:ext cx="1084580" cy="1082675"/>
            </a:xfrm>
            <a:custGeom>
              <a:avLst/>
              <a:gdLst/>
              <a:ahLst/>
              <a:cxnLst/>
              <a:rect l="l" t="t" r="r" b="b"/>
              <a:pathLst>
                <a:path w="1084580" h="1082675">
                  <a:moveTo>
                    <a:pt x="313613" y="641794"/>
                  </a:moveTo>
                  <a:lnTo>
                    <a:pt x="307327" y="588314"/>
                  </a:lnTo>
                  <a:lnTo>
                    <a:pt x="290093" y="547243"/>
                  </a:lnTo>
                  <a:lnTo>
                    <a:pt x="275183" y="529983"/>
                  </a:lnTo>
                  <a:lnTo>
                    <a:pt x="269290" y="523163"/>
                  </a:lnTo>
                  <a:lnTo>
                    <a:pt x="269290" y="641794"/>
                  </a:lnTo>
                  <a:lnTo>
                    <a:pt x="269290" y="660590"/>
                  </a:lnTo>
                  <a:lnTo>
                    <a:pt x="233921" y="692569"/>
                  </a:lnTo>
                  <a:lnTo>
                    <a:pt x="186397" y="701827"/>
                  </a:lnTo>
                  <a:lnTo>
                    <a:pt x="156806" y="703351"/>
                  </a:lnTo>
                  <a:lnTo>
                    <a:pt x="127215" y="701827"/>
                  </a:lnTo>
                  <a:lnTo>
                    <a:pt x="79705" y="692569"/>
                  </a:lnTo>
                  <a:lnTo>
                    <a:pt x="45618" y="669074"/>
                  </a:lnTo>
                  <a:lnTo>
                    <a:pt x="44335" y="660590"/>
                  </a:lnTo>
                  <a:lnTo>
                    <a:pt x="44335" y="641794"/>
                  </a:lnTo>
                  <a:lnTo>
                    <a:pt x="54610" y="583272"/>
                  </a:lnTo>
                  <a:lnTo>
                    <a:pt x="79971" y="549402"/>
                  </a:lnTo>
                  <a:lnTo>
                    <a:pt x="112280" y="533768"/>
                  </a:lnTo>
                  <a:lnTo>
                    <a:pt x="143344" y="529983"/>
                  </a:lnTo>
                  <a:lnTo>
                    <a:pt x="170268" y="529983"/>
                  </a:lnTo>
                  <a:lnTo>
                    <a:pt x="201345" y="533768"/>
                  </a:lnTo>
                  <a:lnTo>
                    <a:pt x="233654" y="549402"/>
                  </a:lnTo>
                  <a:lnTo>
                    <a:pt x="259016" y="583272"/>
                  </a:lnTo>
                  <a:lnTo>
                    <a:pt x="269290" y="641794"/>
                  </a:lnTo>
                  <a:lnTo>
                    <a:pt x="269290" y="523163"/>
                  </a:lnTo>
                  <a:lnTo>
                    <a:pt x="264401" y="517499"/>
                  </a:lnTo>
                  <a:lnTo>
                    <a:pt x="232740" y="498055"/>
                  </a:lnTo>
                  <a:lnTo>
                    <a:pt x="242824" y="485660"/>
                  </a:lnTo>
                  <a:lnTo>
                    <a:pt x="245402" y="482485"/>
                  </a:lnTo>
                  <a:lnTo>
                    <a:pt x="254977" y="464693"/>
                  </a:lnTo>
                  <a:lnTo>
                    <a:pt x="261023" y="445096"/>
                  </a:lnTo>
                  <a:lnTo>
                    <a:pt x="263131" y="424091"/>
                  </a:lnTo>
                  <a:lnTo>
                    <a:pt x="254762" y="382905"/>
                  </a:lnTo>
                  <a:lnTo>
                    <a:pt x="240944" y="362521"/>
                  </a:lnTo>
                  <a:lnTo>
                    <a:pt x="231952" y="349237"/>
                  </a:lnTo>
                  <a:lnTo>
                    <a:pt x="218795" y="340410"/>
                  </a:lnTo>
                  <a:lnTo>
                    <a:pt x="218795" y="424091"/>
                  </a:lnTo>
                  <a:lnTo>
                    <a:pt x="213918" y="448030"/>
                  </a:lnTo>
                  <a:lnTo>
                    <a:pt x="200621" y="467601"/>
                  </a:lnTo>
                  <a:lnTo>
                    <a:pt x="180911" y="480809"/>
                  </a:lnTo>
                  <a:lnTo>
                    <a:pt x="156806" y="485660"/>
                  </a:lnTo>
                  <a:lnTo>
                    <a:pt x="132702" y="480809"/>
                  </a:lnTo>
                  <a:lnTo>
                    <a:pt x="112991" y="467601"/>
                  </a:lnTo>
                  <a:lnTo>
                    <a:pt x="99695" y="448030"/>
                  </a:lnTo>
                  <a:lnTo>
                    <a:pt x="94818" y="424091"/>
                  </a:lnTo>
                  <a:lnTo>
                    <a:pt x="99695" y="400138"/>
                  </a:lnTo>
                  <a:lnTo>
                    <a:pt x="112991" y="380568"/>
                  </a:lnTo>
                  <a:lnTo>
                    <a:pt x="132702" y="367360"/>
                  </a:lnTo>
                  <a:lnTo>
                    <a:pt x="156806" y="362521"/>
                  </a:lnTo>
                  <a:lnTo>
                    <a:pt x="180911" y="367360"/>
                  </a:lnTo>
                  <a:lnTo>
                    <a:pt x="200621" y="380568"/>
                  </a:lnTo>
                  <a:lnTo>
                    <a:pt x="213918" y="400138"/>
                  </a:lnTo>
                  <a:lnTo>
                    <a:pt x="218795" y="424091"/>
                  </a:lnTo>
                  <a:lnTo>
                    <a:pt x="218795" y="340410"/>
                  </a:lnTo>
                  <a:lnTo>
                    <a:pt x="198145" y="326529"/>
                  </a:lnTo>
                  <a:lnTo>
                    <a:pt x="156806" y="318185"/>
                  </a:lnTo>
                  <a:lnTo>
                    <a:pt x="115468" y="326529"/>
                  </a:lnTo>
                  <a:lnTo>
                    <a:pt x="81673" y="349237"/>
                  </a:lnTo>
                  <a:lnTo>
                    <a:pt x="58864" y="382905"/>
                  </a:lnTo>
                  <a:lnTo>
                    <a:pt x="50495" y="424091"/>
                  </a:lnTo>
                  <a:lnTo>
                    <a:pt x="52603" y="445096"/>
                  </a:lnTo>
                  <a:lnTo>
                    <a:pt x="58648" y="464693"/>
                  </a:lnTo>
                  <a:lnTo>
                    <a:pt x="68211" y="482485"/>
                  </a:lnTo>
                  <a:lnTo>
                    <a:pt x="80873" y="498055"/>
                  </a:lnTo>
                  <a:lnTo>
                    <a:pt x="49225" y="517499"/>
                  </a:lnTo>
                  <a:lnTo>
                    <a:pt x="23533" y="547243"/>
                  </a:lnTo>
                  <a:lnTo>
                    <a:pt x="6299" y="588314"/>
                  </a:lnTo>
                  <a:lnTo>
                    <a:pt x="0" y="641794"/>
                  </a:lnTo>
                  <a:lnTo>
                    <a:pt x="0" y="660590"/>
                  </a:lnTo>
                  <a:lnTo>
                    <a:pt x="12890" y="701675"/>
                  </a:lnTo>
                  <a:lnTo>
                    <a:pt x="46723" y="728256"/>
                  </a:lnTo>
                  <a:lnTo>
                    <a:pt x="92367" y="741299"/>
                  </a:lnTo>
                  <a:lnTo>
                    <a:pt x="156806" y="747687"/>
                  </a:lnTo>
                  <a:lnTo>
                    <a:pt x="191185" y="745896"/>
                  </a:lnTo>
                  <a:lnTo>
                    <a:pt x="246634" y="735037"/>
                  </a:lnTo>
                  <a:lnTo>
                    <a:pt x="285978" y="717435"/>
                  </a:lnTo>
                  <a:lnTo>
                    <a:pt x="310248" y="682294"/>
                  </a:lnTo>
                  <a:lnTo>
                    <a:pt x="313613" y="660590"/>
                  </a:lnTo>
                  <a:lnTo>
                    <a:pt x="313613" y="641794"/>
                  </a:lnTo>
                  <a:close/>
                </a:path>
                <a:path w="1084580" h="1082675">
                  <a:moveTo>
                    <a:pt x="700112" y="976718"/>
                  </a:moveTo>
                  <a:lnTo>
                    <a:pt x="693813" y="923251"/>
                  </a:lnTo>
                  <a:lnTo>
                    <a:pt x="676579" y="882167"/>
                  </a:lnTo>
                  <a:lnTo>
                    <a:pt x="661682" y="864908"/>
                  </a:lnTo>
                  <a:lnTo>
                    <a:pt x="655789" y="858100"/>
                  </a:lnTo>
                  <a:lnTo>
                    <a:pt x="655789" y="976718"/>
                  </a:lnTo>
                  <a:lnTo>
                    <a:pt x="655789" y="995527"/>
                  </a:lnTo>
                  <a:lnTo>
                    <a:pt x="620420" y="1027506"/>
                  </a:lnTo>
                  <a:lnTo>
                    <a:pt x="572897" y="1036764"/>
                  </a:lnTo>
                  <a:lnTo>
                    <a:pt x="543306" y="1038288"/>
                  </a:lnTo>
                  <a:lnTo>
                    <a:pt x="513727" y="1036764"/>
                  </a:lnTo>
                  <a:lnTo>
                    <a:pt x="466204" y="1027506"/>
                  </a:lnTo>
                  <a:lnTo>
                    <a:pt x="432117" y="1003998"/>
                  </a:lnTo>
                  <a:lnTo>
                    <a:pt x="430847" y="995527"/>
                  </a:lnTo>
                  <a:lnTo>
                    <a:pt x="430847" y="976718"/>
                  </a:lnTo>
                  <a:lnTo>
                    <a:pt x="441109" y="918210"/>
                  </a:lnTo>
                  <a:lnTo>
                    <a:pt x="466483" y="884339"/>
                  </a:lnTo>
                  <a:lnTo>
                    <a:pt x="498779" y="868705"/>
                  </a:lnTo>
                  <a:lnTo>
                    <a:pt x="529856" y="864908"/>
                  </a:lnTo>
                  <a:lnTo>
                    <a:pt x="556780" y="864908"/>
                  </a:lnTo>
                  <a:lnTo>
                    <a:pt x="587844" y="868705"/>
                  </a:lnTo>
                  <a:lnTo>
                    <a:pt x="620141" y="884339"/>
                  </a:lnTo>
                  <a:lnTo>
                    <a:pt x="645515" y="918210"/>
                  </a:lnTo>
                  <a:lnTo>
                    <a:pt x="655789" y="976718"/>
                  </a:lnTo>
                  <a:lnTo>
                    <a:pt x="655789" y="858100"/>
                  </a:lnTo>
                  <a:lnTo>
                    <a:pt x="650900" y="852436"/>
                  </a:lnTo>
                  <a:lnTo>
                    <a:pt x="619239" y="832993"/>
                  </a:lnTo>
                  <a:lnTo>
                    <a:pt x="629335" y="820585"/>
                  </a:lnTo>
                  <a:lnTo>
                    <a:pt x="631901" y="817422"/>
                  </a:lnTo>
                  <a:lnTo>
                    <a:pt x="641464" y="799630"/>
                  </a:lnTo>
                  <a:lnTo>
                    <a:pt x="647509" y="780021"/>
                  </a:lnTo>
                  <a:lnTo>
                    <a:pt x="649617" y="759015"/>
                  </a:lnTo>
                  <a:lnTo>
                    <a:pt x="641248" y="717829"/>
                  </a:lnTo>
                  <a:lnTo>
                    <a:pt x="627443" y="697445"/>
                  </a:lnTo>
                  <a:lnTo>
                    <a:pt x="618451" y="684161"/>
                  </a:lnTo>
                  <a:lnTo>
                    <a:pt x="605294" y="675322"/>
                  </a:lnTo>
                  <a:lnTo>
                    <a:pt x="605294" y="759015"/>
                  </a:lnTo>
                  <a:lnTo>
                    <a:pt x="600417" y="782955"/>
                  </a:lnTo>
                  <a:lnTo>
                    <a:pt x="587121" y="802525"/>
                  </a:lnTo>
                  <a:lnTo>
                    <a:pt x="567410" y="815733"/>
                  </a:lnTo>
                  <a:lnTo>
                    <a:pt x="543306" y="820585"/>
                  </a:lnTo>
                  <a:lnTo>
                    <a:pt x="519201" y="815733"/>
                  </a:lnTo>
                  <a:lnTo>
                    <a:pt x="499503" y="802525"/>
                  </a:lnTo>
                  <a:lnTo>
                    <a:pt x="486206" y="782955"/>
                  </a:lnTo>
                  <a:lnTo>
                    <a:pt x="481330" y="759015"/>
                  </a:lnTo>
                  <a:lnTo>
                    <a:pt x="486206" y="735076"/>
                  </a:lnTo>
                  <a:lnTo>
                    <a:pt x="499503" y="715492"/>
                  </a:lnTo>
                  <a:lnTo>
                    <a:pt x="519201" y="702284"/>
                  </a:lnTo>
                  <a:lnTo>
                    <a:pt x="543306" y="697445"/>
                  </a:lnTo>
                  <a:lnTo>
                    <a:pt x="567410" y="702284"/>
                  </a:lnTo>
                  <a:lnTo>
                    <a:pt x="587121" y="715492"/>
                  </a:lnTo>
                  <a:lnTo>
                    <a:pt x="600417" y="735076"/>
                  </a:lnTo>
                  <a:lnTo>
                    <a:pt x="605294" y="759015"/>
                  </a:lnTo>
                  <a:lnTo>
                    <a:pt x="605294" y="675322"/>
                  </a:lnTo>
                  <a:lnTo>
                    <a:pt x="584657" y="661454"/>
                  </a:lnTo>
                  <a:lnTo>
                    <a:pt x="543306" y="653110"/>
                  </a:lnTo>
                  <a:lnTo>
                    <a:pt x="501967" y="661454"/>
                  </a:lnTo>
                  <a:lnTo>
                    <a:pt x="468172" y="684161"/>
                  </a:lnTo>
                  <a:lnTo>
                    <a:pt x="445363" y="717829"/>
                  </a:lnTo>
                  <a:lnTo>
                    <a:pt x="436994" y="759015"/>
                  </a:lnTo>
                  <a:lnTo>
                    <a:pt x="439102" y="780021"/>
                  </a:lnTo>
                  <a:lnTo>
                    <a:pt x="445160" y="799630"/>
                  </a:lnTo>
                  <a:lnTo>
                    <a:pt x="454723" y="817422"/>
                  </a:lnTo>
                  <a:lnTo>
                    <a:pt x="467385" y="832993"/>
                  </a:lnTo>
                  <a:lnTo>
                    <a:pt x="435724" y="852436"/>
                  </a:lnTo>
                  <a:lnTo>
                    <a:pt x="410032" y="882167"/>
                  </a:lnTo>
                  <a:lnTo>
                    <a:pt x="392798" y="923251"/>
                  </a:lnTo>
                  <a:lnTo>
                    <a:pt x="386511" y="976718"/>
                  </a:lnTo>
                  <a:lnTo>
                    <a:pt x="386511" y="995527"/>
                  </a:lnTo>
                  <a:lnTo>
                    <a:pt x="399389" y="1036612"/>
                  </a:lnTo>
                  <a:lnTo>
                    <a:pt x="433222" y="1063193"/>
                  </a:lnTo>
                  <a:lnTo>
                    <a:pt x="478866" y="1076223"/>
                  </a:lnTo>
                  <a:lnTo>
                    <a:pt x="543306" y="1082611"/>
                  </a:lnTo>
                  <a:lnTo>
                    <a:pt x="577684" y="1080820"/>
                  </a:lnTo>
                  <a:lnTo>
                    <a:pt x="633133" y="1069962"/>
                  </a:lnTo>
                  <a:lnTo>
                    <a:pt x="672490" y="1052372"/>
                  </a:lnTo>
                  <a:lnTo>
                    <a:pt x="685660" y="1038288"/>
                  </a:lnTo>
                  <a:lnTo>
                    <a:pt x="687235" y="1036612"/>
                  </a:lnTo>
                  <a:lnTo>
                    <a:pt x="696734" y="1017231"/>
                  </a:lnTo>
                  <a:lnTo>
                    <a:pt x="700112" y="995527"/>
                  </a:lnTo>
                  <a:lnTo>
                    <a:pt x="700112" y="976718"/>
                  </a:lnTo>
                  <a:close/>
                </a:path>
                <a:path w="1084580" h="1082675">
                  <a:moveTo>
                    <a:pt x="700112" y="323608"/>
                  </a:moveTo>
                  <a:lnTo>
                    <a:pt x="693813" y="270141"/>
                  </a:lnTo>
                  <a:lnTo>
                    <a:pt x="676579" y="229057"/>
                  </a:lnTo>
                  <a:lnTo>
                    <a:pt x="661682" y="211797"/>
                  </a:lnTo>
                  <a:lnTo>
                    <a:pt x="655789" y="204978"/>
                  </a:lnTo>
                  <a:lnTo>
                    <a:pt x="655789" y="323608"/>
                  </a:lnTo>
                  <a:lnTo>
                    <a:pt x="655789" y="342417"/>
                  </a:lnTo>
                  <a:lnTo>
                    <a:pt x="620420" y="374383"/>
                  </a:lnTo>
                  <a:lnTo>
                    <a:pt x="572897" y="383654"/>
                  </a:lnTo>
                  <a:lnTo>
                    <a:pt x="543306" y="385178"/>
                  </a:lnTo>
                  <a:lnTo>
                    <a:pt x="513727" y="383654"/>
                  </a:lnTo>
                  <a:lnTo>
                    <a:pt x="466204" y="374383"/>
                  </a:lnTo>
                  <a:lnTo>
                    <a:pt x="432117" y="350888"/>
                  </a:lnTo>
                  <a:lnTo>
                    <a:pt x="430847" y="342417"/>
                  </a:lnTo>
                  <a:lnTo>
                    <a:pt x="430847" y="323608"/>
                  </a:lnTo>
                  <a:lnTo>
                    <a:pt x="441109" y="265099"/>
                  </a:lnTo>
                  <a:lnTo>
                    <a:pt x="466483" y="231216"/>
                  </a:lnTo>
                  <a:lnTo>
                    <a:pt x="498779" y="215582"/>
                  </a:lnTo>
                  <a:lnTo>
                    <a:pt x="529856" y="211797"/>
                  </a:lnTo>
                  <a:lnTo>
                    <a:pt x="556780" y="211797"/>
                  </a:lnTo>
                  <a:lnTo>
                    <a:pt x="587844" y="215582"/>
                  </a:lnTo>
                  <a:lnTo>
                    <a:pt x="620141" y="231216"/>
                  </a:lnTo>
                  <a:lnTo>
                    <a:pt x="645515" y="265099"/>
                  </a:lnTo>
                  <a:lnTo>
                    <a:pt x="655789" y="323608"/>
                  </a:lnTo>
                  <a:lnTo>
                    <a:pt x="655789" y="204978"/>
                  </a:lnTo>
                  <a:lnTo>
                    <a:pt x="650900" y="199313"/>
                  </a:lnTo>
                  <a:lnTo>
                    <a:pt x="619239" y="179882"/>
                  </a:lnTo>
                  <a:lnTo>
                    <a:pt x="629335" y="167474"/>
                  </a:lnTo>
                  <a:lnTo>
                    <a:pt x="631901" y="164299"/>
                  </a:lnTo>
                  <a:lnTo>
                    <a:pt x="641464" y="146519"/>
                  </a:lnTo>
                  <a:lnTo>
                    <a:pt x="647509" y="126911"/>
                  </a:lnTo>
                  <a:lnTo>
                    <a:pt x="649617" y="105905"/>
                  </a:lnTo>
                  <a:lnTo>
                    <a:pt x="641248" y="64719"/>
                  </a:lnTo>
                  <a:lnTo>
                    <a:pt x="627443" y="44335"/>
                  </a:lnTo>
                  <a:lnTo>
                    <a:pt x="618451" y="31051"/>
                  </a:lnTo>
                  <a:lnTo>
                    <a:pt x="605294" y="22212"/>
                  </a:lnTo>
                  <a:lnTo>
                    <a:pt x="605294" y="105905"/>
                  </a:lnTo>
                  <a:lnTo>
                    <a:pt x="600417" y="129844"/>
                  </a:lnTo>
                  <a:lnTo>
                    <a:pt x="587121" y="149415"/>
                  </a:lnTo>
                  <a:lnTo>
                    <a:pt x="567410" y="162623"/>
                  </a:lnTo>
                  <a:lnTo>
                    <a:pt x="543306" y="167474"/>
                  </a:lnTo>
                  <a:lnTo>
                    <a:pt x="519201" y="162623"/>
                  </a:lnTo>
                  <a:lnTo>
                    <a:pt x="499503" y="149415"/>
                  </a:lnTo>
                  <a:lnTo>
                    <a:pt x="486206" y="129844"/>
                  </a:lnTo>
                  <a:lnTo>
                    <a:pt x="481330" y="105905"/>
                  </a:lnTo>
                  <a:lnTo>
                    <a:pt x="486206" y="81953"/>
                  </a:lnTo>
                  <a:lnTo>
                    <a:pt x="499503" y="62382"/>
                  </a:lnTo>
                  <a:lnTo>
                    <a:pt x="519201" y="49174"/>
                  </a:lnTo>
                  <a:lnTo>
                    <a:pt x="543306" y="44335"/>
                  </a:lnTo>
                  <a:lnTo>
                    <a:pt x="567410" y="49174"/>
                  </a:lnTo>
                  <a:lnTo>
                    <a:pt x="587121" y="62382"/>
                  </a:lnTo>
                  <a:lnTo>
                    <a:pt x="600417" y="81953"/>
                  </a:lnTo>
                  <a:lnTo>
                    <a:pt x="605294" y="105905"/>
                  </a:lnTo>
                  <a:lnTo>
                    <a:pt x="605294" y="22212"/>
                  </a:lnTo>
                  <a:lnTo>
                    <a:pt x="584657" y="8343"/>
                  </a:lnTo>
                  <a:lnTo>
                    <a:pt x="543306" y="0"/>
                  </a:lnTo>
                  <a:lnTo>
                    <a:pt x="501967" y="8343"/>
                  </a:lnTo>
                  <a:lnTo>
                    <a:pt x="468172" y="31051"/>
                  </a:lnTo>
                  <a:lnTo>
                    <a:pt x="445363" y="64719"/>
                  </a:lnTo>
                  <a:lnTo>
                    <a:pt x="436994" y="105905"/>
                  </a:lnTo>
                  <a:lnTo>
                    <a:pt x="439102" y="126911"/>
                  </a:lnTo>
                  <a:lnTo>
                    <a:pt x="445160" y="146519"/>
                  </a:lnTo>
                  <a:lnTo>
                    <a:pt x="454723" y="164299"/>
                  </a:lnTo>
                  <a:lnTo>
                    <a:pt x="467385" y="179882"/>
                  </a:lnTo>
                  <a:lnTo>
                    <a:pt x="435724" y="199313"/>
                  </a:lnTo>
                  <a:lnTo>
                    <a:pt x="410032" y="229057"/>
                  </a:lnTo>
                  <a:lnTo>
                    <a:pt x="392798" y="270141"/>
                  </a:lnTo>
                  <a:lnTo>
                    <a:pt x="386511" y="323608"/>
                  </a:lnTo>
                  <a:lnTo>
                    <a:pt x="386511" y="342417"/>
                  </a:lnTo>
                  <a:lnTo>
                    <a:pt x="399389" y="383489"/>
                  </a:lnTo>
                  <a:lnTo>
                    <a:pt x="433222" y="410070"/>
                  </a:lnTo>
                  <a:lnTo>
                    <a:pt x="478866" y="423113"/>
                  </a:lnTo>
                  <a:lnTo>
                    <a:pt x="543306" y="429501"/>
                  </a:lnTo>
                  <a:lnTo>
                    <a:pt x="577684" y="427710"/>
                  </a:lnTo>
                  <a:lnTo>
                    <a:pt x="633133" y="416852"/>
                  </a:lnTo>
                  <a:lnTo>
                    <a:pt x="672490" y="399249"/>
                  </a:lnTo>
                  <a:lnTo>
                    <a:pt x="696734" y="364109"/>
                  </a:lnTo>
                  <a:lnTo>
                    <a:pt x="700112" y="342417"/>
                  </a:lnTo>
                  <a:lnTo>
                    <a:pt x="700112" y="323608"/>
                  </a:lnTo>
                  <a:close/>
                </a:path>
                <a:path w="1084580" h="1082675">
                  <a:moveTo>
                    <a:pt x="1083957" y="641794"/>
                  </a:moveTo>
                  <a:lnTo>
                    <a:pt x="1077658" y="588314"/>
                  </a:lnTo>
                  <a:lnTo>
                    <a:pt x="1060424" y="547243"/>
                  </a:lnTo>
                  <a:lnTo>
                    <a:pt x="1045514" y="529983"/>
                  </a:lnTo>
                  <a:lnTo>
                    <a:pt x="1039634" y="523176"/>
                  </a:lnTo>
                  <a:lnTo>
                    <a:pt x="1039634" y="641794"/>
                  </a:lnTo>
                  <a:lnTo>
                    <a:pt x="1039634" y="660590"/>
                  </a:lnTo>
                  <a:lnTo>
                    <a:pt x="1038352" y="669074"/>
                  </a:lnTo>
                  <a:lnTo>
                    <a:pt x="1004265" y="692569"/>
                  </a:lnTo>
                  <a:lnTo>
                    <a:pt x="956741" y="701827"/>
                  </a:lnTo>
                  <a:lnTo>
                    <a:pt x="927150" y="703364"/>
                  </a:lnTo>
                  <a:lnTo>
                    <a:pt x="897559" y="701827"/>
                  </a:lnTo>
                  <a:lnTo>
                    <a:pt x="850036" y="692569"/>
                  </a:lnTo>
                  <a:lnTo>
                    <a:pt x="815949" y="669074"/>
                  </a:lnTo>
                  <a:lnTo>
                    <a:pt x="814666" y="660590"/>
                  </a:lnTo>
                  <a:lnTo>
                    <a:pt x="814666" y="641794"/>
                  </a:lnTo>
                  <a:lnTo>
                    <a:pt x="824941" y="583272"/>
                  </a:lnTo>
                  <a:lnTo>
                    <a:pt x="850315" y="549402"/>
                  </a:lnTo>
                  <a:lnTo>
                    <a:pt x="882611" y="533768"/>
                  </a:lnTo>
                  <a:lnTo>
                    <a:pt x="913688" y="529983"/>
                  </a:lnTo>
                  <a:lnTo>
                    <a:pt x="940612" y="529983"/>
                  </a:lnTo>
                  <a:lnTo>
                    <a:pt x="971689" y="533768"/>
                  </a:lnTo>
                  <a:lnTo>
                    <a:pt x="1003985" y="549402"/>
                  </a:lnTo>
                  <a:lnTo>
                    <a:pt x="1029360" y="583272"/>
                  </a:lnTo>
                  <a:lnTo>
                    <a:pt x="1039634" y="641794"/>
                  </a:lnTo>
                  <a:lnTo>
                    <a:pt x="1039634" y="523176"/>
                  </a:lnTo>
                  <a:lnTo>
                    <a:pt x="1034745" y="517499"/>
                  </a:lnTo>
                  <a:lnTo>
                    <a:pt x="1003084" y="498055"/>
                  </a:lnTo>
                  <a:lnTo>
                    <a:pt x="1013180" y="485648"/>
                  </a:lnTo>
                  <a:lnTo>
                    <a:pt x="1015746" y="482485"/>
                  </a:lnTo>
                  <a:lnTo>
                    <a:pt x="1025309" y="464693"/>
                  </a:lnTo>
                  <a:lnTo>
                    <a:pt x="1031354" y="445096"/>
                  </a:lnTo>
                  <a:lnTo>
                    <a:pt x="1033462" y="424078"/>
                  </a:lnTo>
                  <a:lnTo>
                    <a:pt x="1025093" y="382905"/>
                  </a:lnTo>
                  <a:lnTo>
                    <a:pt x="1011288" y="362508"/>
                  </a:lnTo>
                  <a:lnTo>
                    <a:pt x="1002296" y="349237"/>
                  </a:lnTo>
                  <a:lnTo>
                    <a:pt x="989139" y="340398"/>
                  </a:lnTo>
                  <a:lnTo>
                    <a:pt x="989139" y="424078"/>
                  </a:lnTo>
                  <a:lnTo>
                    <a:pt x="984262" y="448030"/>
                  </a:lnTo>
                  <a:lnTo>
                    <a:pt x="970965" y="467601"/>
                  </a:lnTo>
                  <a:lnTo>
                    <a:pt x="951255" y="480809"/>
                  </a:lnTo>
                  <a:lnTo>
                    <a:pt x="927150" y="485648"/>
                  </a:lnTo>
                  <a:lnTo>
                    <a:pt x="903046" y="480809"/>
                  </a:lnTo>
                  <a:lnTo>
                    <a:pt x="883335" y="467601"/>
                  </a:lnTo>
                  <a:lnTo>
                    <a:pt x="870038" y="448030"/>
                  </a:lnTo>
                  <a:lnTo>
                    <a:pt x="865162" y="424078"/>
                  </a:lnTo>
                  <a:lnTo>
                    <a:pt x="870038" y="400138"/>
                  </a:lnTo>
                  <a:lnTo>
                    <a:pt x="883335" y="380568"/>
                  </a:lnTo>
                  <a:lnTo>
                    <a:pt x="903046" y="367360"/>
                  </a:lnTo>
                  <a:lnTo>
                    <a:pt x="927150" y="362508"/>
                  </a:lnTo>
                  <a:lnTo>
                    <a:pt x="951255" y="367360"/>
                  </a:lnTo>
                  <a:lnTo>
                    <a:pt x="970965" y="380568"/>
                  </a:lnTo>
                  <a:lnTo>
                    <a:pt x="984262" y="400138"/>
                  </a:lnTo>
                  <a:lnTo>
                    <a:pt x="989139" y="424078"/>
                  </a:lnTo>
                  <a:lnTo>
                    <a:pt x="989139" y="340398"/>
                  </a:lnTo>
                  <a:lnTo>
                    <a:pt x="968489" y="326517"/>
                  </a:lnTo>
                  <a:lnTo>
                    <a:pt x="927150" y="318185"/>
                  </a:lnTo>
                  <a:lnTo>
                    <a:pt x="885812" y="326517"/>
                  </a:lnTo>
                  <a:lnTo>
                    <a:pt x="852017" y="349237"/>
                  </a:lnTo>
                  <a:lnTo>
                    <a:pt x="829208" y="382905"/>
                  </a:lnTo>
                  <a:lnTo>
                    <a:pt x="820839" y="424078"/>
                  </a:lnTo>
                  <a:lnTo>
                    <a:pt x="822947" y="445096"/>
                  </a:lnTo>
                  <a:lnTo>
                    <a:pt x="828992" y="464693"/>
                  </a:lnTo>
                  <a:lnTo>
                    <a:pt x="838555" y="482485"/>
                  </a:lnTo>
                  <a:lnTo>
                    <a:pt x="851217" y="498055"/>
                  </a:lnTo>
                  <a:lnTo>
                    <a:pt x="819556" y="517499"/>
                  </a:lnTo>
                  <a:lnTo>
                    <a:pt x="793877" y="547243"/>
                  </a:lnTo>
                  <a:lnTo>
                    <a:pt x="776643" y="588314"/>
                  </a:lnTo>
                  <a:lnTo>
                    <a:pt x="770343" y="641794"/>
                  </a:lnTo>
                  <a:lnTo>
                    <a:pt x="770343" y="660590"/>
                  </a:lnTo>
                  <a:lnTo>
                    <a:pt x="783234" y="701687"/>
                  </a:lnTo>
                  <a:lnTo>
                    <a:pt x="817054" y="728256"/>
                  </a:lnTo>
                  <a:lnTo>
                    <a:pt x="862698" y="741299"/>
                  </a:lnTo>
                  <a:lnTo>
                    <a:pt x="927150" y="747687"/>
                  </a:lnTo>
                  <a:lnTo>
                    <a:pt x="961529" y="745896"/>
                  </a:lnTo>
                  <a:lnTo>
                    <a:pt x="1016965" y="735037"/>
                  </a:lnTo>
                  <a:lnTo>
                    <a:pt x="1056322" y="717435"/>
                  </a:lnTo>
                  <a:lnTo>
                    <a:pt x="1080579" y="682294"/>
                  </a:lnTo>
                  <a:lnTo>
                    <a:pt x="1083957" y="660590"/>
                  </a:lnTo>
                  <a:lnTo>
                    <a:pt x="1083957" y="64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70659" y="1914479"/>
              <a:ext cx="187960" cy="1683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0025" y="1264547"/>
              <a:ext cx="216709" cy="170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26878" y="1914485"/>
              <a:ext cx="187962" cy="1683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8766" y="1264549"/>
              <a:ext cx="216712" cy="17081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041200" y="1560575"/>
            <a:ext cx="1780539" cy="1780539"/>
            <a:chOff x="11914851" y="3525594"/>
            <a:chExt cx="1780539" cy="1780539"/>
          </a:xfrm>
        </p:grpSpPr>
        <p:sp>
          <p:nvSpPr>
            <p:cNvPr id="44" name="object 44"/>
            <p:cNvSpPr/>
            <p:nvPr/>
          </p:nvSpPr>
          <p:spPr>
            <a:xfrm>
              <a:off x="11914851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9900" y="4406881"/>
              <a:ext cx="207129" cy="849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440898" y="4037765"/>
              <a:ext cx="709295" cy="756920"/>
            </a:xfrm>
            <a:custGeom>
              <a:avLst/>
              <a:gdLst/>
              <a:ahLst/>
              <a:cxnLst/>
              <a:rect l="l" t="t" r="r" b="b"/>
              <a:pathLst>
                <a:path w="709294" h="756920">
                  <a:moveTo>
                    <a:pt x="307557" y="572197"/>
                  </a:moveTo>
                  <a:lnTo>
                    <a:pt x="266913" y="572197"/>
                  </a:lnTo>
                  <a:lnTo>
                    <a:pt x="267751" y="576466"/>
                  </a:lnTo>
                  <a:lnTo>
                    <a:pt x="280421" y="618632"/>
                  </a:lnTo>
                  <a:lnTo>
                    <a:pt x="300784" y="656936"/>
                  </a:lnTo>
                  <a:lnTo>
                    <a:pt x="328257" y="690507"/>
                  </a:lnTo>
                  <a:lnTo>
                    <a:pt x="362261" y="718471"/>
                  </a:lnTo>
                  <a:lnTo>
                    <a:pt x="401039" y="739331"/>
                  </a:lnTo>
                  <a:lnTo>
                    <a:pt x="442525" y="752019"/>
                  </a:lnTo>
                  <a:lnTo>
                    <a:pt x="485692" y="756331"/>
                  </a:lnTo>
                  <a:lnTo>
                    <a:pt x="529512" y="752061"/>
                  </a:lnTo>
                  <a:lnTo>
                    <a:pt x="572296" y="739044"/>
                  </a:lnTo>
                  <a:lnTo>
                    <a:pt x="610751" y="718278"/>
                  </a:lnTo>
                  <a:lnTo>
                    <a:pt x="612078" y="717182"/>
                  </a:lnTo>
                  <a:lnTo>
                    <a:pt x="486351" y="717182"/>
                  </a:lnTo>
                  <a:lnTo>
                    <a:pt x="434522" y="709807"/>
                  </a:lnTo>
                  <a:lnTo>
                    <a:pt x="388222" y="688957"/>
                  </a:lnTo>
                  <a:lnTo>
                    <a:pt x="349706" y="656547"/>
                  </a:lnTo>
                  <a:lnTo>
                    <a:pt x="321250" y="614492"/>
                  </a:lnTo>
                  <a:lnTo>
                    <a:pt x="307557" y="572197"/>
                  </a:lnTo>
                  <a:close/>
                </a:path>
                <a:path w="709294" h="756920">
                  <a:moveTo>
                    <a:pt x="673402" y="218681"/>
                  </a:moveTo>
                  <a:lnTo>
                    <a:pt x="505956" y="218681"/>
                  </a:lnTo>
                  <a:lnTo>
                    <a:pt x="561374" y="224916"/>
                  </a:lnTo>
                  <a:lnTo>
                    <a:pt x="615533" y="238191"/>
                  </a:lnTo>
                  <a:lnTo>
                    <a:pt x="667676" y="258371"/>
                  </a:lnTo>
                  <a:lnTo>
                    <a:pt x="670220" y="259556"/>
                  </a:lnTo>
                  <a:lnTo>
                    <a:pt x="670136" y="533882"/>
                  </a:lnTo>
                  <a:lnTo>
                    <a:pt x="663645" y="582089"/>
                  </a:lnTo>
                  <a:lnTo>
                    <a:pt x="645088" y="626005"/>
                  </a:lnTo>
                  <a:lnTo>
                    <a:pt x="616315" y="663239"/>
                  </a:lnTo>
                  <a:lnTo>
                    <a:pt x="579090" y="692024"/>
                  </a:lnTo>
                  <a:lnTo>
                    <a:pt x="535180" y="710594"/>
                  </a:lnTo>
                  <a:lnTo>
                    <a:pt x="486351" y="717182"/>
                  </a:lnTo>
                  <a:lnTo>
                    <a:pt x="612078" y="717182"/>
                  </a:lnTo>
                  <a:lnTo>
                    <a:pt x="644055" y="690765"/>
                  </a:lnTo>
                  <a:lnTo>
                    <a:pt x="671386" y="657504"/>
                  </a:lnTo>
                  <a:lnTo>
                    <a:pt x="691920" y="619499"/>
                  </a:lnTo>
                  <a:lnTo>
                    <a:pt x="704835" y="577749"/>
                  </a:lnTo>
                  <a:lnTo>
                    <a:pt x="709245" y="533882"/>
                  </a:lnTo>
                  <a:lnTo>
                    <a:pt x="709297" y="239633"/>
                  </a:lnTo>
                  <a:lnTo>
                    <a:pt x="704962" y="232720"/>
                  </a:lnTo>
                  <a:lnTo>
                    <a:pt x="698188" y="229456"/>
                  </a:lnTo>
                  <a:lnTo>
                    <a:pt x="673402" y="218681"/>
                  </a:lnTo>
                  <a:close/>
                </a:path>
                <a:path w="709294" h="756920">
                  <a:moveTo>
                    <a:pt x="198764" y="0"/>
                  </a:moveTo>
                  <a:lnTo>
                    <a:pt x="150440" y="4999"/>
                  </a:lnTo>
                  <a:lnTo>
                    <a:pt x="102785" y="14991"/>
                  </a:lnTo>
                  <a:lnTo>
                    <a:pt x="56190" y="29979"/>
                  </a:lnTo>
                  <a:lnTo>
                    <a:pt x="11062" y="49963"/>
                  </a:lnTo>
                  <a:lnTo>
                    <a:pt x="0" y="60112"/>
                  </a:lnTo>
                  <a:lnTo>
                    <a:pt x="0" y="353728"/>
                  </a:lnTo>
                  <a:lnTo>
                    <a:pt x="4331" y="398449"/>
                  </a:lnTo>
                  <a:lnTo>
                    <a:pt x="17115" y="440163"/>
                  </a:lnTo>
                  <a:lnTo>
                    <a:pt x="37453" y="477968"/>
                  </a:lnTo>
                  <a:lnTo>
                    <a:pt x="64452" y="510959"/>
                  </a:lnTo>
                  <a:lnTo>
                    <a:pt x="97214" y="538234"/>
                  </a:lnTo>
                  <a:lnTo>
                    <a:pt x="134844" y="558890"/>
                  </a:lnTo>
                  <a:lnTo>
                    <a:pt x="176446" y="572023"/>
                  </a:lnTo>
                  <a:lnTo>
                    <a:pt x="221124" y="576729"/>
                  </a:lnTo>
                  <a:lnTo>
                    <a:pt x="231550" y="576553"/>
                  </a:lnTo>
                  <a:lnTo>
                    <a:pt x="241965" y="575858"/>
                  </a:lnTo>
                  <a:lnTo>
                    <a:pt x="252339" y="574664"/>
                  </a:lnTo>
                  <a:lnTo>
                    <a:pt x="262641" y="572995"/>
                  </a:lnTo>
                  <a:lnTo>
                    <a:pt x="266913" y="572197"/>
                  </a:lnTo>
                  <a:lnTo>
                    <a:pt x="307557" y="572197"/>
                  </a:lnTo>
                  <a:lnTo>
                    <a:pt x="305132" y="564706"/>
                  </a:lnTo>
                  <a:lnTo>
                    <a:pt x="304524" y="561229"/>
                  </a:lnTo>
                  <a:lnTo>
                    <a:pt x="307781" y="559890"/>
                  </a:lnTo>
                  <a:lnTo>
                    <a:pt x="347590" y="537654"/>
                  </a:lnTo>
                  <a:lnTo>
                    <a:pt x="222998" y="537654"/>
                  </a:lnTo>
                  <a:lnTo>
                    <a:pt x="174159" y="531072"/>
                  </a:lnTo>
                  <a:lnTo>
                    <a:pt x="130239" y="512506"/>
                  </a:lnTo>
                  <a:lnTo>
                    <a:pt x="93005" y="483722"/>
                  </a:lnTo>
                  <a:lnTo>
                    <a:pt x="64222" y="446486"/>
                  </a:lnTo>
                  <a:lnTo>
                    <a:pt x="45658" y="402566"/>
                  </a:lnTo>
                  <a:lnTo>
                    <a:pt x="39077" y="353728"/>
                  </a:lnTo>
                  <a:lnTo>
                    <a:pt x="39077" y="80063"/>
                  </a:lnTo>
                  <a:lnTo>
                    <a:pt x="85543" y="60838"/>
                  </a:lnTo>
                  <a:lnTo>
                    <a:pt x="130699" y="47960"/>
                  </a:lnTo>
                  <a:lnTo>
                    <a:pt x="176650" y="40233"/>
                  </a:lnTo>
                  <a:lnTo>
                    <a:pt x="222998" y="37659"/>
                  </a:lnTo>
                  <a:lnTo>
                    <a:pt x="407148" y="37659"/>
                  </a:lnTo>
                  <a:lnTo>
                    <a:pt x="389720" y="29951"/>
                  </a:lnTo>
                  <a:lnTo>
                    <a:pt x="343125" y="14975"/>
                  </a:lnTo>
                  <a:lnTo>
                    <a:pt x="295464" y="4990"/>
                  </a:lnTo>
                  <a:lnTo>
                    <a:pt x="247261" y="2"/>
                  </a:lnTo>
                  <a:lnTo>
                    <a:pt x="198764" y="0"/>
                  </a:lnTo>
                  <a:close/>
                </a:path>
                <a:path w="709294" h="756920">
                  <a:moveTo>
                    <a:pt x="407148" y="37659"/>
                  </a:moveTo>
                  <a:lnTo>
                    <a:pt x="222998" y="37659"/>
                  </a:lnTo>
                  <a:lnTo>
                    <a:pt x="269346" y="40236"/>
                  </a:lnTo>
                  <a:lnTo>
                    <a:pt x="315297" y="47965"/>
                  </a:lnTo>
                  <a:lnTo>
                    <a:pt x="360452" y="60843"/>
                  </a:lnTo>
                  <a:lnTo>
                    <a:pt x="404417" y="78871"/>
                  </a:lnTo>
                  <a:lnTo>
                    <a:pt x="406919" y="80063"/>
                  </a:lnTo>
                  <a:lnTo>
                    <a:pt x="406919" y="353728"/>
                  </a:lnTo>
                  <a:lnTo>
                    <a:pt x="400338" y="402566"/>
                  </a:lnTo>
                  <a:lnTo>
                    <a:pt x="381774" y="446486"/>
                  </a:lnTo>
                  <a:lnTo>
                    <a:pt x="352991" y="483722"/>
                  </a:lnTo>
                  <a:lnTo>
                    <a:pt x="315757" y="512506"/>
                  </a:lnTo>
                  <a:lnTo>
                    <a:pt x="271837" y="531072"/>
                  </a:lnTo>
                  <a:lnTo>
                    <a:pt x="222998" y="537654"/>
                  </a:lnTo>
                  <a:lnTo>
                    <a:pt x="347590" y="537654"/>
                  </a:lnTo>
                  <a:lnTo>
                    <a:pt x="392623" y="498504"/>
                  </a:lnTo>
                  <a:lnTo>
                    <a:pt x="421444" y="455513"/>
                  </a:lnTo>
                  <a:lnTo>
                    <a:pt x="439627" y="406665"/>
                  </a:lnTo>
                  <a:lnTo>
                    <a:pt x="445995" y="353728"/>
                  </a:lnTo>
                  <a:lnTo>
                    <a:pt x="445996" y="219946"/>
                  </a:lnTo>
                  <a:lnTo>
                    <a:pt x="450038" y="219622"/>
                  </a:lnTo>
                  <a:lnTo>
                    <a:pt x="505956" y="218681"/>
                  </a:lnTo>
                  <a:lnTo>
                    <a:pt x="673402" y="218681"/>
                  </a:lnTo>
                  <a:lnTo>
                    <a:pt x="651255" y="209054"/>
                  </a:lnTo>
                  <a:lnTo>
                    <a:pt x="602601" y="193847"/>
                  </a:lnTo>
                  <a:lnTo>
                    <a:pt x="552665" y="183928"/>
                  </a:lnTo>
                  <a:lnTo>
                    <a:pt x="516228" y="180675"/>
                  </a:lnTo>
                  <a:lnTo>
                    <a:pt x="445996" y="180675"/>
                  </a:lnTo>
                  <a:lnTo>
                    <a:pt x="445996" y="60112"/>
                  </a:lnTo>
                  <a:lnTo>
                    <a:pt x="441651" y="53198"/>
                  </a:lnTo>
                  <a:lnTo>
                    <a:pt x="434832" y="49920"/>
                  </a:lnTo>
                  <a:lnTo>
                    <a:pt x="407148" y="37659"/>
                  </a:lnTo>
                  <a:close/>
                </a:path>
                <a:path w="709294" h="756920">
                  <a:moveTo>
                    <a:pt x="501888" y="179394"/>
                  </a:moveTo>
                  <a:lnTo>
                    <a:pt x="450708" y="180340"/>
                  </a:lnTo>
                  <a:lnTo>
                    <a:pt x="445996" y="180675"/>
                  </a:lnTo>
                  <a:lnTo>
                    <a:pt x="516228" y="180675"/>
                  </a:lnTo>
                  <a:lnTo>
                    <a:pt x="501888" y="179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3211" y="4566404"/>
              <a:ext cx="207983" cy="8467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999255" y="1560575"/>
            <a:ext cx="1780539" cy="1780539"/>
            <a:chOff x="13872906" y="3525594"/>
            <a:chExt cx="1780539" cy="1780539"/>
          </a:xfrm>
        </p:grpSpPr>
        <p:sp>
          <p:nvSpPr>
            <p:cNvPr id="49" name="object 49"/>
            <p:cNvSpPr/>
            <p:nvPr/>
          </p:nvSpPr>
          <p:spPr>
            <a:xfrm>
              <a:off x="13872906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68158" y="4030380"/>
              <a:ext cx="770890" cy="770890"/>
            </a:xfrm>
            <a:custGeom>
              <a:avLst/>
              <a:gdLst/>
              <a:ahLst/>
              <a:cxnLst/>
              <a:rect l="l" t="t" r="r" b="b"/>
              <a:pathLst>
                <a:path w="770890" h="770889">
                  <a:moveTo>
                    <a:pt x="538852" y="651445"/>
                  </a:moveTo>
                  <a:lnTo>
                    <a:pt x="231877" y="651445"/>
                  </a:lnTo>
                  <a:lnTo>
                    <a:pt x="202715" y="657346"/>
                  </a:lnTo>
                  <a:lnTo>
                    <a:pt x="178875" y="673431"/>
                  </a:lnTo>
                  <a:lnTo>
                    <a:pt x="162788" y="697269"/>
                  </a:lnTo>
                  <a:lnTo>
                    <a:pt x="156885" y="726431"/>
                  </a:lnTo>
                  <a:lnTo>
                    <a:pt x="156906" y="763360"/>
                  </a:lnTo>
                  <a:lnTo>
                    <a:pt x="163974" y="770441"/>
                  </a:lnTo>
                  <a:lnTo>
                    <a:pt x="172664" y="770477"/>
                  </a:lnTo>
                  <a:lnTo>
                    <a:pt x="602222" y="770477"/>
                  </a:lnTo>
                  <a:lnTo>
                    <a:pt x="606180" y="768845"/>
                  </a:lnTo>
                  <a:lnTo>
                    <a:pt x="612169" y="762907"/>
                  </a:lnTo>
                  <a:lnTo>
                    <a:pt x="613834" y="758935"/>
                  </a:lnTo>
                  <a:lnTo>
                    <a:pt x="613845" y="738795"/>
                  </a:lnTo>
                  <a:lnTo>
                    <a:pt x="188538" y="738795"/>
                  </a:lnTo>
                  <a:lnTo>
                    <a:pt x="188538" y="726431"/>
                  </a:lnTo>
                  <a:lnTo>
                    <a:pt x="191892" y="709411"/>
                  </a:lnTo>
                  <a:lnTo>
                    <a:pt x="201094" y="695653"/>
                  </a:lnTo>
                  <a:lnTo>
                    <a:pt x="214853" y="686452"/>
                  </a:lnTo>
                  <a:lnTo>
                    <a:pt x="231877" y="683097"/>
                  </a:lnTo>
                  <a:lnTo>
                    <a:pt x="598378" y="683097"/>
                  </a:lnTo>
                  <a:lnTo>
                    <a:pt x="591855" y="673431"/>
                  </a:lnTo>
                  <a:lnTo>
                    <a:pt x="568014" y="657346"/>
                  </a:lnTo>
                  <a:lnTo>
                    <a:pt x="538852" y="651445"/>
                  </a:lnTo>
                  <a:close/>
                </a:path>
                <a:path w="770890" h="770889">
                  <a:moveTo>
                    <a:pt x="598378" y="683097"/>
                  </a:moveTo>
                  <a:lnTo>
                    <a:pt x="538852" y="683097"/>
                  </a:lnTo>
                  <a:lnTo>
                    <a:pt x="555877" y="686452"/>
                  </a:lnTo>
                  <a:lnTo>
                    <a:pt x="569635" y="695653"/>
                  </a:lnTo>
                  <a:lnTo>
                    <a:pt x="578837" y="709411"/>
                  </a:lnTo>
                  <a:lnTo>
                    <a:pt x="582191" y="726431"/>
                  </a:lnTo>
                  <a:lnTo>
                    <a:pt x="582191" y="738795"/>
                  </a:lnTo>
                  <a:lnTo>
                    <a:pt x="613845" y="738795"/>
                  </a:lnTo>
                  <a:lnTo>
                    <a:pt x="613845" y="726431"/>
                  </a:lnTo>
                  <a:lnTo>
                    <a:pt x="607942" y="697269"/>
                  </a:lnTo>
                  <a:lnTo>
                    <a:pt x="598378" y="683097"/>
                  </a:lnTo>
                  <a:close/>
                </a:path>
                <a:path w="770890" h="770889">
                  <a:moveTo>
                    <a:pt x="409212" y="563983"/>
                  </a:moveTo>
                  <a:lnTo>
                    <a:pt x="361800" y="563983"/>
                  </a:lnTo>
                  <a:lnTo>
                    <a:pt x="332630" y="569886"/>
                  </a:lnTo>
                  <a:lnTo>
                    <a:pt x="308783" y="585974"/>
                  </a:lnTo>
                  <a:lnTo>
                    <a:pt x="292691" y="609814"/>
                  </a:lnTo>
                  <a:lnTo>
                    <a:pt x="286787" y="638977"/>
                  </a:lnTo>
                  <a:lnTo>
                    <a:pt x="286787" y="651445"/>
                  </a:lnTo>
                  <a:lnTo>
                    <a:pt x="318461" y="651445"/>
                  </a:lnTo>
                  <a:lnTo>
                    <a:pt x="318461" y="638977"/>
                  </a:lnTo>
                  <a:lnTo>
                    <a:pt x="321815" y="621953"/>
                  </a:lnTo>
                  <a:lnTo>
                    <a:pt x="331017" y="608195"/>
                  </a:lnTo>
                  <a:lnTo>
                    <a:pt x="344775" y="598994"/>
                  </a:lnTo>
                  <a:lnTo>
                    <a:pt x="361800" y="595640"/>
                  </a:lnTo>
                  <a:lnTo>
                    <a:pt x="468737" y="595640"/>
                  </a:lnTo>
                  <a:lnTo>
                    <a:pt x="462214" y="585974"/>
                  </a:lnTo>
                  <a:lnTo>
                    <a:pt x="438374" y="569886"/>
                  </a:lnTo>
                  <a:lnTo>
                    <a:pt x="409212" y="563983"/>
                  </a:lnTo>
                  <a:close/>
                </a:path>
                <a:path w="770890" h="770889">
                  <a:moveTo>
                    <a:pt x="468737" y="595640"/>
                  </a:moveTo>
                  <a:lnTo>
                    <a:pt x="409212" y="595640"/>
                  </a:lnTo>
                  <a:lnTo>
                    <a:pt x="426237" y="598994"/>
                  </a:lnTo>
                  <a:lnTo>
                    <a:pt x="439995" y="608195"/>
                  </a:lnTo>
                  <a:lnTo>
                    <a:pt x="449197" y="621953"/>
                  </a:lnTo>
                  <a:lnTo>
                    <a:pt x="452551" y="638977"/>
                  </a:lnTo>
                  <a:lnTo>
                    <a:pt x="452551" y="651445"/>
                  </a:lnTo>
                  <a:lnTo>
                    <a:pt x="484205" y="651445"/>
                  </a:lnTo>
                  <a:lnTo>
                    <a:pt x="484205" y="638977"/>
                  </a:lnTo>
                  <a:lnTo>
                    <a:pt x="478302" y="609814"/>
                  </a:lnTo>
                  <a:lnTo>
                    <a:pt x="468737" y="595640"/>
                  </a:lnTo>
                  <a:close/>
                </a:path>
                <a:path w="770890" h="770889">
                  <a:moveTo>
                    <a:pt x="401328" y="179581"/>
                  </a:moveTo>
                  <a:lnTo>
                    <a:pt x="369685" y="179581"/>
                  </a:lnTo>
                  <a:lnTo>
                    <a:pt x="369685" y="563983"/>
                  </a:lnTo>
                  <a:lnTo>
                    <a:pt x="401328" y="563983"/>
                  </a:lnTo>
                  <a:lnTo>
                    <a:pt x="401328" y="179581"/>
                  </a:lnTo>
                  <a:close/>
                </a:path>
                <a:path w="770890" h="770889">
                  <a:moveTo>
                    <a:pt x="109839" y="147922"/>
                  </a:moveTo>
                  <a:lnTo>
                    <a:pt x="108834" y="147935"/>
                  </a:lnTo>
                  <a:lnTo>
                    <a:pt x="101096" y="148313"/>
                  </a:lnTo>
                  <a:lnTo>
                    <a:pt x="94876" y="154087"/>
                  </a:lnTo>
                  <a:lnTo>
                    <a:pt x="93892" y="161735"/>
                  </a:lnTo>
                  <a:lnTo>
                    <a:pt x="0" y="379441"/>
                  </a:lnTo>
                  <a:lnTo>
                    <a:pt x="492" y="379441"/>
                  </a:lnTo>
                  <a:lnTo>
                    <a:pt x="345" y="380307"/>
                  </a:lnTo>
                  <a:lnTo>
                    <a:pt x="272" y="407395"/>
                  </a:lnTo>
                  <a:lnTo>
                    <a:pt x="8934" y="451055"/>
                  </a:lnTo>
                  <a:lnTo>
                    <a:pt x="32543" y="486748"/>
                  </a:lnTo>
                  <a:lnTo>
                    <a:pt x="67531" y="510833"/>
                  </a:lnTo>
                  <a:lnTo>
                    <a:pt x="110331" y="519671"/>
                  </a:lnTo>
                  <a:lnTo>
                    <a:pt x="153088" y="510833"/>
                  </a:lnTo>
                  <a:lnTo>
                    <a:pt x="186041" y="488128"/>
                  </a:lnTo>
                  <a:lnTo>
                    <a:pt x="110331" y="488128"/>
                  </a:lnTo>
                  <a:lnTo>
                    <a:pt x="79530" y="481880"/>
                  </a:lnTo>
                  <a:lnTo>
                    <a:pt x="54635" y="464738"/>
                  </a:lnTo>
                  <a:lnTo>
                    <a:pt x="37984" y="439109"/>
                  </a:lnTo>
                  <a:lnTo>
                    <a:pt x="31915" y="407395"/>
                  </a:lnTo>
                  <a:lnTo>
                    <a:pt x="31915" y="397841"/>
                  </a:lnTo>
                  <a:lnTo>
                    <a:pt x="220282" y="397841"/>
                  </a:lnTo>
                  <a:lnTo>
                    <a:pt x="220252" y="380307"/>
                  </a:lnTo>
                  <a:lnTo>
                    <a:pt x="220007" y="378805"/>
                  </a:lnTo>
                  <a:lnTo>
                    <a:pt x="219563" y="377394"/>
                  </a:lnTo>
                  <a:lnTo>
                    <a:pt x="219594" y="377167"/>
                  </a:lnTo>
                  <a:lnTo>
                    <a:pt x="214902" y="366291"/>
                  </a:lnTo>
                  <a:lnTo>
                    <a:pt x="40166" y="366291"/>
                  </a:lnTo>
                  <a:lnTo>
                    <a:pt x="110331" y="203775"/>
                  </a:lnTo>
                  <a:lnTo>
                    <a:pt x="144798" y="203775"/>
                  </a:lnTo>
                  <a:lnTo>
                    <a:pt x="134362" y="179581"/>
                  </a:lnTo>
                  <a:lnTo>
                    <a:pt x="684788" y="179581"/>
                  </a:lnTo>
                  <a:lnTo>
                    <a:pt x="675749" y="158633"/>
                  </a:lnTo>
                  <a:lnTo>
                    <a:pt x="674220" y="154170"/>
                  </a:lnTo>
                  <a:lnTo>
                    <a:pt x="670817" y="150638"/>
                  </a:lnTo>
                  <a:lnTo>
                    <a:pt x="666398" y="148950"/>
                  </a:lnTo>
                  <a:lnTo>
                    <a:pt x="664231" y="148224"/>
                  </a:lnTo>
                  <a:lnTo>
                    <a:pt x="662492" y="147943"/>
                  </a:lnTo>
                  <a:lnTo>
                    <a:pt x="110352" y="147935"/>
                  </a:lnTo>
                  <a:lnTo>
                    <a:pt x="109839" y="147922"/>
                  </a:lnTo>
                  <a:close/>
                </a:path>
                <a:path w="770890" h="770889">
                  <a:moveTo>
                    <a:pt x="684788" y="179581"/>
                  </a:moveTo>
                  <a:lnTo>
                    <a:pt x="636661" y="179581"/>
                  </a:lnTo>
                  <a:lnTo>
                    <a:pt x="550464" y="379441"/>
                  </a:lnTo>
                  <a:lnTo>
                    <a:pt x="550946" y="379441"/>
                  </a:lnTo>
                  <a:lnTo>
                    <a:pt x="550810" y="380307"/>
                  </a:lnTo>
                  <a:lnTo>
                    <a:pt x="559390" y="451055"/>
                  </a:lnTo>
                  <a:lnTo>
                    <a:pt x="583001" y="486748"/>
                  </a:lnTo>
                  <a:lnTo>
                    <a:pt x="617990" y="510833"/>
                  </a:lnTo>
                  <a:lnTo>
                    <a:pt x="660786" y="519671"/>
                  </a:lnTo>
                  <a:lnTo>
                    <a:pt x="703549" y="510833"/>
                  </a:lnTo>
                  <a:lnTo>
                    <a:pt x="736504" y="488128"/>
                  </a:lnTo>
                  <a:lnTo>
                    <a:pt x="660786" y="488128"/>
                  </a:lnTo>
                  <a:lnTo>
                    <a:pt x="629986" y="481880"/>
                  </a:lnTo>
                  <a:lnTo>
                    <a:pt x="605095" y="464738"/>
                  </a:lnTo>
                  <a:lnTo>
                    <a:pt x="588448" y="439109"/>
                  </a:lnTo>
                  <a:lnTo>
                    <a:pt x="582380" y="407395"/>
                  </a:lnTo>
                  <a:lnTo>
                    <a:pt x="582380" y="397841"/>
                  </a:lnTo>
                  <a:lnTo>
                    <a:pt x="770747" y="397841"/>
                  </a:lnTo>
                  <a:lnTo>
                    <a:pt x="770723" y="380307"/>
                  </a:lnTo>
                  <a:lnTo>
                    <a:pt x="770479" y="378805"/>
                  </a:lnTo>
                  <a:lnTo>
                    <a:pt x="770028" y="377394"/>
                  </a:lnTo>
                  <a:lnTo>
                    <a:pt x="770049" y="377167"/>
                  </a:lnTo>
                  <a:lnTo>
                    <a:pt x="765356" y="366291"/>
                  </a:lnTo>
                  <a:lnTo>
                    <a:pt x="590631" y="366291"/>
                  </a:lnTo>
                  <a:lnTo>
                    <a:pt x="660786" y="203775"/>
                  </a:lnTo>
                  <a:lnTo>
                    <a:pt x="695228" y="203775"/>
                  </a:lnTo>
                  <a:lnTo>
                    <a:pt x="684788" y="179581"/>
                  </a:lnTo>
                  <a:close/>
                </a:path>
                <a:path w="770890" h="770889">
                  <a:moveTo>
                    <a:pt x="220282" y="397841"/>
                  </a:moveTo>
                  <a:lnTo>
                    <a:pt x="188632" y="397841"/>
                  </a:lnTo>
                  <a:lnTo>
                    <a:pt x="188632" y="407395"/>
                  </a:lnTo>
                  <a:lnTo>
                    <a:pt x="182572" y="439109"/>
                  </a:lnTo>
                  <a:lnTo>
                    <a:pt x="165946" y="464738"/>
                  </a:lnTo>
                  <a:lnTo>
                    <a:pt x="141088" y="481880"/>
                  </a:lnTo>
                  <a:lnTo>
                    <a:pt x="110331" y="488128"/>
                  </a:lnTo>
                  <a:lnTo>
                    <a:pt x="186041" y="488128"/>
                  </a:lnTo>
                  <a:lnTo>
                    <a:pt x="188044" y="486748"/>
                  </a:lnTo>
                  <a:lnTo>
                    <a:pt x="211631" y="451055"/>
                  </a:lnTo>
                  <a:lnTo>
                    <a:pt x="220286" y="407395"/>
                  </a:lnTo>
                  <a:lnTo>
                    <a:pt x="220282" y="397841"/>
                  </a:lnTo>
                  <a:close/>
                </a:path>
                <a:path w="770890" h="770889">
                  <a:moveTo>
                    <a:pt x="770747" y="397841"/>
                  </a:moveTo>
                  <a:lnTo>
                    <a:pt x="739087" y="397841"/>
                  </a:lnTo>
                  <a:lnTo>
                    <a:pt x="739087" y="407395"/>
                  </a:lnTo>
                  <a:lnTo>
                    <a:pt x="733026" y="439109"/>
                  </a:lnTo>
                  <a:lnTo>
                    <a:pt x="716400" y="464738"/>
                  </a:lnTo>
                  <a:lnTo>
                    <a:pt x="691542" y="481880"/>
                  </a:lnTo>
                  <a:lnTo>
                    <a:pt x="660786" y="488128"/>
                  </a:lnTo>
                  <a:lnTo>
                    <a:pt x="736504" y="488128"/>
                  </a:lnTo>
                  <a:lnTo>
                    <a:pt x="738507" y="486748"/>
                  </a:lnTo>
                  <a:lnTo>
                    <a:pt x="762096" y="451055"/>
                  </a:lnTo>
                  <a:lnTo>
                    <a:pt x="770751" y="407395"/>
                  </a:lnTo>
                  <a:lnTo>
                    <a:pt x="770747" y="397841"/>
                  </a:lnTo>
                  <a:close/>
                </a:path>
                <a:path w="770890" h="770889">
                  <a:moveTo>
                    <a:pt x="144798" y="203775"/>
                  </a:moveTo>
                  <a:lnTo>
                    <a:pt x="110331" y="203775"/>
                  </a:lnTo>
                  <a:lnTo>
                    <a:pt x="180381" y="366291"/>
                  </a:lnTo>
                  <a:lnTo>
                    <a:pt x="214902" y="366291"/>
                  </a:lnTo>
                  <a:lnTo>
                    <a:pt x="144798" y="203775"/>
                  </a:lnTo>
                  <a:close/>
                </a:path>
                <a:path w="770890" h="770889">
                  <a:moveTo>
                    <a:pt x="695228" y="203775"/>
                  </a:moveTo>
                  <a:lnTo>
                    <a:pt x="660786" y="203775"/>
                  </a:lnTo>
                  <a:lnTo>
                    <a:pt x="730846" y="366291"/>
                  </a:lnTo>
                  <a:lnTo>
                    <a:pt x="765356" y="366291"/>
                  </a:lnTo>
                  <a:lnTo>
                    <a:pt x="695228" y="203775"/>
                  </a:lnTo>
                  <a:close/>
                </a:path>
                <a:path w="770890" h="770889">
                  <a:moveTo>
                    <a:pt x="385454" y="0"/>
                  </a:moveTo>
                  <a:lnTo>
                    <a:pt x="361555" y="4844"/>
                  </a:lnTo>
                  <a:lnTo>
                    <a:pt x="342015" y="18045"/>
                  </a:lnTo>
                  <a:lnTo>
                    <a:pt x="328828" y="37609"/>
                  </a:lnTo>
                  <a:lnTo>
                    <a:pt x="323990" y="61539"/>
                  </a:lnTo>
                  <a:lnTo>
                    <a:pt x="327388" y="81448"/>
                  </a:lnTo>
                  <a:lnTo>
                    <a:pt x="336860" y="98887"/>
                  </a:lnTo>
                  <a:lnTo>
                    <a:pt x="351320" y="112493"/>
                  </a:lnTo>
                  <a:lnTo>
                    <a:pt x="369607" y="120868"/>
                  </a:lnTo>
                  <a:lnTo>
                    <a:pt x="369685" y="147935"/>
                  </a:lnTo>
                  <a:lnTo>
                    <a:pt x="401328" y="147935"/>
                  </a:lnTo>
                  <a:lnTo>
                    <a:pt x="401328" y="120868"/>
                  </a:lnTo>
                  <a:lnTo>
                    <a:pt x="419688" y="112438"/>
                  </a:lnTo>
                  <a:lnTo>
                    <a:pt x="434149" y="98832"/>
                  </a:lnTo>
                  <a:lnTo>
                    <a:pt x="438163" y="91451"/>
                  </a:lnTo>
                  <a:lnTo>
                    <a:pt x="377412" y="91451"/>
                  </a:lnTo>
                  <a:lnTo>
                    <a:pt x="369904" y="88357"/>
                  </a:lnTo>
                  <a:lnTo>
                    <a:pt x="358743" y="77140"/>
                  </a:lnTo>
                  <a:lnTo>
                    <a:pt x="355675" y="69603"/>
                  </a:lnTo>
                  <a:lnTo>
                    <a:pt x="355675" y="61539"/>
                  </a:lnTo>
                  <a:lnTo>
                    <a:pt x="357979" y="49797"/>
                  </a:lnTo>
                  <a:lnTo>
                    <a:pt x="364301" y="40307"/>
                  </a:lnTo>
                  <a:lnTo>
                    <a:pt x="373755" y="33959"/>
                  </a:lnTo>
                  <a:lnTo>
                    <a:pt x="385454" y="31645"/>
                  </a:lnTo>
                  <a:lnTo>
                    <a:pt x="438150" y="31645"/>
                  </a:lnTo>
                  <a:lnTo>
                    <a:pt x="428968" y="18045"/>
                  </a:lnTo>
                  <a:lnTo>
                    <a:pt x="409395" y="4844"/>
                  </a:lnTo>
                  <a:lnTo>
                    <a:pt x="385454" y="0"/>
                  </a:lnTo>
                  <a:close/>
                </a:path>
                <a:path w="770890" h="770889">
                  <a:moveTo>
                    <a:pt x="438150" y="31645"/>
                  </a:moveTo>
                  <a:lnTo>
                    <a:pt x="385454" y="31645"/>
                  </a:lnTo>
                  <a:lnTo>
                    <a:pt x="397197" y="33959"/>
                  </a:lnTo>
                  <a:lnTo>
                    <a:pt x="406687" y="40307"/>
                  </a:lnTo>
                  <a:lnTo>
                    <a:pt x="413035" y="49797"/>
                  </a:lnTo>
                  <a:lnTo>
                    <a:pt x="415348" y="61539"/>
                  </a:lnTo>
                  <a:lnTo>
                    <a:pt x="413035" y="73288"/>
                  </a:lnTo>
                  <a:lnTo>
                    <a:pt x="406687" y="82784"/>
                  </a:lnTo>
                  <a:lnTo>
                    <a:pt x="397197" y="89136"/>
                  </a:lnTo>
                  <a:lnTo>
                    <a:pt x="385454" y="91451"/>
                  </a:lnTo>
                  <a:lnTo>
                    <a:pt x="438163" y="91451"/>
                  </a:lnTo>
                  <a:lnTo>
                    <a:pt x="443623" y="81412"/>
                  </a:lnTo>
                  <a:lnTo>
                    <a:pt x="447023" y="61539"/>
                  </a:lnTo>
                  <a:lnTo>
                    <a:pt x="442176" y="37609"/>
                  </a:lnTo>
                  <a:lnTo>
                    <a:pt x="438150" y="3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957311" y="1560575"/>
            <a:ext cx="1780539" cy="1780539"/>
            <a:chOff x="15830962" y="3525594"/>
            <a:chExt cx="1780539" cy="1780539"/>
          </a:xfrm>
        </p:grpSpPr>
        <p:sp>
          <p:nvSpPr>
            <p:cNvPr id="52" name="object 52"/>
            <p:cNvSpPr/>
            <p:nvPr/>
          </p:nvSpPr>
          <p:spPr>
            <a:xfrm>
              <a:off x="15830962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378610" y="406642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193" y="0"/>
                  </a:moveTo>
                  <a:lnTo>
                    <a:pt x="303092" y="2995"/>
                  </a:lnTo>
                  <a:lnTo>
                    <a:pt x="258372" y="11859"/>
                  </a:lnTo>
                  <a:lnTo>
                    <a:pt x="215482" y="26404"/>
                  </a:lnTo>
                  <a:lnTo>
                    <a:pt x="174870" y="46444"/>
                  </a:lnTo>
                  <a:lnTo>
                    <a:pt x="136983" y="71795"/>
                  </a:lnTo>
                  <a:lnTo>
                    <a:pt x="102269" y="102271"/>
                  </a:lnTo>
                  <a:lnTo>
                    <a:pt x="71795" y="136990"/>
                  </a:lnTo>
                  <a:lnTo>
                    <a:pt x="46445" y="174880"/>
                  </a:lnTo>
                  <a:lnTo>
                    <a:pt x="26404" y="215493"/>
                  </a:lnTo>
                  <a:lnTo>
                    <a:pt x="11859" y="258381"/>
                  </a:lnTo>
                  <a:lnTo>
                    <a:pt x="2995" y="303097"/>
                  </a:lnTo>
                  <a:lnTo>
                    <a:pt x="0" y="349192"/>
                  </a:lnTo>
                  <a:lnTo>
                    <a:pt x="268" y="362878"/>
                  </a:lnTo>
                  <a:lnTo>
                    <a:pt x="1069" y="376585"/>
                  </a:lnTo>
                  <a:lnTo>
                    <a:pt x="2398" y="390265"/>
                  </a:lnTo>
                  <a:lnTo>
                    <a:pt x="4251" y="403872"/>
                  </a:lnTo>
                  <a:lnTo>
                    <a:pt x="3654" y="408097"/>
                  </a:lnTo>
                  <a:lnTo>
                    <a:pt x="4418" y="412440"/>
                  </a:lnTo>
                  <a:lnTo>
                    <a:pt x="6408" y="416208"/>
                  </a:lnTo>
                  <a:lnTo>
                    <a:pt x="19981" y="466106"/>
                  </a:lnTo>
                  <a:lnTo>
                    <a:pt x="40705" y="513139"/>
                  </a:lnTo>
                  <a:lnTo>
                    <a:pt x="68245" y="556682"/>
                  </a:lnTo>
                  <a:lnTo>
                    <a:pt x="102269" y="596106"/>
                  </a:lnTo>
                  <a:lnTo>
                    <a:pt x="136987" y="626582"/>
                  </a:lnTo>
                  <a:lnTo>
                    <a:pt x="174877" y="651934"/>
                  </a:lnTo>
                  <a:lnTo>
                    <a:pt x="215490" y="671977"/>
                  </a:lnTo>
                  <a:lnTo>
                    <a:pt x="258379" y="686524"/>
                  </a:lnTo>
                  <a:lnTo>
                    <a:pt x="303096" y="695388"/>
                  </a:lnTo>
                  <a:lnTo>
                    <a:pt x="349193" y="698385"/>
                  </a:lnTo>
                  <a:lnTo>
                    <a:pt x="395286" y="695388"/>
                  </a:lnTo>
                  <a:lnTo>
                    <a:pt x="440002" y="686524"/>
                  </a:lnTo>
                  <a:lnTo>
                    <a:pt x="482892" y="671977"/>
                  </a:lnTo>
                  <a:lnTo>
                    <a:pt x="512210" y="657509"/>
                  </a:lnTo>
                  <a:lnTo>
                    <a:pt x="337800" y="657509"/>
                  </a:lnTo>
                  <a:lnTo>
                    <a:pt x="304357" y="654485"/>
                  </a:lnTo>
                  <a:lnTo>
                    <a:pt x="299876" y="643353"/>
                  </a:lnTo>
                  <a:lnTo>
                    <a:pt x="256065" y="643353"/>
                  </a:lnTo>
                  <a:lnTo>
                    <a:pt x="218384" y="628607"/>
                  </a:lnTo>
                  <a:lnTo>
                    <a:pt x="183089" y="609116"/>
                  </a:lnTo>
                  <a:lnTo>
                    <a:pt x="150585" y="585138"/>
                  </a:lnTo>
                  <a:lnTo>
                    <a:pt x="121273" y="556931"/>
                  </a:lnTo>
                  <a:lnTo>
                    <a:pt x="218600" y="550263"/>
                  </a:lnTo>
                  <a:lnTo>
                    <a:pt x="262412" y="550263"/>
                  </a:lnTo>
                  <a:lnTo>
                    <a:pt x="254055" y="529496"/>
                  </a:lnTo>
                  <a:lnTo>
                    <a:pt x="261815" y="518254"/>
                  </a:lnTo>
                  <a:lnTo>
                    <a:pt x="91222" y="518254"/>
                  </a:lnTo>
                  <a:lnTo>
                    <a:pt x="76599" y="493636"/>
                  </a:lnTo>
                  <a:lnTo>
                    <a:pt x="64405" y="467947"/>
                  </a:lnTo>
                  <a:lnTo>
                    <a:pt x="54674" y="441275"/>
                  </a:lnTo>
                  <a:lnTo>
                    <a:pt x="47443" y="413704"/>
                  </a:lnTo>
                  <a:lnTo>
                    <a:pt x="103511" y="365601"/>
                  </a:lnTo>
                  <a:lnTo>
                    <a:pt x="41087" y="365601"/>
                  </a:lnTo>
                  <a:lnTo>
                    <a:pt x="40805" y="360104"/>
                  </a:lnTo>
                  <a:lnTo>
                    <a:pt x="40740" y="357862"/>
                  </a:lnTo>
                  <a:lnTo>
                    <a:pt x="40647" y="349192"/>
                  </a:lnTo>
                  <a:lnTo>
                    <a:pt x="42763" y="313254"/>
                  </a:lnTo>
                  <a:lnTo>
                    <a:pt x="49036" y="277874"/>
                  </a:lnTo>
                  <a:lnTo>
                    <a:pt x="59355" y="243491"/>
                  </a:lnTo>
                  <a:lnTo>
                    <a:pt x="73610" y="210547"/>
                  </a:lnTo>
                  <a:lnTo>
                    <a:pt x="117641" y="210547"/>
                  </a:lnTo>
                  <a:lnTo>
                    <a:pt x="99798" y="167737"/>
                  </a:lnTo>
                  <a:lnTo>
                    <a:pt x="124004" y="138507"/>
                  </a:lnTo>
                  <a:lnTo>
                    <a:pt x="151511" y="112504"/>
                  </a:lnTo>
                  <a:lnTo>
                    <a:pt x="181935" y="90045"/>
                  </a:lnTo>
                  <a:lnTo>
                    <a:pt x="214893" y="71451"/>
                  </a:lnTo>
                  <a:lnTo>
                    <a:pt x="283688" y="71451"/>
                  </a:lnTo>
                  <a:lnTo>
                    <a:pt x="259583" y="53938"/>
                  </a:lnTo>
                  <a:lnTo>
                    <a:pt x="303906" y="44006"/>
                  </a:lnTo>
                  <a:lnTo>
                    <a:pt x="349197" y="40699"/>
                  </a:lnTo>
                  <a:lnTo>
                    <a:pt x="511870" y="40699"/>
                  </a:lnTo>
                  <a:lnTo>
                    <a:pt x="482900" y="26404"/>
                  </a:lnTo>
                  <a:lnTo>
                    <a:pt x="440009" y="11859"/>
                  </a:lnTo>
                  <a:lnTo>
                    <a:pt x="395290" y="2995"/>
                  </a:lnTo>
                  <a:lnTo>
                    <a:pt x="349193" y="0"/>
                  </a:lnTo>
                  <a:close/>
                </a:path>
                <a:path w="698500" h="698500">
                  <a:moveTo>
                    <a:pt x="479603" y="483774"/>
                  </a:moveTo>
                  <a:lnTo>
                    <a:pt x="419997" y="483774"/>
                  </a:lnTo>
                  <a:lnTo>
                    <a:pt x="464844" y="525588"/>
                  </a:lnTo>
                  <a:lnTo>
                    <a:pt x="437672" y="644029"/>
                  </a:lnTo>
                  <a:lnTo>
                    <a:pt x="437536" y="644837"/>
                  </a:lnTo>
                  <a:lnTo>
                    <a:pt x="404859" y="652669"/>
                  </a:lnTo>
                  <a:lnTo>
                    <a:pt x="371457" y="656898"/>
                  </a:lnTo>
                  <a:lnTo>
                    <a:pt x="337800" y="657509"/>
                  </a:lnTo>
                  <a:lnTo>
                    <a:pt x="512210" y="657509"/>
                  </a:lnTo>
                  <a:lnTo>
                    <a:pt x="523507" y="651934"/>
                  </a:lnTo>
                  <a:lnTo>
                    <a:pt x="560718" y="627037"/>
                  </a:lnTo>
                  <a:lnTo>
                    <a:pt x="483283" y="627037"/>
                  </a:lnTo>
                  <a:lnTo>
                    <a:pt x="503366" y="539444"/>
                  </a:lnTo>
                  <a:lnTo>
                    <a:pt x="598327" y="530996"/>
                  </a:lnTo>
                  <a:lnTo>
                    <a:pt x="646930" y="530996"/>
                  </a:lnTo>
                  <a:lnTo>
                    <a:pt x="651941" y="523507"/>
                  </a:lnTo>
                  <a:lnTo>
                    <a:pt x="663902" y="499268"/>
                  </a:lnTo>
                  <a:lnTo>
                    <a:pt x="496225" y="499268"/>
                  </a:lnTo>
                  <a:lnTo>
                    <a:pt x="479603" y="483774"/>
                  </a:lnTo>
                  <a:close/>
                </a:path>
                <a:path w="698500" h="698500">
                  <a:moveTo>
                    <a:pt x="262412" y="550263"/>
                  </a:moveTo>
                  <a:lnTo>
                    <a:pt x="218600" y="550263"/>
                  </a:lnTo>
                  <a:lnTo>
                    <a:pt x="256065" y="643353"/>
                  </a:lnTo>
                  <a:lnTo>
                    <a:pt x="299876" y="643353"/>
                  </a:lnTo>
                  <a:lnTo>
                    <a:pt x="262412" y="550263"/>
                  </a:lnTo>
                  <a:close/>
                </a:path>
                <a:path w="698500" h="698500">
                  <a:moveTo>
                    <a:pt x="646930" y="530996"/>
                  </a:moveTo>
                  <a:lnTo>
                    <a:pt x="598327" y="530996"/>
                  </a:lnTo>
                  <a:lnTo>
                    <a:pt x="574099" y="560184"/>
                  </a:lnTo>
                  <a:lnTo>
                    <a:pt x="546624" y="586108"/>
                  </a:lnTo>
                  <a:lnTo>
                    <a:pt x="516240" y="608487"/>
                  </a:lnTo>
                  <a:lnTo>
                    <a:pt x="483283" y="627037"/>
                  </a:lnTo>
                  <a:lnTo>
                    <a:pt x="560718" y="627037"/>
                  </a:lnTo>
                  <a:lnTo>
                    <a:pt x="561398" y="626582"/>
                  </a:lnTo>
                  <a:lnTo>
                    <a:pt x="596117" y="596106"/>
                  </a:lnTo>
                  <a:lnTo>
                    <a:pt x="626591" y="561394"/>
                  </a:lnTo>
                  <a:lnTo>
                    <a:pt x="646930" y="530996"/>
                  </a:lnTo>
                  <a:close/>
                </a:path>
                <a:path w="698500" h="698500">
                  <a:moveTo>
                    <a:pt x="252979" y="329960"/>
                  </a:moveTo>
                  <a:lnTo>
                    <a:pt x="145053" y="329960"/>
                  </a:lnTo>
                  <a:lnTo>
                    <a:pt x="214695" y="343813"/>
                  </a:lnTo>
                  <a:lnTo>
                    <a:pt x="252505" y="460175"/>
                  </a:lnTo>
                  <a:lnTo>
                    <a:pt x="218454" y="509536"/>
                  </a:lnTo>
                  <a:lnTo>
                    <a:pt x="91222" y="518254"/>
                  </a:lnTo>
                  <a:lnTo>
                    <a:pt x="261815" y="518254"/>
                  </a:lnTo>
                  <a:lnTo>
                    <a:pt x="285614" y="483774"/>
                  </a:lnTo>
                  <a:lnTo>
                    <a:pt x="479603" y="483774"/>
                  </a:lnTo>
                  <a:lnTo>
                    <a:pt x="447829" y="454158"/>
                  </a:lnTo>
                  <a:lnTo>
                    <a:pt x="451412" y="443133"/>
                  </a:lnTo>
                  <a:lnTo>
                    <a:pt x="289708" y="443133"/>
                  </a:lnTo>
                  <a:lnTo>
                    <a:pt x="252945" y="329985"/>
                  </a:lnTo>
                  <a:close/>
                </a:path>
                <a:path w="698500" h="698500">
                  <a:moveTo>
                    <a:pt x="604122" y="331171"/>
                  </a:moveTo>
                  <a:lnTo>
                    <a:pt x="547250" y="331171"/>
                  </a:lnTo>
                  <a:lnTo>
                    <a:pt x="642901" y="428931"/>
                  </a:lnTo>
                  <a:lnTo>
                    <a:pt x="644681" y="430227"/>
                  </a:lnTo>
                  <a:lnTo>
                    <a:pt x="646650" y="431214"/>
                  </a:lnTo>
                  <a:lnTo>
                    <a:pt x="642237" y="445774"/>
                  </a:lnTo>
                  <a:lnTo>
                    <a:pt x="637080" y="460175"/>
                  </a:lnTo>
                  <a:lnTo>
                    <a:pt x="631295" y="474129"/>
                  </a:lnTo>
                  <a:lnTo>
                    <a:pt x="624797" y="487837"/>
                  </a:lnTo>
                  <a:lnTo>
                    <a:pt x="496225" y="499268"/>
                  </a:lnTo>
                  <a:lnTo>
                    <a:pt x="663902" y="499268"/>
                  </a:lnTo>
                  <a:lnTo>
                    <a:pt x="671982" y="482894"/>
                  </a:lnTo>
                  <a:lnTo>
                    <a:pt x="686527" y="440005"/>
                  </a:lnTo>
                  <a:lnTo>
                    <a:pt x="695391" y="395288"/>
                  </a:lnTo>
                  <a:lnTo>
                    <a:pt x="696127" y="383953"/>
                  </a:lnTo>
                  <a:lnTo>
                    <a:pt x="655781" y="383953"/>
                  </a:lnTo>
                  <a:lnTo>
                    <a:pt x="604122" y="331171"/>
                  </a:lnTo>
                  <a:close/>
                </a:path>
                <a:path w="698500" h="698500">
                  <a:moveTo>
                    <a:pt x="418345" y="260050"/>
                  </a:moveTo>
                  <a:lnTo>
                    <a:pt x="349193" y="260050"/>
                  </a:lnTo>
                  <a:lnTo>
                    <a:pt x="445441" y="329985"/>
                  </a:lnTo>
                  <a:lnTo>
                    <a:pt x="408678" y="443133"/>
                  </a:lnTo>
                  <a:lnTo>
                    <a:pt x="451412" y="443133"/>
                  </a:lnTo>
                  <a:lnTo>
                    <a:pt x="483692" y="343813"/>
                  </a:lnTo>
                  <a:lnTo>
                    <a:pt x="547250" y="331171"/>
                  </a:lnTo>
                  <a:lnTo>
                    <a:pt x="604122" y="331171"/>
                  </a:lnTo>
                  <a:lnTo>
                    <a:pt x="577014" y="303473"/>
                  </a:lnTo>
                  <a:lnTo>
                    <a:pt x="478111" y="303473"/>
                  </a:lnTo>
                  <a:lnTo>
                    <a:pt x="418345" y="260050"/>
                  </a:lnTo>
                  <a:close/>
                </a:path>
                <a:path w="698500" h="698500">
                  <a:moveTo>
                    <a:pt x="669842" y="211156"/>
                  </a:moveTo>
                  <a:lnTo>
                    <a:pt x="625080" y="211156"/>
                  </a:lnTo>
                  <a:lnTo>
                    <a:pt x="639203" y="243976"/>
                  </a:lnTo>
                  <a:lnTo>
                    <a:pt x="649427" y="278218"/>
                  </a:lnTo>
                  <a:lnTo>
                    <a:pt x="655642" y="313438"/>
                  </a:lnTo>
                  <a:lnTo>
                    <a:pt x="657739" y="349192"/>
                  </a:lnTo>
                  <a:lnTo>
                    <a:pt x="657615" y="357862"/>
                  </a:lnTo>
                  <a:lnTo>
                    <a:pt x="657247" y="366560"/>
                  </a:lnTo>
                  <a:lnTo>
                    <a:pt x="656634" y="375265"/>
                  </a:lnTo>
                  <a:lnTo>
                    <a:pt x="655781" y="383953"/>
                  </a:lnTo>
                  <a:lnTo>
                    <a:pt x="696127" y="383953"/>
                  </a:lnTo>
                  <a:lnTo>
                    <a:pt x="698387" y="349192"/>
                  </a:lnTo>
                  <a:lnTo>
                    <a:pt x="695391" y="303097"/>
                  </a:lnTo>
                  <a:lnTo>
                    <a:pt x="686527" y="258381"/>
                  </a:lnTo>
                  <a:lnTo>
                    <a:pt x="671982" y="215493"/>
                  </a:lnTo>
                  <a:lnTo>
                    <a:pt x="669842" y="211156"/>
                  </a:lnTo>
                  <a:close/>
                </a:path>
                <a:path w="698500" h="698500">
                  <a:moveTo>
                    <a:pt x="117641" y="210547"/>
                  </a:moveTo>
                  <a:lnTo>
                    <a:pt x="73610" y="210547"/>
                  </a:lnTo>
                  <a:lnTo>
                    <a:pt x="112645" y="304213"/>
                  </a:lnTo>
                  <a:lnTo>
                    <a:pt x="41087" y="365601"/>
                  </a:lnTo>
                  <a:lnTo>
                    <a:pt x="103511" y="365601"/>
                  </a:lnTo>
                  <a:lnTo>
                    <a:pt x="145053" y="329960"/>
                  </a:lnTo>
                  <a:lnTo>
                    <a:pt x="252979" y="329960"/>
                  </a:lnTo>
                  <a:lnTo>
                    <a:pt x="289432" y="303473"/>
                  </a:lnTo>
                  <a:lnTo>
                    <a:pt x="220276" y="303473"/>
                  </a:lnTo>
                  <a:lnTo>
                    <a:pt x="150602" y="289628"/>
                  </a:lnTo>
                  <a:lnTo>
                    <a:pt x="117641" y="210547"/>
                  </a:lnTo>
                  <a:close/>
                </a:path>
                <a:path w="698500" h="698500">
                  <a:moveTo>
                    <a:pt x="283688" y="71451"/>
                  </a:moveTo>
                  <a:lnTo>
                    <a:pt x="214893" y="71451"/>
                  </a:lnTo>
                  <a:lnTo>
                    <a:pt x="215595" y="72134"/>
                  </a:lnTo>
                  <a:lnTo>
                    <a:pt x="216328" y="72761"/>
                  </a:lnTo>
                  <a:lnTo>
                    <a:pt x="328869" y="154526"/>
                  </a:lnTo>
                  <a:lnTo>
                    <a:pt x="328869" y="224574"/>
                  </a:lnTo>
                  <a:lnTo>
                    <a:pt x="220276" y="303473"/>
                  </a:lnTo>
                  <a:lnTo>
                    <a:pt x="289432" y="303473"/>
                  </a:lnTo>
                  <a:lnTo>
                    <a:pt x="349193" y="260050"/>
                  </a:lnTo>
                  <a:lnTo>
                    <a:pt x="418345" y="260050"/>
                  </a:lnTo>
                  <a:lnTo>
                    <a:pt x="369517" y="224574"/>
                  </a:lnTo>
                  <a:lnTo>
                    <a:pt x="369517" y="154526"/>
                  </a:lnTo>
                  <a:lnTo>
                    <a:pt x="418357" y="119042"/>
                  </a:lnTo>
                  <a:lnTo>
                    <a:pt x="349193" y="119042"/>
                  </a:lnTo>
                  <a:lnTo>
                    <a:pt x="283688" y="71451"/>
                  </a:lnTo>
                  <a:close/>
                </a:path>
                <a:path w="698500" h="698500">
                  <a:moveTo>
                    <a:pt x="560888" y="71451"/>
                  </a:moveTo>
                  <a:lnTo>
                    <a:pt x="483493" y="71451"/>
                  </a:lnTo>
                  <a:lnTo>
                    <a:pt x="517159" y="90501"/>
                  </a:lnTo>
                  <a:lnTo>
                    <a:pt x="548146" y="113565"/>
                  </a:lnTo>
                  <a:lnTo>
                    <a:pt x="576065" y="140312"/>
                  </a:lnTo>
                  <a:lnTo>
                    <a:pt x="600526" y="170414"/>
                  </a:lnTo>
                  <a:lnTo>
                    <a:pt x="537020" y="291760"/>
                  </a:lnTo>
                  <a:lnTo>
                    <a:pt x="478111" y="303473"/>
                  </a:lnTo>
                  <a:lnTo>
                    <a:pt x="577014" y="303473"/>
                  </a:lnTo>
                  <a:lnTo>
                    <a:pt x="576977" y="303097"/>
                  </a:lnTo>
                  <a:lnTo>
                    <a:pt x="625080" y="211156"/>
                  </a:lnTo>
                  <a:lnTo>
                    <a:pt x="669842" y="211156"/>
                  </a:lnTo>
                  <a:lnTo>
                    <a:pt x="651941" y="174880"/>
                  </a:lnTo>
                  <a:lnTo>
                    <a:pt x="626591" y="136990"/>
                  </a:lnTo>
                  <a:lnTo>
                    <a:pt x="596117" y="102271"/>
                  </a:lnTo>
                  <a:lnTo>
                    <a:pt x="561403" y="71795"/>
                  </a:lnTo>
                  <a:lnTo>
                    <a:pt x="560888" y="71451"/>
                  </a:lnTo>
                  <a:close/>
                </a:path>
                <a:path w="698500" h="698500">
                  <a:moveTo>
                    <a:pt x="511870" y="40699"/>
                  </a:moveTo>
                  <a:lnTo>
                    <a:pt x="349197" y="40699"/>
                  </a:lnTo>
                  <a:lnTo>
                    <a:pt x="394486" y="44011"/>
                  </a:lnTo>
                  <a:lnTo>
                    <a:pt x="438803" y="53938"/>
                  </a:lnTo>
                  <a:lnTo>
                    <a:pt x="349193" y="119042"/>
                  </a:lnTo>
                  <a:lnTo>
                    <a:pt x="418357" y="119042"/>
                  </a:lnTo>
                  <a:lnTo>
                    <a:pt x="482058" y="72761"/>
                  </a:lnTo>
                  <a:lnTo>
                    <a:pt x="482802" y="72134"/>
                  </a:lnTo>
                  <a:lnTo>
                    <a:pt x="483493" y="71451"/>
                  </a:lnTo>
                  <a:lnTo>
                    <a:pt x="560888" y="71451"/>
                  </a:lnTo>
                  <a:lnTo>
                    <a:pt x="523514" y="46444"/>
                  </a:lnTo>
                  <a:lnTo>
                    <a:pt x="511870" y="40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27">
            <a:extLst>
              <a:ext uri="{FF2B5EF4-FFF2-40B4-BE49-F238E27FC236}">
                <a16:creationId xmlns:a16="http://schemas.microsoft.com/office/drawing/2014/main" xmlns="" id="{A07FF30D-9C45-F50C-03FD-401C7CDF804A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pt-BR" sz="2450" b="1" spc="-165" dirty="0">
                <a:latin typeface="Arial"/>
                <a:cs typeface="Arial"/>
              </a:rPr>
              <a:t>Infraestrutur</a:t>
            </a:r>
            <a:r>
              <a:rPr lang="pt-BR" sz="2450" b="1" spc="10" dirty="0">
                <a:latin typeface="Arial"/>
                <a:cs typeface="Arial"/>
              </a:rPr>
              <a:t>a</a:t>
            </a:r>
            <a:r>
              <a:rPr lang="pt-BR" sz="2450" b="1" spc="-340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Socia</a:t>
            </a:r>
            <a:r>
              <a:rPr lang="pt-BR" sz="2450" b="1" spc="5" dirty="0">
                <a:latin typeface="Arial"/>
                <a:cs typeface="Arial"/>
              </a:rPr>
              <a:t>l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Inclusiva</a:t>
            </a:r>
            <a:endParaRPr lang="pt-BR"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48754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2D3193"/>
                </a:solidFill>
                <a:latin typeface="Impact"/>
                <a:cs typeface="Impact"/>
              </a:rPr>
              <a:t>30,5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6043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126" y="8152885"/>
            <a:ext cx="304990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2</a:t>
            </a:r>
            <a:r>
              <a:rPr sz="8250" spc="65" dirty="0">
                <a:solidFill>
                  <a:srgbClr val="3546DB"/>
                </a:solidFill>
                <a:latin typeface="Impact"/>
                <a:cs typeface="Impact"/>
              </a:rPr>
              <a:t>9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,</a:t>
            </a:r>
            <a:r>
              <a:rPr sz="8250" spc="-5" dirty="0">
                <a:solidFill>
                  <a:srgbClr val="3546DB"/>
                </a:solidFill>
                <a:latin typeface="Impact"/>
                <a:cs typeface="Impact"/>
              </a:rPr>
              <a:t>3</a:t>
            </a:r>
            <a:r>
              <a:rPr sz="8250" spc="-59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3546DB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86360" algn="ctr">
              <a:lnSpc>
                <a:spcPts val="2730"/>
              </a:lnSpc>
            </a:pP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3546DB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2D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47938"/>
            <a:ext cx="2294255" cy="160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705"/>
              </a:lnSpc>
              <a:spcBef>
                <a:spcPts val="95"/>
              </a:spcBef>
            </a:pPr>
            <a:r>
              <a:rPr sz="3300" spc="-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12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1,</a:t>
            </a:r>
            <a:r>
              <a:rPr sz="8250" spc="675" dirty="0">
                <a:solidFill>
                  <a:srgbClr val="3546DB"/>
                </a:solidFill>
                <a:latin typeface="Impact"/>
                <a:cs typeface="Impact"/>
              </a:rPr>
              <a:t>2</a:t>
            </a:r>
            <a:r>
              <a:rPr sz="6150" spc="67" baseline="-1355" dirty="0">
                <a:solidFill>
                  <a:srgbClr val="3546DB"/>
                </a:solidFill>
                <a:latin typeface="Impact"/>
                <a:cs typeface="Impact"/>
              </a:rPr>
              <a:t>Bi</a:t>
            </a:r>
            <a:endParaRPr sz="6150" baseline="-1355" dirty="0">
              <a:latin typeface="Impact"/>
              <a:cs typeface="Impact"/>
            </a:endParaRPr>
          </a:p>
          <a:p>
            <a:pPr marL="600710">
              <a:lnSpc>
                <a:spcPts val="2745"/>
              </a:lnSpc>
            </a:pP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6881" y="4083349"/>
            <a:ext cx="8680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6606" y="3396189"/>
            <a:ext cx="112014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604" marR="13970" indent="-254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Atenção  Primária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974" y="3396189"/>
            <a:ext cx="18097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34417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Atenção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Especializada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2601" y="3397204"/>
            <a:ext cx="1596390" cy="1307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Preparação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Emergência  Sanitária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8595" y="3395389"/>
            <a:ext cx="1617345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Complexo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Industria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8033" y="3402472"/>
            <a:ext cx="15157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elessaúd</a:t>
            </a:r>
            <a:r>
              <a:rPr sz="2450" b="1" spc="10" dirty="0">
                <a:latin typeface="Arial"/>
                <a:cs typeface="Arial"/>
              </a:rPr>
              <a:t>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15" name="object 1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01868" y="1924392"/>
              <a:ext cx="1233805" cy="1110615"/>
            </a:xfrm>
            <a:custGeom>
              <a:avLst/>
              <a:gdLst/>
              <a:ahLst/>
              <a:cxnLst/>
              <a:rect l="l" t="t" r="r" b="b"/>
              <a:pathLst>
                <a:path w="1233804" h="1110614">
                  <a:moveTo>
                    <a:pt x="388857" y="0"/>
                  </a:moveTo>
                  <a:lnTo>
                    <a:pt x="340288" y="3309"/>
                  </a:lnTo>
                  <a:lnTo>
                    <a:pt x="292862" y="13049"/>
                  </a:lnTo>
                  <a:lnTo>
                    <a:pt x="247250" y="28934"/>
                  </a:lnTo>
                  <a:lnTo>
                    <a:pt x="204125" y="50680"/>
                  </a:lnTo>
                  <a:lnTo>
                    <a:pt x="164159" y="78005"/>
                  </a:lnTo>
                  <a:lnTo>
                    <a:pt x="128025" y="110622"/>
                  </a:lnTo>
                  <a:lnTo>
                    <a:pt x="92611" y="153120"/>
                  </a:lnTo>
                  <a:lnTo>
                    <a:pt x="63989" y="199973"/>
                  </a:lnTo>
                  <a:lnTo>
                    <a:pt x="42507" y="250503"/>
                  </a:lnTo>
                  <a:lnTo>
                    <a:pt x="28516" y="304030"/>
                  </a:lnTo>
                  <a:lnTo>
                    <a:pt x="28733" y="317661"/>
                  </a:lnTo>
                  <a:lnTo>
                    <a:pt x="33982" y="329747"/>
                  </a:lnTo>
                  <a:lnTo>
                    <a:pt x="43370" y="338990"/>
                  </a:lnTo>
                  <a:lnTo>
                    <a:pt x="56002" y="344094"/>
                  </a:lnTo>
                  <a:lnTo>
                    <a:pt x="62740" y="344685"/>
                  </a:lnTo>
                  <a:lnTo>
                    <a:pt x="69379" y="343954"/>
                  </a:lnTo>
                  <a:lnTo>
                    <a:pt x="96047" y="316633"/>
                  </a:lnTo>
                  <a:lnTo>
                    <a:pt x="107643" y="272448"/>
                  </a:lnTo>
                  <a:lnTo>
                    <a:pt x="125473" y="230792"/>
                  </a:lnTo>
                  <a:lnTo>
                    <a:pt x="149247" y="192224"/>
                  </a:lnTo>
                  <a:lnTo>
                    <a:pt x="178675" y="157302"/>
                  </a:lnTo>
                  <a:lnTo>
                    <a:pt x="214227" y="125948"/>
                  </a:lnTo>
                  <a:lnTo>
                    <a:pt x="254129" y="100861"/>
                  </a:lnTo>
                  <a:lnTo>
                    <a:pt x="297433" y="82442"/>
                  </a:lnTo>
                  <a:lnTo>
                    <a:pt x="343194" y="71095"/>
                  </a:lnTo>
                  <a:lnTo>
                    <a:pt x="390465" y="67223"/>
                  </a:lnTo>
                  <a:lnTo>
                    <a:pt x="428633" y="71489"/>
                  </a:lnTo>
                  <a:lnTo>
                    <a:pt x="469258" y="85524"/>
                  </a:lnTo>
                  <a:lnTo>
                    <a:pt x="512001" y="109002"/>
                  </a:lnTo>
                  <a:lnTo>
                    <a:pt x="556518" y="141596"/>
                  </a:lnTo>
                  <a:lnTo>
                    <a:pt x="602469" y="182978"/>
                  </a:lnTo>
                  <a:lnTo>
                    <a:pt x="614722" y="191019"/>
                  </a:lnTo>
                  <a:lnTo>
                    <a:pt x="628653" y="193694"/>
                  </a:lnTo>
                  <a:lnTo>
                    <a:pt x="642572" y="191017"/>
                  </a:lnTo>
                  <a:lnTo>
                    <a:pt x="654790" y="183003"/>
                  </a:lnTo>
                  <a:lnTo>
                    <a:pt x="695384" y="147503"/>
                  </a:lnTo>
                  <a:lnTo>
                    <a:pt x="740410" y="119137"/>
                  </a:lnTo>
                  <a:lnTo>
                    <a:pt x="789108" y="98234"/>
                  </a:lnTo>
                  <a:lnTo>
                    <a:pt x="840718" y="85121"/>
                  </a:lnTo>
                  <a:lnTo>
                    <a:pt x="894481" y="80127"/>
                  </a:lnTo>
                  <a:lnTo>
                    <a:pt x="945424" y="84793"/>
                  </a:lnTo>
                  <a:lnTo>
                    <a:pt x="993788" y="99432"/>
                  </a:lnTo>
                  <a:lnTo>
                    <a:pt x="1038172" y="123350"/>
                  </a:lnTo>
                  <a:lnTo>
                    <a:pt x="1077177" y="155857"/>
                  </a:lnTo>
                  <a:lnTo>
                    <a:pt x="1108420" y="193236"/>
                  </a:lnTo>
                  <a:lnTo>
                    <a:pt x="1133169" y="234443"/>
                  </a:lnTo>
                  <a:lnTo>
                    <a:pt x="1151148" y="278791"/>
                  </a:lnTo>
                  <a:lnTo>
                    <a:pt x="1162081" y="325595"/>
                  </a:lnTo>
                  <a:lnTo>
                    <a:pt x="1165692" y="374168"/>
                  </a:lnTo>
                  <a:lnTo>
                    <a:pt x="1164379" y="400105"/>
                  </a:lnTo>
                  <a:lnTo>
                    <a:pt x="1160987" y="425766"/>
                  </a:lnTo>
                  <a:lnTo>
                    <a:pt x="1155527" y="451067"/>
                  </a:lnTo>
                  <a:lnTo>
                    <a:pt x="1148013" y="475926"/>
                  </a:lnTo>
                  <a:lnTo>
                    <a:pt x="1145977" y="481763"/>
                  </a:lnTo>
                  <a:lnTo>
                    <a:pt x="815755" y="481763"/>
                  </a:lnTo>
                  <a:lnTo>
                    <a:pt x="808447" y="482385"/>
                  </a:lnTo>
                  <a:lnTo>
                    <a:pt x="801753" y="484354"/>
                  </a:lnTo>
                  <a:lnTo>
                    <a:pt x="795727" y="487601"/>
                  </a:lnTo>
                  <a:lnTo>
                    <a:pt x="790424" y="492054"/>
                  </a:lnTo>
                  <a:lnTo>
                    <a:pt x="651077" y="639071"/>
                  </a:lnTo>
                  <a:lnTo>
                    <a:pt x="496678" y="290190"/>
                  </a:lnTo>
                  <a:lnTo>
                    <a:pt x="488879" y="278967"/>
                  </a:lnTo>
                  <a:lnTo>
                    <a:pt x="477782" y="271849"/>
                  </a:lnTo>
                  <a:lnTo>
                    <a:pt x="464847" y="269400"/>
                  </a:lnTo>
                  <a:lnTo>
                    <a:pt x="451531" y="272190"/>
                  </a:lnTo>
                  <a:lnTo>
                    <a:pt x="445085" y="274973"/>
                  </a:lnTo>
                  <a:lnTo>
                    <a:pt x="439708" y="279585"/>
                  </a:lnTo>
                  <a:lnTo>
                    <a:pt x="314490" y="484628"/>
                  </a:lnTo>
                  <a:lnTo>
                    <a:pt x="34321" y="484628"/>
                  </a:lnTo>
                  <a:lnTo>
                    <a:pt x="20978" y="487330"/>
                  </a:lnTo>
                  <a:lnTo>
                    <a:pt x="10066" y="494694"/>
                  </a:lnTo>
                  <a:lnTo>
                    <a:pt x="2702" y="505609"/>
                  </a:lnTo>
                  <a:lnTo>
                    <a:pt x="0" y="518962"/>
                  </a:lnTo>
                  <a:lnTo>
                    <a:pt x="2702" y="532310"/>
                  </a:lnTo>
                  <a:lnTo>
                    <a:pt x="10066" y="543221"/>
                  </a:lnTo>
                  <a:lnTo>
                    <a:pt x="20978" y="550582"/>
                  </a:lnTo>
                  <a:lnTo>
                    <a:pt x="34321" y="553283"/>
                  </a:lnTo>
                  <a:lnTo>
                    <a:pt x="334004" y="553283"/>
                  </a:lnTo>
                  <a:lnTo>
                    <a:pt x="460032" y="378522"/>
                  </a:lnTo>
                  <a:lnTo>
                    <a:pt x="610052" y="717615"/>
                  </a:lnTo>
                  <a:lnTo>
                    <a:pt x="614384" y="724616"/>
                  </a:lnTo>
                  <a:lnTo>
                    <a:pt x="620213" y="730328"/>
                  </a:lnTo>
                  <a:lnTo>
                    <a:pt x="627247" y="734518"/>
                  </a:lnTo>
                  <a:lnTo>
                    <a:pt x="635195" y="736953"/>
                  </a:lnTo>
                  <a:lnTo>
                    <a:pt x="640830" y="736815"/>
                  </a:lnTo>
                  <a:lnTo>
                    <a:pt x="830651" y="551851"/>
                  </a:lnTo>
                  <a:lnTo>
                    <a:pt x="1111027" y="551851"/>
                  </a:lnTo>
                  <a:lnTo>
                    <a:pt x="1077636" y="591908"/>
                  </a:lnTo>
                  <a:lnTo>
                    <a:pt x="626475" y="1028588"/>
                  </a:lnTo>
                  <a:lnTo>
                    <a:pt x="270582" y="682911"/>
                  </a:lnTo>
                  <a:lnTo>
                    <a:pt x="265362" y="678701"/>
                  </a:lnTo>
                  <a:lnTo>
                    <a:pt x="227125" y="679086"/>
                  </a:lnTo>
                  <a:lnTo>
                    <a:pt x="212129" y="707909"/>
                  </a:lnTo>
                  <a:lnTo>
                    <a:pt x="212869" y="714667"/>
                  </a:lnTo>
                  <a:lnTo>
                    <a:pt x="603858" y="1100580"/>
                  </a:lnTo>
                  <a:lnTo>
                    <a:pt x="627933" y="1110348"/>
                  </a:lnTo>
                  <a:lnTo>
                    <a:pt x="640730" y="1107917"/>
                  </a:lnTo>
                  <a:lnTo>
                    <a:pt x="1126583" y="641760"/>
                  </a:lnTo>
                  <a:lnTo>
                    <a:pt x="1157163" y="605908"/>
                  </a:lnTo>
                  <a:lnTo>
                    <a:pt x="1182645" y="567505"/>
                  </a:lnTo>
                  <a:lnTo>
                    <a:pt x="1203030" y="527015"/>
                  </a:lnTo>
                  <a:lnTo>
                    <a:pt x="1218316" y="484901"/>
                  </a:lnTo>
                  <a:lnTo>
                    <a:pt x="1228504" y="441626"/>
                  </a:lnTo>
                  <a:lnTo>
                    <a:pt x="1233591" y="397653"/>
                  </a:lnTo>
                  <a:lnTo>
                    <a:pt x="1233578" y="353444"/>
                  </a:lnTo>
                  <a:lnTo>
                    <a:pt x="1228465" y="309463"/>
                  </a:lnTo>
                  <a:lnTo>
                    <a:pt x="1218250" y="266172"/>
                  </a:lnTo>
                  <a:lnTo>
                    <a:pt x="1202933" y="224036"/>
                  </a:lnTo>
                  <a:lnTo>
                    <a:pt x="1182513" y="183516"/>
                  </a:lnTo>
                  <a:lnTo>
                    <a:pt x="1156990" y="145075"/>
                  </a:lnTo>
                  <a:lnTo>
                    <a:pt x="1126363" y="109177"/>
                  </a:lnTo>
                  <a:lnTo>
                    <a:pt x="1087168" y="75151"/>
                  </a:lnTo>
                  <a:lnTo>
                    <a:pt x="1043286" y="48142"/>
                  </a:lnTo>
                  <a:lnTo>
                    <a:pt x="995695" y="28519"/>
                  </a:lnTo>
                  <a:lnTo>
                    <a:pt x="945372" y="16650"/>
                  </a:lnTo>
                  <a:lnTo>
                    <a:pt x="893294" y="12904"/>
                  </a:lnTo>
                  <a:lnTo>
                    <a:pt x="890303" y="12904"/>
                  </a:lnTo>
                  <a:lnTo>
                    <a:pt x="843376" y="16212"/>
                  </a:lnTo>
                  <a:lnTo>
                    <a:pt x="797379" y="24889"/>
                  </a:lnTo>
                  <a:lnTo>
                    <a:pt x="752783" y="38758"/>
                  </a:lnTo>
                  <a:lnTo>
                    <a:pt x="710061" y="57644"/>
                  </a:lnTo>
                  <a:lnTo>
                    <a:pt x="669684" y="81370"/>
                  </a:lnTo>
                  <a:lnTo>
                    <a:pt x="632123" y="109762"/>
                  </a:lnTo>
                  <a:lnTo>
                    <a:pt x="626336" y="114687"/>
                  </a:lnTo>
                  <a:lnTo>
                    <a:pt x="620688" y="109617"/>
                  </a:lnTo>
                  <a:lnTo>
                    <a:pt x="572451" y="70285"/>
                  </a:lnTo>
                  <a:lnTo>
                    <a:pt x="525152" y="39608"/>
                  </a:lnTo>
                  <a:lnTo>
                    <a:pt x="478893" y="17636"/>
                  </a:lnTo>
                  <a:lnTo>
                    <a:pt x="433777" y="4417"/>
                  </a:lnTo>
                  <a:lnTo>
                    <a:pt x="388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40076" y="1589543"/>
            <a:ext cx="1780539" cy="1780539"/>
            <a:chOff x="5040076" y="1589543"/>
            <a:chExt cx="1780539" cy="1780539"/>
          </a:xfrm>
        </p:grpSpPr>
        <p:sp>
          <p:nvSpPr>
            <p:cNvPr id="18" name="object 18"/>
            <p:cNvSpPr/>
            <p:nvPr/>
          </p:nvSpPr>
          <p:spPr>
            <a:xfrm>
              <a:off x="504007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1213" y="2136463"/>
              <a:ext cx="660400" cy="686435"/>
            </a:xfrm>
            <a:custGeom>
              <a:avLst/>
              <a:gdLst/>
              <a:ahLst/>
              <a:cxnLst/>
              <a:rect l="l" t="t" r="r" b="b"/>
              <a:pathLst>
                <a:path w="660400" h="686435">
                  <a:moveTo>
                    <a:pt x="660285" y="570230"/>
                  </a:moveTo>
                  <a:lnTo>
                    <a:pt x="654329" y="528980"/>
                  </a:lnTo>
                  <a:lnTo>
                    <a:pt x="637362" y="491617"/>
                  </a:lnTo>
                  <a:lnTo>
                    <a:pt x="610793" y="460349"/>
                  </a:lnTo>
                  <a:lnTo>
                    <a:pt x="576021" y="437375"/>
                  </a:lnTo>
                  <a:lnTo>
                    <a:pt x="435381" y="371195"/>
                  </a:lnTo>
                  <a:lnTo>
                    <a:pt x="425183" y="331000"/>
                  </a:lnTo>
                  <a:lnTo>
                    <a:pt x="461391" y="283159"/>
                  </a:lnTo>
                  <a:lnTo>
                    <a:pt x="475424" y="235585"/>
                  </a:lnTo>
                  <a:lnTo>
                    <a:pt x="482600" y="186728"/>
                  </a:lnTo>
                  <a:lnTo>
                    <a:pt x="485063" y="159639"/>
                  </a:lnTo>
                  <a:lnTo>
                    <a:pt x="484911" y="131432"/>
                  </a:lnTo>
                  <a:lnTo>
                    <a:pt x="469912" y="75501"/>
                  </a:lnTo>
                  <a:lnTo>
                    <a:pt x="436854" y="35687"/>
                  </a:lnTo>
                  <a:lnTo>
                    <a:pt x="388124" y="9283"/>
                  </a:lnTo>
                  <a:lnTo>
                    <a:pt x="330149" y="0"/>
                  </a:lnTo>
                  <a:lnTo>
                    <a:pt x="300583" y="2324"/>
                  </a:lnTo>
                  <a:lnTo>
                    <a:pt x="246087" y="20599"/>
                  </a:lnTo>
                  <a:lnTo>
                    <a:pt x="204698" y="54127"/>
                  </a:lnTo>
                  <a:lnTo>
                    <a:pt x="179857" y="103060"/>
                  </a:lnTo>
                  <a:lnTo>
                    <a:pt x="175247" y="159740"/>
                  </a:lnTo>
                  <a:lnTo>
                    <a:pt x="177723" y="186969"/>
                  </a:lnTo>
                  <a:lnTo>
                    <a:pt x="184861" y="235673"/>
                  </a:lnTo>
                  <a:lnTo>
                    <a:pt x="198894" y="283171"/>
                  </a:lnTo>
                  <a:lnTo>
                    <a:pt x="226314" y="325081"/>
                  </a:lnTo>
                  <a:lnTo>
                    <a:pt x="234721" y="330758"/>
                  </a:lnTo>
                  <a:lnTo>
                    <a:pt x="224840" y="371233"/>
                  </a:lnTo>
                  <a:lnTo>
                    <a:pt x="84264" y="437375"/>
                  </a:lnTo>
                  <a:lnTo>
                    <a:pt x="49479" y="460349"/>
                  </a:lnTo>
                  <a:lnTo>
                    <a:pt x="22910" y="491617"/>
                  </a:lnTo>
                  <a:lnTo>
                    <a:pt x="5943" y="528980"/>
                  </a:lnTo>
                  <a:lnTo>
                    <a:pt x="0" y="570230"/>
                  </a:lnTo>
                  <a:lnTo>
                    <a:pt x="50" y="679157"/>
                  </a:lnTo>
                  <a:lnTo>
                    <a:pt x="7112" y="686219"/>
                  </a:lnTo>
                  <a:lnTo>
                    <a:pt x="15836" y="686219"/>
                  </a:lnTo>
                  <a:lnTo>
                    <a:pt x="24561" y="686206"/>
                  </a:lnTo>
                  <a:lnTo>
                    <a:pt x="31635" y="679145"/>
                  </a:lnTo>
                  <a:lnTo>
                    <a:pt x="31584" y="570217"/>
                  </a:lnTo>
                  <a:lnTo>
                    <a:pt x="36245" y="537845"/>
                  </a:lnTo>
                  <a:lnTo>
                    <a:pt x="49568" y="508520"/>
                  </a:lnTo>
                  <a:lnTo>
                    <a:pt x="70421" y="483984"/>
                  </a:lnTo>
                  <a:lnTo>
                    <a:pt x="97713" y="465963"/>
                  </a:lnTo>
                  <a:lnTo>
                    <a:pt x="249428" y="394576"/>
                  </a:lnTo>
                  <a:lnTo>
                    <a:pt x="252590" y="390690"/>
                  </a:lnTo>
                  <a:lnTo>
                    <a:pt x="262623" y="349592"/>
                  </a:lnTo>
                  <a:lnTo>
                    <a:pt x="273634" y="357009"/>
                  </a:lnTo>
                  <a:lnTo>
                    <a:pt x="279768" y="358292"/>
                  </a:lnTo>
                  <a:lnTo>
                    <a:pt x="285711" y="357162"/>
                  </a:lnTo>
                  <a:lnTo>
                    <a:pt x="290804" y="353872"/>
                  </a:lnTo>
                  <a:lnTo>
                    <a:pt x="294360" y="348716"/>
                  </a:lnTo>
                  <a:lnTo>
                    <a:pt x="295643" y="342582"/>
                  </a:lnTo>
                  <a:lnTo>
                    <a:pt x="294513" y="336626"/>
                  </a:lnTo>
                  <a:lnTo>
                    <a:pt x="291236" y="331546"/>
                  </a:lnTo>
                  <a:lnTo>
                    <a:pt x="248704" y="302577"/>
                  </a:lnTo>
                  <a:lnTo>
                    <a:pt x="226910" y="268236"/>
                  </a:lnTo>
                  <a:lnTo>
                    <a:pt x="215442" y="227507"/>
                  </a:lnTo>
                  <a:lnTo>
                    <a:pt x="209054" y="182892"/>
                  </a:lnTo>
                  <a:lnTo>
                    <a:pt x="206870" y="159664"/>
                  </a:lnTo>
                  <a:lnTo>
                    <a:pt x="206781" y="135788"/>
                  </a:lnTo>
                  <a:lnTo>
                    <a:pt x="210146" y="112280"/>
                  </a:lnTo>
                  <a:lnTo>
                    <a:pt x="229349" y="73875"/>
                  </a:lnTo>
                  <a:lnTo>
                    <a:pt x="261696" y="48069"/>
                  </a:lnTo>
                  <a:lnTo>
                    <a:pt x="305727" y="33464"/>
                  </a:lnTo>
                  <a:lnTo>
                    <a:pt x="330161" y="31559"/>
                  </a:lnTo>
                  <a:lnTo>
                    <a:pt x="354584" y="33477"/>
                  </a:lnTo>
                  <a:lnTo>
                    <a:pt x="398589" y="48069"/>
                  </a:lnTo>
                  <a:lnTo>
                    <a:pt x="430936" y="73875"/>
                  </a:lnTo>
                  <a:lnTo>
                    <a:pt x="450151" y="112293"/>
                  </a:lnTo>
                  <a:lnTo>
                    <a:pt x="453504" y="135813"/>
                  </a:lnTo>
                  <a:lnTo>
                    <a:pt x="453402" y="159778"/>
                  </a:lnTo>
                  <a:lnTo>
                    <a:pt x="444830" y="227634"/>
                  </a:lnTo>
                  <a:lnTo>
                    <a:pt x="433362" y="268287"/>
                  </a:lnTo>
                  <a:lnTo>
                    <a:pt x="411568" y="302590"/>
                  </a:lnTo>
                  <a:lnTo>
                    <a:pt x="369049" y="331546"/>
                  </a:lnTo>
                  <a:lnTo>
                    <a:pt x="365772" y="336626"/>
                  </a:lnTo>
                  <a:lnTo>
                    <a:pt x="364642" y="342582"/>
                  </a:lnTo>
                  <a:lnTo>
                    <a:pt x="365925" y="348716"/>
                  </a:lnTo>
                  <a:lnTo>
                    <a:pt x="368490" y="354711"/>
                  </a:lnTo>
                  <a:lnTo>
                    <a:pt x="374307" y="358292"/>
                  </a:lnTo>
                  <a:lnTo>
                    <a:pt x="380441" y="358292"/>
                  </a:lnTo>
                  <a:lnTo>
                    <a:pt x="382524" y="358292"/>
                  </a:lnTo>
                  <a:lnTo>
                    <a:pt x="384632" y="357886"/>
                  </a:lnTo>
                  <a:lnTo>
                    <a:pt x="386664" y="357009"/>
                  </a:lnTo>
                  <a:lnTo>
                    <a:pt x="397357" y="349796"/>
                  </a:lnTo>
                  <a:lnTo>
                    <a:pt x="407758" y="390766"/>
                  </a:lnTo>
                  <a:lnTo>
                    <a:pt x="410908" y="394589"/>
                  </a:lnTo>
                  <a:lnTo>
                    <a:pt x="562571" y="465963"/>
                  </a:lnTo>
                  <a:lnTo>
                    <a:pt x="589864" y="483984"/>
                  </a:lnTo>
                  <a:lnTo>
                    <a:pt x="610717" y="508520"/>
                  </a:lnTo>
                  <a:lnTo>
                    <a:pt x="624027" y="537845"/>
                  </a:lnTo>
                  <a:lnTo>
                    <a:pt x="628700" y="570217"/>
                  </a:lnTo>
                  <a:lnTo>
                    <a:pt x="628662" y="679145"/>
                  </a:lnTo>
                  <a:lnTo>
                    <a:pt x="635723" y="686219"/>
                  </a:lnTo>
                  <a:lnTo>
                    <a:pt x="644461" y="686219"/>
                  </a:lnTo>
                  <a:lnTo>
                    <a:pt x="653173" y="686219"/>
                  </a:lnTo>
                  <a:lnTo>
                    <a:pt x="660247" y="679157"/>
                  </a:lnTo>
                  <a:lnTo>
                    <a:pt x="660285" y="570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837" y="2502966"/>
              <a:ext cx="463759" cy="31971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998132" y="1589543"/>
            <a:ext cx="1780539" cy="1780539"/>
            <a:chOff x="6998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6998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9889" y="2337275"/>
              <a:ext cx="344817" cy="2134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28750" y="2131916"/>
              <a:ext cx="717550" cy="695325"/>
            </a:xfrm>
            <a:custGeom>
              <a:avLst/>
              <a:gdLst/>
              <a:ahLst/>
              <a:cxnLst/>
              <a:rect l="l" t="t" r="r" b="b"/>
              <a:pathLst>
                <a:path w="717550" h="695325">
                  <a:moveTo>
                    <a:pt x="617016" y="245668"/>
                  </a:moveTo>
                  <a:lnTo>
                    <a:pt x="604393" y="175844"/>
                  </a:lnTo>
                  <a:lnTo>
                    <a:pt x="551916" y="123723"/>
                  </a:lnTo>
                  <a:lnTo>
                    <a:pt x="515785" y="112026"/>
                  </a:lnTo>
                  <a:lnTo>
                    <a:pt x="467855" y="114338"/>
                  </a:lnTo>
                  <a:lnTo>
                    <a:pt x="425843" y="134010"/>
                  </a:lnTo>
                  <a:lnTo>
                    <a:pt x="394233" y="167792"/>
                  </a:lnTo>
                  <a:lnTo>
                    <a:pt x="377520" y="212445"/>
                  </a:lnTo>
                  <a:lnTo>
                    <a:pt x="376135" y="221107"/>
                  </a:lnTo>
                  <a:lnTo>
                    <a:pt x="382054" y="229222"/>
                  </a:lnTo>
                  <a:lnTo>
                    <a:pt x="399389" y="231965"/>
                  </a:lnTo>
                  <a:lnTo>
                    <a:pt x="407492" y="226072"/>
                  </a:lnTo>
                  <a:lnTo>
                    <a:pt x="408851" y="217424"/>
                  </a:lnTo>
                  <a:lnTo>
                    <a:pt x="421208" y="184492"/>
                  </a:lnTo>
                  <a:lnTo>
                    <a:pt x="444576" y="159588"/>
                  </a:lnTo>
                  <a:lnTo>
                    <a:pt x="475615" y="145097"/>
                  </a:lnTo>
                  <a:lnTo>
                    <a:pt x="511022" y="143395"/>
                  </a:lnTo>
                  <a:lnTo>
                    <a:pt x="537603" y="152006"/>
                  </a:lnTo>
                  <a:lnTo>
                    <a:pt x="559879" y="168186"/>
                  </a:lnTo>
                  <a:lnTo>
                    <a:pt x="576211" y="190334"/>
                  </a:lnTo>
                  <a:lnTo>
                    <a:pt x="584987" y="216852"/>
                  </a:lnTo>
                  <a:lnTo>
                    <a:pt x="585508" y="241846"/>
                  </a:lnTo>
                  <a:lnTo>
                    <a:pt x="579412" y="265455"/>
                  </a:lnTo>
                  <a:lnTo>
                    <a:pt x="567182" y="286473"/>
                  </a:lnTo>
                  <a:lnTo>
                    <a:pt x="549325" y="303682"/>
                  </a:lnTo>
                  <a:lnTo>
                    <a:pt x="541159" y="311048"/>
                  </a:lnTo>
                  <a:lnTo>
                    <a:pt x="534936" y="319760"/>
                  </a:lnTo>
                  <a:lnTo>
                    <a:pt x="530847" y="329526"/>
                  </a:lnTo>
                  <a:lnTo>
                    <a:pt x="529056" y="340029"/>
                  </a:lnTo>
                  <a:lnTo>
                    <a:pt x="528294" y="353199"/>
                  </a:lnTo>
                  <a:lnTo>
                    <a:pt x="524738" y="367538"/>
                  </a:lnTo>
                  <a:lnTo>
                    <a:pt x="503872" y="410044"/>
                  </a:lnTo>
                  <a:lnTo>
                    <a:pt x="476338" y="442455"/>
                  </a:lnTo>
                  <a:lnTo>
                    <a:pt x="442112" y="469277"/>
                  </a:lnTo>
                  <a:lnTo>
                    <a:pt x="402856" y="489483"/>
                  </a:lnTo>
                  <a:lnTo>
                    <a:pt x="360197" y="502018"/>
                  </a:lnTo>
                  <a:lnTo>
                    <a:pt x="317779" y="505409"/>
                  </a:lnTo>
                  <a:lnTo>
                    <a:pt x="293687" y="502488"/>
                  </a:lnTo>
                  <a:lnTo>
                    <a:pt x="252425" y="484784"/>
                  </a:lnTo>
                  <a:lnTo>
                    <a:pt x="224663" y="454152"/>
                  </a:lnTo>
                  <a:lnTo>
                    <a:pt x="217843" y="413245"/>
                  </a:lnTo>
                  <a:lnTo>
                    <a:pt x="222377" y="390956"/>
                  </a:lnTo>
                  <a:lnTo>
                    <a:pt x="231457" y="369138"/>
                  </a:lnTo>
                  <a:lnTo>
                    <a:pt x="244703" y="349008"/>
                  </a:lnTo>
                  <a:lnTo>
                    <a:pt x="273037" y="313817"/>
                  </a:lnTo>
                  <a:lnTo>
                    <a:pt x="275945" y="308229"/>
                  </a:lnTo>
                  <a:lnTo>
                    <a:pt x="258991" y="288086"/>
                  </a:lnTo>
                  <a:lnTo>
                    <a:pt x="253174" y="289890"/>
                  </a:lnTo>
                  <a:lnTo>
                    <a:pt x="220002" y="329095"/>
                  </a:lnTo>
                  <a:lnTo>
                    <a:pt x="191693" y="382536"/>
                  </a:lnTo>
                  <a:lnTo>
                    <a:pt x="186131" y="411137"/>
                  </a:lnTo>
                  <a:lnTo>
                    <a:pt x="186804" y="439293"/>
                  </a:lnTo>
                  <a:lnTo>
                    <a:pt x="213194" y="492252"/>
                  </a:lnTo>
                  <a:lnTo>
                    <a:pt x="256438" y="523570"/>
                  </a:lnTo>
                  <a:lnTo>
                    <a:pt x="306146" y="536409"/>
                  </a:lnTo>
                  <a:lnTo>
                    <a:pt x="324383" y="537260"/>
                  </a:lnTo>
                  <a:lnTo>
                    <a:pt x="334568" y="537006"/>
                  </a:lnTo>
                  <a:lnTo>
                    <a:pt x="414718" y="518883"/>
                  </a:lnTo>
                  <a:lnTo>
                    <a:pt x="459498" y="495757"/>
                  </a:lnTo>
                  <a:lnTo>
                    <a:pt x="498589" y="465023"/>
                  </a:lnTo>
                  <a:lnTo>
                    <a:pt x="530110" y="427863"/>
                  </a:lnTo>
                  <a:lnTo>
                    <a:pt x="548970" y="393547"/>
                  </a:lnTo>
                  <a:lnTo>
                    <a:pt x="559892" y="356806"/>
                  </a:lnTo>
                  <a:lnTo>
                    <a:pt x="560997" y="336981"/>
                  </a:lnTo>
                  <a:lnTo>
                    <a:pt x="563626" y="332511"/>
                  </a:lnTo>
                  <a:lnTo>
                    <a:pt x="567982" y="329349"/>
                  </a:lnTo>
                  <a:lnTo>
                    <a:pt x="592175" y="306044"/>
                  </a:lnTo>
                  <a:lnTo>
                    <a:pt x="608749" y="277609"/>
                  </a:lnTo>
                  <a:lnTo>
                    <a:pt x="617016" y="245668"/>
                  </a:lnTo>
                  <a:close/>
                </a:path>
                <a:path w="717550" h="695325">
                  <a:moveTo>
                    <a:pt x="717423" y="225996"/>
                  </a:moveTo>
                  <a:lnTo>
                    <a:pt x="713130" y="179908"/>
                  </a:lnTo>
                  <a:lnTo>
                    <a:pt x="700786" y="137223"/>
                  </a:lnTo>
                  <a:lnTo>
                    <a:pt x="681189" y="98793"/>
                  </a:lnTo>
                  <a:lnTo>
                    <a:pt x="655142" y="65481"/>
                  </a:lnTo>
                  <a:lnTo>
                    <a:pt x="623455" y="38087"/>
                  </a:lnTo>
                  <a:lnTo>
                    <a:pt x="586905" y="17487"/>
                  </a:lnTo>
                  <a:lnTo>
                    <a:pt x="546315" y="4508"/>
                  </a:lnTo>
                  <a:lnTo>
                    <a:pt x="502475" y="0"/>
                  </a:lnTo>
                  <a:lnTo>
                    <a:pt x="475183" y="1828"/>
                  </a:lnTo>
                  <a:lnTo>
                    <a:pt x="425323" y="15570"/>
                  </a:lnTo>
                  <a:lnTo>
                    <a:pt x="398399" y="37058"/>
                  </a:lnTo>
                  <a:lnTo>
                    <a:pt x="398462" y="43141"/>
                  </a:lnTo>
                  <a:lnTo>
                    <a:pt x="439204" y="44119"/>
                  </a:lnTo>
                  <a:lnTo>
                    <a:pt x="458584" y="37439"/>
                  </a:lnTo>
                  <a:lnTo>
                    <a:pt x="480047" y="33210"/>
                  </a:lnTo>
                  <a:lnTo>
                    <a:pt x="502475" y="31737"/>
                  </a:lnTo>
                  <a:lnTo>
                    <a:pt x="552323" y="38430"/>
                  </a:lnTo>
                  <a:lnTo>
                    <a:pt x="596404" y="57480"/>
                  </a:lnTo>
                  <a:lnTo>
                    <a:pt x="633247" y="87337"/>
                  </a:lnTo>
                  <a:lnTo>
                    <a:pt x="661403" y="126415"/>
                  </a:lnTo>
                  <a:lnTo>
                    <a:pt x="679373" y="173151"/>
                  </a:lnTo>
                  <a:lnTo>
                    <a:pt x="685685" y="225996"/>
                  </a:lnTo>
                  <a:lnTo>
                    <a:pt x="680173" y="286994"/>
                  </a:lnTo>
                  <a:lnTo>
                    <a:pt x="664794" y="343966"/>
                  </a:lnTo>
                  <a:lnTo>
                    <a:pt x="641324" y="396773"/>
                  </a:lnTo>
                  <a:lnTo>
                    <a:pt x="611543" y="445262"/>
                  </a:lnTo>
                  <a:lnTo>
                    <a:pt x="577227" y="489318"/>
                  </a:lnTo>
                  <a:lnTo>
                    <a:pt x="540131" y="528777"/>
                  </a:lnTo>
                  <a:lnTo>
                    <a:pt x="502056" y="563524"/>
                  </a:lnTo>
                  <a:lnTo>
                    <a:pt x="464743" y="593420"/>
                  </a:lnTo>
                  <a:lnTo>
                    <a:pt x="429971" y="618299"/>
                  </a:lnTo>
                  <a:lnTo>
                    <a:pt x="375183" y="652538"/>
                  </a:lnTo>
                  <a:lnTo>
                    <a:pt x="358698" y="661619"/>
                  </a:lnTo>
                  <a:lnTo>
                    <a:pt x="342214" y="652551"/>
                  </a:lnTo>
                  <a:lnTo>
                    <a:pt x="287413" y="618350"/>
                  </a:lnTo>
                  <a:lnTo>
                    <a:pt x="252653" y="593483"/>
                  </a:lnTo>
                  <a:lnTo>
                    <a:pt x="215341" y="563626"/>
                  </a:lnTo>
                  <a:lnTo>
                    <a:pt x="177266" y="528904"/>
                  </a:lnTo>
                  <a:lnTo>
                    <a:pt x="140169" y="489445"/>
                  </a:lnTo>
                  <a:lnTo>
                    <a:pt x="105854" y="445401"/>
                  </a:lnTo>
                  <a:lnTo>
                    <a:pt x="76085" y="396900"/>
                  </a:lnTo>
                  <a:lnTo>
                    <a:pt x="52616" y="344068"/>
                  </a:lnTo>
                  <a:lnTo>
                    <a:pt x="37236" y="287058"/>
                  </a:lnTo>
                  <a:lnTo>
                    <a:pt x="31724" y="225996"/>
                  </a:lnTo>
                  <a:lnTo>
                    <a:pt x="38036" y="173151"/>
                  </a:lnTo>
                  <a:lnTo>
                    <a:pt x="56007" y="126415"/>
                  </a:lnTo>
                  <a:lnTo>
                    <a:pt x="84162" y="87337"/>
                  </a:lnTo>
                  <a:lnTo>
                    <a:pt x="121018" y="57480"/>
                  </a:lnTo>
                  <a:lnTo>
                    <a:pt x="165100" y="38430"/>
                  </a:lnTo>
                  <a:lnTo>
                    <a:pt x="214934" y="31737"/>
                  </a:lnTo>
                  <a:lnTo>
                    <a:pt x="261289" y="38100"/>
                  </a:lnTo>
                  <a:lnTo>
                    <a:pt x="298335" y="55676"/>
                  </a:lnTo>
                  <a:lnTo>
                    <a:pt x="331787" y="115404"/>
                  </a:lnTo>
                  <a:lnTo>
                    <a:pt x="324319" y="163423"/>
                  </a:lnTo>
                  <a:lnTo>
                    <a:pt x="319189" y="186753"/>
                  </a:lnTo>
                  <a:lnTo>
                    <a:pt x="320954" y="237896"/>
                  </a:lnTo>
                  <a:lnTo>
                    <a:pt x="338289" y="272008"/>
                  </a:lnTo>
                  <a:lnTo>
                    <a:pt x="349885" y="274891"/>
                  </a:lnTo>
                  <a:lnTo>
                    <a:pt x="355815" y="272783"/>
                  </a:lnTo>
                  <a:lnTo>
                    <a:pt x="360464" y="268541"/>
                  </a:lnTo>
                  <a:lnTo>
                    <a:pt x="363042" y="263029"/>
                  </a:lnTo>
                  <a:lnTo>
                    <a:pt x="363359" y="256959"/>
                  </a:lnTo>
                  <a:lnTo>
                    <a:pt x="361251" y="251015"/>
                  </a:lnTo>
                  <a:lnTo>
                    <a:pt x="351624" y="229755"/>
                  </a:lnTo>
                  <a:lnTo>
                    <a:pt x="348729" y="210413"/>
                  </a:lnTo>
                  <a:lnTo>
                    <a:pt x="350570" y="191363"/>
                  </a:lnTo>
                  <a:lnTo>
                    <a:pt x="358114" y="158470"/>
                  </a:lnTo>
                  <a:lnTo>
                    <a:pt x="360794" y="145110"/>
                  </a:lnTo>
                  <a:lnTo>
                    <a:pt x="362750" y="130784"/>
                  </a:lnTo>
                  <a:lnTo>
                    <a:pt x="363512" y="115404"/>
                  </a:lnTo>
                  <a:lnTo>
                    <a:pt x="356184" y="78143"/>
                  </a:lnTo>
                  <a:lnTo>
                    <a:pt x="335610" y="46367"/>
                  </a:lnTo>
                  <a:lnTo>
                    <a:pt x="303822" y="21678"/>
                  </a:lnTo>
                  <a:lnTo>
                    <a:pt x="262915" y="5689"/>
                  </a:lnTo>
                  <a:lnTo>
                    <a:pt x="214934" y="0"/>
                  </a:lnTo>
                  <a:lnTo>
                    <a:pt x="171094" y="4508"/>
                  </a:lnTo>
                  <a:lnTo>
                    <a:pt x="130505" y="17487"/>
                  </a:lnTo>
                  <a:lnTo>
                    <a:pt x="93954" y="38087"/>
                  </a:lnTo>
                  <a:lnTo>
                    <a:pt x="62268" y="65481"/>
                  </a:lnTo>
                  <a:lnTo>
                    <a:pt x="36220" y="98793"/>
                  </a:lnTo>
                  <a:lnTo>
                    <a:pt x="16624" y="137223"/>
                  </a:lnTo>
                  <a:lnTo>
                    <a:pt x="4292" y="179908"/>
                  </a:lnTo>
                  <a:lnTo>
                    <a:pt x="0" y="225996"/>
                  </a:lnTo>
                  <a:lnTo>
                    <a:pt x="2844" y="271678"/>
                  </a:lnTo>
                  <a:lnTo>
                    <a:pt x="11341" y="316979"/>
                  </a:lnTo>
                  <a:lnTo>
                    <a:pt x="25425" y="361746"/>
                  </a:lnTo>
                  <a:lnTo>
                    <a:pt x="44983" y="405841"/>
                  </a:lnTo>
                  <a:lnTo>
                    <a:pt x="69977" y="449097"/>
                  </a:lnTo>
                  <a:lnTo>
                    <a:pt x="100291" y="491363"/>
                  </a:lnTo>
                  <a:lnTo>
                    <a:pt x="135877" y="532498"/>
                  </a:lnTo>
                  <a:lnTo>
                    <a:pt x="176644" y="572338"/>
                  </a:lnTo>
                  <a:lnTo>
                    <a:pt x="239966" y="623976"/>
                  </a:lnTo>
                  <a:lnTo>
                    <a:pt x="295275" y="661644"/>
                  </a:lnTo>
                  <a:lnTo>
                    <a:pt x="335076" y="685012"/>
                  </a:lnTo>
                  <a:lnTo>
                    <a:pt x="356349" y="695312"/>
                  </a:lnTo>
                  <a:lnTo>
                    <a:pt x="358711" y="695312"/>
                  </a:lnTo>
                  <a:lnTo>
                    <a:pt x="361073" y="695312"/>
                  </a:lnTo>
                  <a:lnTo>
                    <a:pt x="422135" y="661644"/>
                  </a:lnTo>
                  <a:lnTo>
                    <a:pt x="477456" y="623976"/>
                  </a:lnTo>
                  <a:lnTo>
                    <a:pt x="540766" y="572338"/>
                  </a:lnTo>
                  <a:lnTo>
                    <a:pt x="581533" y="532498"/>
                  </a:lnTo>
                  <a:lnTo>
                    <a:pt x="617118" y="491363"/>
                  </a:lnTo>
                  <a:lnTo>
                    <a:pt x="647446" y="449097"/>
                  </a:lnTo>
                  <a:lnTo>
                    <a:pt x="672426" y="405841"/>
                  </a:lnTo>
                  <a:lnTo>
                    <a:pt x="691997" y="361746"/>
                  </a:lnTo>
                  <a:lnTo>
                    <a:pt x="706069" y="316979"/>
                  </a:lnTo>
                  <a:lnTo>
                    <a:pt x="714565" y="271678"/>
                  </a:lnTo>
                  <a:lnTo>
                    <a:pt x="717423" y="225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956188" y="1589543"/>
            <a:ext cx="1780539" cy="1780539"/>
            <a:chOff x="8956188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895618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04566" y="2163781"/>
              <a:ext cx="466090" cy="631825"/>
            </a:xfrm>
            <a:custGeom>
              <a:avLst/>
              <a:gdLst/>
              <a:ahLst/>
              <a:cxnLst/>
              <a:rect l="l" t="t" r="r" b="b"/>
              <a:pathLst>
                <a:path w="466090" h="631825">
                  <a:moveTo>
                    <a:pt x="107264" y="444106"/>
                  </a:moveTo>
                  <a:lnTo>
                    <a:pt x="99860" y="436702"/>
                  </a:lnTo>
                  <a:lnTo>
                    <a:pt x="81597" y="436702"/>
                  </a:lnTo>
                  <a:lnTo>
                    <a:pt x="74206" y="444106"/>
                  </a:lnTo>
                  <a:lnTo>
                    <a:pt x="74206" y="462368"/>
                  </a:lnTo>
                  <a:lnTo>
                    <a:pt x="81597" y="469773"/>
                  </a:lnTo>
                  <a:lnTo>
                    <a:pt x="90728" y="469773"/>
                  </a:lnTo>
                  <a:lnTo>
                    <a:pt x="99860" y="469773"/>
                  </a:lnTo>
                  <a:lnTo>
                    <a:pt x="107264" y="462368"/>
                  </a:lnTo>
                  <a:lnTo>
                    <a:pt x="107264" y="444106"/>
                  </a:lnTo>
                  <a:close/>
                </a:path>
                <a:path w="466090" h="631825">
                  <a:moveTo>
                    <a:pt x="107264" y="360286"/>
                  </a:moveTo>
                  <a:lnTo>
                    <a:pt x="99860" y="352882"/>
                  </a:lnTo>
                  <a:lnTo>
                    <a:pt x="81597" y="352882"/>
                  </a:lnTo>
                  <a:lnTo>
                    <a:pt x="74206" y="360286"/>
                  </a:lnTo>
                  <a:lnTo>
                    <a:pt x="74206" y="378548"/>
                  </a:lnTo>
                  <a:lnTo>
                    <a:pt x="81597" y="385940"/>
                  </a:lnTo>
                  <a:lnTo>
                    <a:pt x="90728" y="385940"/>
                  </a:lnTo>
                  <a:lnTo>
                    <a:pt x="99860" y="385940"/>
                  </a:lnTo>
                  <a:lnTo>
                    <a:pt x="107264" y="378548"/>
                  </a:lnTo>
                  <a:lnTo>
                    <a:pt x="107264" y="360286"/>
                  </a:lnTo>
                  <a:close/>
                </a:path>
                <a:path w="466090" h="631825">
                  <a:moveTo>
                    <a:pt x="107264" y="276466"/>
                  </a:moveTo>
                  <a:lnTo>
                    <a:pt x="99860" y="269049"/>
                  </a:lnTo>
                  <a:lnTo>
                    <a:pt x="81597" y="269049"/>
                  </a:lnTo>
                  <a:lnTo>
                    <a:pt x="74206" y="276466"/>
                  </a:lnTo>
                  <a:lnTo>
                    <a:pt x="74206" y="294716"/>
                  </a:lnTo>
                  <a:lnTo>
                    <a:pt x="81597" y="302120"/>
                  </a:lnTo>
                  <a:lnTo>
                    <a:pt x="90728" y="302120"/>
                  </a:lnTo>
                  <a:lnTo>
                    <a:pt x="99860" y="302120"/>
                  </a:lnTo>
                  <a:lnTo>
                    <a:pt x="107264" y="294716"/>
                  </a:lnTo>
                  <a:lnTo>
                    <a:pt x="107264" y="276466"/>
                  </a:lnTo>
                  <a:close/>
                </a:path>
                <a:path w="466090" h="631825">
                  <a:moveTo>
                    <a:pt x="280784" y="64604"/>
                  </a:moveTo>
                  <a:lnTo>
                    <a:pt x="274650" y="58458"/>
                  </a:lnTo>
                  <a:lnTo>
                    <a:pt x="267068" y="58458"/>
                  </a:lnTo>
                  <a:lnTo>
                    <a:pt x="260870" y="58458"/>
                  </a:lnTo>
                  <a:lnTo>
                    <a:pt x="255638" y="62572"/>
                  </a:lnTo>
                  <a:lnTo>
                    <a:pt x="253936" y="68199"/>
                  </a:lnTo>
                  <a:lnTo>
                    <a:pt x="221742" y="68199"/>
                  </a:lnTo>
                  <a:lnTo>
                    <a:pt x="220027" y="62572"/>
                  </a:lnTo>
                  <a:lnTo>
                    <a:pt x="214795" y="58458"/>
                  </a:lnTo>
                  <a:lnTo>
                    <a:pt x="201028" y="58458"/>
                  </a:lnTo>
                  <a:lnTo>
                    <a:pt x="194881" y="64604"/>
                  </a:lnTo>
                  <a:lnTo>
                    <a:pt x="194881" y="89496"/>
                  </a:lnTo>
                  <a:lnTo>
                    <a:pt x="201028" y="95643"/>
                  </a:lnTo>
                  <a:lnTo>
                    <a:pt x="274650" y="95643"/>
                  </a:lnTo>
                  <a:lnTo>
                    <a:pt x="280784" y="89496"/>
                  </a:lnTo>
                  <a:lnTo>
                    <a:pt x="280784" y="64604"/>
                  </a:lnTo>
                  <a:close/>
                </a:path>
                <a:path w="466090" h="631825">
                  <a:moveTo>
                    <a:pt x="398805" y="445655"/>
                  </a:moveTo>
                  <a:lnTo>
                    <a:pt x="392658" y="439521"/>
                  </a:lnTo>
                  <a:lnTo>
                    <a:pt x="133832" y="439521"/>
                  </a:lnTo>
                  <a:lnTo>
                    <a:pt x="127698" y="445655"/>
                  </a:lnTo>
                  <a:lnTo>
                    <a:pt x="127698" y="460806"/>
                  </a:lnTo>
                  <a:lnTo>
                    <a:pt x="133832" y="466953"/>
                  </a:lnTo>
                  <a:lnTo>
                    <a:pt x="141414" y="466953"/>
                  </a:lnTo>
                  <a:lnTo>
                    <a:pt x="392658" y="466953"/>
                  </a:lnTo>
                  <a:lnTo>
                    <a:pt x="398805" y="460806"/>
                  </a:lnTo>
                  <a:lnTo>
                    <a:pt x="398805" y="445655"/>
                  </a:lnTo>
                  <a:close/>
                </a:path>
                <a:path w="466090" h="631825">
                  <a:moveTo>
                    <a:pt x="398805" y="361835"/>
                  </a:moveTo>
                  <a:lnTo>
                    <a:pt x="392658" y="355688"/>
                  </a:lnTo>
                  <a:lnTo>
                    <a:pt x="133832" y="355688"/>
                  </a:lnTo>
                  <a:lnTo>
                    <a:pt x="127698" y="361835"/>
                  </a:lnTo>
                  <a:lnTo>
                    <a:pt x="127698" y="376986"/>
                  </a:lnTo>
                  <a:lnTo>
                    <a:pt x="133832" y="383133"/>
                  </a:lnTo>
                  <a:lnTo>
                    <a:pt x="141414" y="383133"/>
                  </a:lnTo>
                  <a:lnTo>
                    <a:pt x="392658" y="383133"/>
                  </a:lnTo>
                  <a:lnTo>
                    <a:pt x="398805" y="376986"/>
                  </a:lnTo>
                  <a:lnTo>
                    <a:pt x="398805" y="361835"/>
                  </a:lnTo>
                  <a:close/>
                </a:path>
                <a:path w="466090" h="631825">
                  <a:moveTo>
                    <a:pt x="398805" y="278003"/>
                  </a:moveTo>
                  <a:lnTo>
                    <a:pt x="392658" y="271868"/>
                  </a:lnTo>
                  <a:lnTo>
                    <a:pt x="133832" y="271868"/>
                  </a:lnTo>
                  <a:lnTo>
                    <a:pt x="127698" y="278003"/>
                  </a:lnTo>
                  <a:lnTo>
                    <a:pt x="127698" y="293166"/>
                  </a:lnTo>
                  <a:lnTo>
                    <a:pt x="133832" y="299300"/>
                  </a:lnTo>
                  <a:lnTo>
                    <a:pt x="141414" y="299300"/>
                  </a:lnTo>
                  <a:lnTo>
                    <a:pt x="392658" y="299300"/>
                  </a:lnTo>
                  <a:lnTo>
                    <a:pt x="398805" y="293166"/>
                  </a:lnTo>
                  <a:lnTo>
                    <a:pt x="398805" y="278003"/>
                  </a:lnTo>
                  <a:close/>
                </a:path>
                <a:path w="466090" h="631825">
                  <a:moveTo>
                    <a:pt x="465924" y="111150"/>
                  </a:moveTo>
                  <a:lnTo>
                    <a:pt x="465340" y="105384"/>
                  </a:lnTo>
                  <a:lnTo>
                    <a:pt x="465251" y="104470"/>
                  </a:lnTo>
                  <a:lnTo>
                    <a:pt x="463308" y="98247"/>
                  </a:lnTo>
                  <a:lnTo>
                    <a:pt x="432727" y="77952"/>
                  </a:lnTo>
                  <a:lnTo>
                    <a:pt x="375945" y="77952"/>
                  </a:lnTo>
                  <a:lnTo>
                    <a:pt x="369824" y="66217"/>
                  </a:lnTo>
                  <a:lnTo>
                    <a:pt x="360540" y="56972"/>
                  </a:lnTo>
                  <a:lnTo>
                    <a:pt x="350786" y="51943"/>
                  </a:lnTo>
                  <a:lnTo>
                    <a:pt x="350786" y="83121"/>
                  </a:lnTo>
                  <a:lnTo>
                    <a:pt x="350786" y="116928"/>
                  </a:lnTo>
                  <a:lnTo>
                    <a:pt x="124879" y="116928"/>
                  </a:lnTo>
                  <a:lnTo>
                    <a:pt x="124879" y="83121"/>
                  </a:lnTo>
                  <a:lnTo>
                    <a:pt x="131838" y="76161"/>
                  </a:lnTo>
                  <a:lnTo>
                    <a:pt x="167462" y="76161"/>
                  </a:lnTo>
                  <a:lnTo>
                    <a:pt x="173596" y="70015"/>
                  </a:lnTo>
                  <a:lnTo>
                    <a:pt x="173596" y="27432"/>
                  </a:lnTo>
                  <a:lnTo>
                    <a:pt x="302069" y="27432"/>
                  </a:lnTo>
                  <a:lnTo>
                    <a:pt x="302069" y="70015"/>
                  </a:lnTo>
                  <a:lnTo>
                    <a:pt x="308216" y="76161"/>
                  </a:lnTo>
                  <a:lnTo>
                    <a:pt x="343827" y="76161"/>
                  </a:lnTo>
                  <a:lnTo>
                    <a:pt x="350786" y="83121"/>
                  </a:lnTo>
                  <a:lnTo>
                    <a:pt x="350786" y="51943"/>
                  </a:lnTo>
                  <a:lnTo>
                    <a:pt x="348792" y="50901"/>
                  </a:lnTo>
                  <a:lnTo>
                    <a:pt x="335280" y="48717"/>
                  </a:lnTo>
                  <a:lnTo>
                    <a:pt x="329514" y="48717"/>
                  </a:lnTo>
                  <a:lnTo>
                    <a:pt x="329514" y="27432"/>
                  </a:lnTo>
                  <a:lnTo>
                    <a:pt x="329514" y="6134"/>
                  </a:lnTo>
                  <a:lnTo>
                    <a:pt x="323367" y="0"/>
                  </a:lnTo>
                  <a:lnTo>
                    <a:pt x="152311" y="0"/>
                  </a:lnTo>
                  <a:lnTo>
                    <a:pt x="146164" y="6134"/>
                  </a:lnTo>
                  <a:lnTo>
                    <a:pt x="146164" y="48717"/>
                  </a:lnTo>
                  <a:lnTo>
                    <a:pt x="140385" y="48717"/>
                  </a:lnTo>
                  <a:lnTo>
                    <a:pt x="123685" y="52095"/>
                  </a:lnTo>
                  <a:lnTo>
                    <a:pt x="110032" y="61315"/>
                  </a:lnTo>
                  <a:lnTo>
                    <a:pt x="100812" y="74968"/>
                  </a:lnTo>
                  <a:lnTo>
                    <a:pt x="97434" y="91668"/>
                  </a:lnTo>
                  <a:lnTo>
                    <a:pt x="97434" y="138226"/>
                  </a:lnTo>
                  <a:lnTo>
                    <a:pt x="103581" y="144373"/>
                  </a:lnTo>
                  <a:lnTo>
                    <a:pt x="372084" y="144373"/>
                  </a:lnTo>
                  <a:lnTo>
                    <a:pt x="378231" y="138226"/>
                  </a:lnTo>
                  <a:lnTo>
                    <a:pt x="378231" y="116928"/>
                  </a:lnTo>
                  <a:lnTo>
                    <a:pt x="378231" y="105384"/>
                  </a:lnTo>
                  <a:lnTo>
                    <a:pt x="434314" y="105384"/>
                  </a:lnTo>
                  <a:lnTo>
                    <a:pt x="435749" y="106032"/>
                  </a:lnTo>
                  <a:lnTo>
                    <a:pt x="437845" y="108127"/>
                  </a:lnTo>
                  <a:lnTo>
                    <a:pt x="438492" y="109562"/>
                  </a:lnTo>
                  <a:lnTo>
                    <a:pt x="438492" y="601560"/>
                  </a:lnTo>
                  <a:lnTo>
                    <a:pt x="435902" y="604151"/>
                  </a:lnTo>
                  <a:lnTo>
                    <a:pt x="30022" y="604151"/>
                  </a:lnTo>
                  <a:lnTo>
                    <a:pt x="27432" y="601560"/>
                  </a:lnTo>
                  <a:lnTo>
                    <a:pt x="27432" y="107975"/>
                  </a:lnTo>
                  <a:lnTo>
                    <a:pt x="30022" y="105384"/>
                  </a:lnTo>
                  <a:lnTo>
                    <a:pt x="60261" y="105384"/>
                  </a:lnTo>
                  <a:lnTo>
                    <a:pt x="66408" y="99250"/>
                  </a:lnTo>
                  <a:lnTo>
                    <a:pt x="66408" y="84086"/>
                  </a:lnTo>
                  <a:lnTo>
                    <a:pt x="60261" y="77952"/>
                  </a:lnTo>
                  <a:lnTo>
                    <a:pt x="33197" y="77952"/>
                  </a:lnTo>
                  <a:lnTo>
                    <a:pt x="20294" y="80568"/>
                  </a:lnTo>
                  <a:lnTo>
                    <a:pt x="9728" y="87693"/>
                  </a:lnTo>
                  <a:lnTo>
                    <a:pt x="2603" y="98247"/>
                  </a:lnTo>
                  <a:lnTo>
                    <a:pt x="0" y="111150"/>
                  </a:lnTo>
                  <a:lnTo>
                    <a:pt x="0" y="598373"/>
                  </a:lnTo>
                  <a:lnTo>
                    <a:pt x="2603" y="611289"/>
                  </a:lnTo>
                  <a:lnTo>
                    <a:pt x="9728" y="621855"/>
                  </a:lnTo>
                  <a:lnTo>
                    <a:pt x="20294" y="628980"/>
                  </a:lnTo>
                  <a:lnTo>
                    <a:pt x="33197" y="631583"/>
                  </a:lnTo>
                  <a:lnTo>
                    <a:pt x="432727" y="631583"/>
                  </a:lnTo>
                  <a:lnTo>
                    <a:pt x="464756" y="604151"/>
                  </a:lnTo>
                  <a:lnTo>
                    <a:pt x="465924" y="598373"/>
                  </a:lnTo>
                  <a:lnTo>
                    <a:pt x="465924" y="1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896443" y="1589543"/>
            <a:ext cx="1780539" cy="1780539"/>
            <a:chOff x="10896443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089644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96163" y="2180142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68636" y="307340"/>
                  </a:moveTo>
                  <a:lnTo>
                    <a:pt x="36648" y="307340"/>
                  </a:lnTo>
                  <a:lnTo>
                    <a:pt x="36648" y="529590"/>
                  </a:lnTo>
                  <a:lnTo>
                    <a:pt x="42234" y="556260"/>
                  </a:lnTo>
                  <a:lnTo>
                    <a:pt x="57460" y="579120"/>
                  </a:lnTo>
                  <a:lnTo>
                    <a:pt x="80022" y="594360"/>
                  </a:lnTo>
                  <a:lnTo>
                    <a:pt x="107619" y="599440"/>
                  </a:lnTo>
                  <a:lnTo>
                    <a:pt x="135215" y="594360"/>
                  </a:lnTo>
                  <a:lnTo>
                    <a:pt x="157773" y="579120"/>
                  </a:lnTo>
                  <a:lnTo>
                    <a:pt x="165384" y="567690"/>
                  </a:lnTo>
                  <a:lnTo>
                    <a:pt x="107619" y="567690"/>
                  </a:lnTo>
                  <a:lnTo>
                    <a:pt x="92459" y="565150"/>
                  </a:lnTo>
                  <a:lnTo>
                    <a:pt x="80066" y="556260"/>
                  </a:lnTo>
                  <a:lnTo>
                    <a:pt x="71704" y="544830"/>
                  </a:lnTo>
                  <a:lnTo>
                    <a:pt x="68636" y="529590"/>
                  </a:lnTo>
                  <a:lnTo>
                    <a:pt x="68636" y="450850"/>
                  </a:lnTo>
                  <a:lnTo>
                    <a:pt x="86620" y="450850"/>
                  </a:lnTo>
                  <a:lnTo>
                    <a:pt x="95389" y="449580"/>
                  </a:lnTo>
                  <a:lnTo>
                    <a:pt x="104787" y="447040"/>
                  </a:lnTo>
                  <a:lnTo>
                    <a:pt x="114771" y="443230"/>
                  </a:lnTo>
                  <a:lnTo>
                    <a:pt x="125686" y="438150"/>
                  </a:lnTo>
                  <a:lnTo>
                    <a:pt x="134594" y="436880"/>
                  </a:lnTo>
                  <a:lnTo>
                    <a:pt x="178580" y="436880"/>
                  </a:lnTo>
                  <a:lnTo>
                    <a:pt x="178580" y="419100"/>
                  </a:lnTo>
                  <a:lnTo>
                    <a:pt x="74237" y="419100"/>
                  </a:lnTo>
                  <a:lnTo>
                    <a:pt x="68636" y="417830"/>
                  </a:lnTo>
                  <a:lnTo>
                    <a:pt x="68636" y="307340"/>
                  </a:lnTo>
                  <a:close/>
                </a:path>
                <a:path w="600075" h="599439">
                  <a:moveTo>
                    <a:pt x="261039" y="307340"/>
                  </a:moveTo>
                  <a:lnTo>
                    <a:pt x="229061" y="307340"/>
                  </a:lnTo>
                  <a:lnTo>
                    <a:pt x="229061" y="529590"/>
                  </a:lnTo>
                  <a:lnTo>
                    <a:pt x="234646" y="556260"/>
                  </a:lnTo>
                  <a:lnTo>
                    <a:pt x="249868" y="579120"/>
                  </a:lnTo>
                  <a:lnTo>
                    <a:pt x="272426" y="594360"/>
                  </a:lnTo>
                  <a:lnTo>
                    <a:pt x="300022" y="599440"/>
                  </a:lnTo>
                  <a:lnTo>
                    <a:pt x="327617" y="594360"/>
                  </a:lnTo>
                  <a:lnTo>
                    <a:pt x="350176" y="579120"/>
                  </a:lnTo>
                  <a:lnTo>
                    <a:pt x="357787" y="567690"/>
                  </a:lnTo>
                  <a:lnTo>
                    <a:pt x="300022" y="567690"/>
                  </a:lnTo>
                  <a:lnTo>
                    <a:pt x="284862" y="565150"/>
                  </a:lnTo>
                  <a:lnTo>
                    <a:pt x="272469" y="556260"/>
                  </a:lnTo>
                  <a:lnTo>
                    <a:pt x="264107" y="544830"/>
                  </a:lnTo>
                  <a:lnTo>
                    <a:pt x="261039" y="529590"/>
                  </a:lnTo>
                  <a:lnTo>
                    <a:pt x="261039" y="450850"/>
                  </a:lnTo>
                  <a:lnTo>
                    <a:pt x="279024" y="450850"/>
                  </a:lnTo>
                  <a:lnTo>
                    <a:pt x="287796" y="449580"/>
                  </a:lnTo>
                  <a:lnTo>
                    <a:pt x="297193" y="447040"/>
                  </a:lnTo>
                  <a:lnTo>
                    <a:pt x="307173" y="443230"/>
                  </a:lnTo>
                  <a:lnTo>
                    <a:pt x="318088" y="438150"/>
                  </a:lnTo>
                  <a:lnTo>
                    <a:pt x="326995" y="436880"/>
                  </a:lnTo>
                  <a:lnTo>
                    <a:pt x="370983" y="436880"/>
                  </a:lnTo>
                  <a:lnTo>
                    <a:pt x="370983" y="419100"/>
                  </a:lnTo>
                  <a:lnTo>
                    <a:pt x="266640" y="419100"/>
                  </a:lnTo>
                  <a:lnTo>
                    <a:pt x="261039" y="417830"/>
                  </a:lnTo>
                  <a:lnTo>
                    <a:pt x="261039" y="307340"/>
                  </a:lnTo>
                  <a:close/>
                </a:path>
                <a:path w="600075" h="599439">
                  <a:moveTo>
                    <a:pt x="453441" y="307340"/>
                  </a:moveTo>
                  <a:lnTo>
                    <a:pt x="421463" y="307340"/>
                  </a:lnTo>
                  <a:lnTo>
                    <a:pt x="421463" y="529590"/>
                  </a:lnTo>
                  <a:lnTo>
                    <a:pt x="427048" y="556260"/>
                  </a:lnTo>
                  <a:lnTo>
                    <a:pt x="442270" y="579120"/>
                  </a:lnTo>
                  <a:lnTo>
                    <a:pt x="464829" y="594360"/>
                  </a:lnTo>
                  <a:lnTo>
                    <a:pt x="492424" y="599440"/>
                  </a:lnTo>
                  <a:lnTo>
                    <a:pt x="520020" y="594360"/>
                  </a:lnTo>
                  <a:lnTo>
                    <a:pt x="542579" y="579120"/>
                  </a:lnTo>
                  <a:lnTo>
                    <a:pt x="550189" y="567690"/>
                  </a:lnTo>
                  <a:lnTo>
                    <a:pt x="492424" y="567690"/>
                  </a:lnTo>
                  <a:lnTo>
                    <a:pt x="477264" y="565150"/>
                  </a:lnTo>
                  <a:lnTo>
                    <a:pt x="464871" y="556260"/>
                  </a:lnTo>
                  <a:lnTo>
                    <a:pt x="456509" y="544830"/>
                  </a:lnTo>
                  <a:lnTo>
                    <a:pt x="453441" y="529590"/>
                  </a:lnTo>
                  <a:lnTo>
                    <a:pt x="453441" y="450850"/>
                  </a:lnTo>
                  <a:lnTo>
                    <a:pt x="471427" y="450850"/>
                  </a:lnTo>
                  <a:lnTo>
                    <a:pt x="480198" y="449580"/>
                  </a:lnTo>
                  <a:lnTo>
                    <a:pt x="489596" y="447040"/>
                  </a:lnTo>
                  <a:lnTo>
                    <a:pt x="499576" y="443230"/>
                  </a:lnTo>
                  <a:lnTo>
                    <a:pt x="510491" y="438150"/>
                  </a:lnTo>
                  <a:lnTo>
                    <a:pt x="519399" y="436880"/>
                  </a:lnTo>
                  <a:lnTo>
                    <a:pt x="563385" y="436880"/>
                  </a:lnTo>
                  <a:lnTo>
                    <a:pt x="563385" y="419100"/>
                  </a:lnTo>
                  <a:lnTo>
                    <a:pt x="459042" y="419100"/>
                  </a:lnTo>
                  <a:lnTo>
                    <a:pt x="453441" y="417830"/>
                  </a:lnTo>
                  <a:lnTo>
                    <a:pt x="453441" y="307340"/>
                  </a:lnTo>
                  <a:close/>
                </a:path>
                <a:path w="600075" h="599439">
                  <a:moveTo>
                    <a:pt x="178580" y="436880"/>
                  </a:moveTo>
                  <a:lnTo>
                    <a:pt x="146602" y="436880"/>
                  </a:lnTo>
                  <a:lnTo>
                    <a:pt x="146602" y="529590"/>
                  </a:lnTo>
                  <a:lnTo>
                    <a:pt x="143534" y="544830"/>
                  </a:lnTo>
                  <a:lnTo>
                    <a:pt x="135172" y="556260"/>
                  </a:lnTo>
                  <a:lnTo>
                    <a:pt x="122779" y="565150"/>
                  </a:lnTo>
                  <a:lnTo>
                    <a:pt x="107619" y="567690"/>
                  </a:lnTo>
                  <a:lnTo>
                    <a:pt x="165384" y="567690"/>
                  </a:lnTo>
                  <a:lnTo>
                    <a:pt x="172995" y="556260"/>
                  </a:lnTo>
                  <a:lnTo>
                    <a:pt x="178580" y="529590"/>
                  </a:lnTo>
                  <a:lnTo>
                    <a:pt x="178580" y="436880"/>
                  </a:lnTo>
                  <a:close/>
                </a:path>
                <a:path w="600075" h="599439">
                  <a:moveTo>
                    <a:pt x="370983" y="436880"/>
                  </a:moveTo>
                  <a:lnTo>
                    <a:pt x="338994" y="436880"/>
                  </a:lnTo>
                  <a:lnTo>
                    <a:pt x="338994" y="529590"/>
                  </a:lnTo>
                  <a:lnTo>
                    <a:pt x="335926" y="544830"/>
                  </a:lnTo>
                  <a:lnTo>
                    <a:pt x="327565" y="556260"/>
                  </a:lnTo>
                  <a:lnTo>
                    <a:pt x="315176" y="565150"/>
                  </a:lnTo>
                  <a:lnTo>
                    <a:pt x="300022" y="567690"/>
                  </a:lnTo>
                  <a:lnTo>
                    <a:pt x="357787" y="567690"/>
                  </a:lnTo>
                  <a:lnTo>
                    <a:pt x="365398" y="556260"/>
                  </a:lnTo>
                  <a:lnTo>
                    <a:pt x="370983" y="529590"/>
                  </a:lnTo>
                  <a:lnTo>
                    <a:pt x="370983" y="436880"/>
                  </a:lnTo>
                  <a:close/>
                </a:path>
                <a:path w="600075" h="599439">
                  <a:moveTo>
                    <a:pt x="563385" y="436880"/>
                  </a:moveTo>
                  <a:lnTo>
                    <a:pt x="531407" y="436880"/>
                  </a:lnTo>
                  <a:lnTo>
                    <a:pt x="531407" y="529590"/>
                  </a:lnTo>
                  <a:lnTo>
                    <a:pt x="528339" y="544830"/>
                  </a:lnTo>
                  <a:lnTo>
                    <a:pt x="519977" y="556260"/>
                  </a:lnTo>
                  <a:lnTo>
                    <a:pt x="507584" y="565150"/>
                  </a:lnTo>
                  <a:lnTo>
                    <a:pt x="492424" y="567690"/>
                  </a:lnTo>
                  <a:lnTo>
                    <a:pt x="550189" y="567690"/>
                  </a:lnTo>
                  <a:lnTo>
                    <a:pt x="557800" y="556260"/>
                  </a:lnTo>
                  <a:lnTo>
                    <a:pt x="563385" y="529590"/>
                  </a:lnTo>
                  <a:lnTo>
                    <a:pt x="563385" y="436880"/>
                  </a:lnTo>
                  <a:close/>
                </a:path>
                <a:path w="600075" h="599439">
                  <a:moveTo>
                    <a:pt x="86620" y="450850"/>
                  </a:moveTo>
                  <a:lnTo>
                    <a:pt x="71725" y="450850"/>
                  </a:lnTo>
                  <a:lnTo>
                    <a:pt x="74961" y="452120"/>
                  </a:lnTo>
                  <a:lnTo>
                    <a:pt x="78521" y="452120"/>
                  </a:lnTo>
                  <a:lnTo>
                    <a:pt x="86620" y="450850"/>
                  </a:lnTo>
                  <a:close/>
                </a:path>
                <a:path w="600075" h="599439">
                  <a:moveTo>
                    <a:pt x="279024" y="450850"/>
                  </a:moveTo>
                  <a:lnTo>
                    <a:pt x="264128" y="450850"/>
                  </a:lnTo>
                  <a:lnTo>
                    <a:pt x="267374" y="452120"/>
                  </a:lnTo>
                  <a:lnTo>
                    <a:pt x="270923" y="452120"/>
                  </a:lnTo>
                  <a:lnTo>
                    <a:pt x="279024" y="450850"/>
                  </a:lnTo>
                  <a:close/>
                </a:path>
                <a:path w="600075" h="599439">
                  <a:moveTo>
                    <a:pt x="471427" y="450850"/>
                  </a:moveTo>
                  <a:lnTo>
                    <a:pt x="456530" y="450850"/>
                  </a:lnTo>
                  <a:lnTo>
                    <a:pt x="459776" y="452120"/>
                  </a:lnTo>
                  <a:lnTo>
                    <a:pt x="463326" y="452120"/>
                  </a:lnTo>
                  <a:lnTo>
                    <a:pt x="471427" y="450850"/>
                  </a:lnTo>
                  <a:close/>
                </a:path>
                <a:path w="600075" h="599439">
                  <a:moveTo>
                    <a:pt x="171429" y="321310"/>
                  </a:moveTo>
                  <a:lnTo>
                    <a:pt x="153764" y="321310"/>
                  </a:lnTo>
                  <a:lnTo>
                    <a:pt x="146602" y="327660"/>
                  </a:lnTo>
                  <a:lnTo>
                    <a:pt x="146602" y="405130"/>
                  </a:lnTo>
                  <a:lnTo>
                    <a:pt x="126189" y="405130"/>
                  </a:lnTo>
                  <a:lnTo>
                    <a:pt x="113984" y="408940"/>
                  </a:lnTo>
                  <a:lnTo>
                    <a:pt x="90237" y="417830"/>
                  </a:lnTo>
                  <a:lnTo>
                    <a:pt x="81466" y="419100"/>
                  </a:lnTo>
                  <a:lnTo>
                    <a:pt x="178580" y="419100"/>
                  </a:lnTo>
                  <a:lnTo>
                    <a:pt x="178580" y="405130"/>
                  </a:lnTo>
                  <a:lnTo>
                    <a:pt x="146602" y="405130"/>
                  </a:lnTo>
                  <a:lnTo>
                    <a:pt x="137067" y="403860"/>
                  </a:lnTo>
                  <a:lnTo>
                    <a:pt x="178580" y="403860"/>
                  </a:lnTo>
                  <a:lnTo>
                    <a:pt x="178580" y="327660"/>
                  </a:lnTo>
                  <a:lnTo>
                    <a:pt x="171429" y="321310"/>
                  </a:lnTo>
                  <a:close/>
                </a:path>
                <a:path w="600075" h="599439">
                  <a:moveTo>
                    <a:pt x="363821" y="321310"/>
                  </a:moveTo>
                  <a:lnTo>
                    <a:pt x="346156" y="321310"/>
                  </a:lnTo>
                  <a:lnTo>
                    <a:pt x="338994" y="327660"/>
                  </a:lnTo>
                  <a:lnTo>
                    <a:pt x="338994" y="405130"/>
                  </a:lnTo>
                  <a:lnTo>
                    <a:pt x="318587" y="405130"/>
                  </a:lnTo>
                  <a:lnTo>
                    <a:pt x="306385" y="408940"/>
                  </a:lnTo>
                  <a:lnTo>
                    <a:pt x="282640" y="417830"/>
                  </a:lnTo>
                  <a:lnTo>
                    <a:pt x="273868" y="419100"/>
                  </a:lnTo>
                  <a:lnTo>
                    <a:pt x="370983" y="419100"/>
                  </a:lnTo>
                  <a:lnTo>
                    <a:pt x="370983" y="405130"/>
                  </a:lnTo>
                  <a:lnTo>
                    <a:pt x="338994" y="405130"/>
                  </a:lnTo>
                  <a:lnTo>
                    <a:pt x="329461" y="403860"/>
                  </a:lnTo>
                  <a:lnTo>
                    <a:pt x="370983" y="403860"/>
                  </a:lnTo>
                  <a:lnTo>
                    <a:pt x="370983" y="327660"/>
                  </a:lnTo>
                  <a:lnTo>
                    <a:pt x="363821" y="321310"/>
                  </a:lnTo>
                  <a:close/>
                </a:path>
                <a:path w="600075" h="599439">
                  <a:moveTo>
                    <a:pt x="556223" y="321310"/>
                  </a:moveTo>
                  <a:lnTo>
                    <a:pt x="538559" y="321310"/>
                  </a:lnTo>
                  <a:lnTo>
                    <a:pt x="531407" y="327660"/>
                  </a:lnTo>
                  <a:lnTo>
                    <a:pt x="531407" y="405130"/>
                  </a:lnTo>
                  <a:lnTo>
                    <a:pt x="510994" y="405130"/>
                  </a:lnTo>
                  <a:lnTo>
                    <a:pt x="498789" y="408940"/>
                  </a:lnTo>
                  <a:lnTo>
                    <a:pt x="475042" y="417830"/>
                  </a:lnTo>
                  <a:lnTo>
                    <a:pt x="466271" y="419100"/>
                  </a:lnTo>
                  <a:lnTo>
                    <a:pt x="563385" y="419100"/>
                  </a:lnTo>
                  <a:lnTo>
                    <a:pt x="563385" y="405130"/>
                  </a:lnTo>
                  <a:lnTo>
                    <a:pt x="531407" y="405130"/>
                  </a:lnTo>
                  <a:lnTo>
                    <a:pt x="521872" y="403860"/>
                  </a:lnTo>
                  <a:lnTo>
                    <a:pt x="563385" y="403860"/>
                  </a:lnTo>
                  <a:lnTo>
                    <a:pt x="563385" y="327660"/>
                  </a:lnTo>
                  <a:lnTo>
                    <a:pt x="556223" y="321310"/>
                  </a:lnTo>
                  <a:close/>
                </a:path>
                <a:path w="600075" h="599439">
                  <a:moveTo>
                    <a:pt x="592872" y="219710"/>
                  </a:moveTo>
                  <a:lnTo>
                    <a:pt x="7162" y="219710"/>
                  </a:lnTo>
                  <a:lnTo>
                    <a:pt x="0" y="227330"/>
                  </a:lnTo>
                  <a:lnTo>
                    <a:pt x="0" y="299720"/>
                  </a:lnTo>
                  <a:lnTo>
                    <a:pt x="7162" y="307340"/>
                  </a:lnTo>
                  <a:lnTo>
                    <a:pt x="592872" y="307340"/>
                  </a:lnTo>
                  <a:lnTo>
                    <a:pt x="600034" y="299720"/>
                  </a:lnTo>
                  <a:lnTo>
                    <a:pt x="600034" y="274320"/>
                  </a:lnTo>
                  <a:lnTo>
                    <a:pt x="31988" y="274320"/>
                  </a:lnTo>
                  <a:lnTo>
                    <a:pt x="31988" y="251460"/>
                  </a:lnTo>
                  <a:lnTo>
                    <a:pt x="600034" y="251460"/>
                  </a:lnTo>
                  <a:lnTo>
                    <a:pt x="600034" y="227330"/>
                  </a:lnTo>
                  <a:lnTo>
                    <a:pt x="592872" y="219710"/>
                  </a:lnTo>
                  <a:close/>
                </a:path>
                <a:path w="600075" h="599439">
                  <a:moveTo>
                    <a:pt x="600034" y="251460"/>
                  </a:moveTo>
                  <a:lnTo>
                    <a:pt x="568045" y="251460"/>
                  </a:lnTo>
                  <a:lnTo>
                    <a:pt x="568045" y="274320"/>
                  </a:lnTo>
                  <a:lnTo>
                    <a:pt x="600034" y="274320"/>
                  </a:lnTo>
                  <a:lnTo>
                    <a:pt x="600034" y="251460"/>
                  </a:lnTo>
                  <a:close/>
                </a:path>
                <a:path w="600075" h="599439">
                  <a:moveTo>
                    <a:pt x="178580" y="114300"/>
                  </a:moveTo>
                  <a:lnTo>
                    <a:pt x="146602" y="114300"/>
                  </a:lnTo>
                  <a:lnTo>
                    <a:pt x="146602" y="219710"/>
                  </a:lnTo>
                  <a:lnTo>
                    <a:pt x="178580" y="219710"/>
                  </a:lnTo>
                  <a:lnTo>
                    <a:pt x="178580" y="114300"/>
                  </a:lnTo>
                  <a:close/>
                </a:path>
                <a:path w="600075" h="599439">
                  <a:moveTo>
                    <a:pt x="370983" y="114300"/>
                  </a:moveTo>
                  <a:lnTo>
                    <a:pt x="338994" y="114300"/>
                  </a:lnTo>
                  <a:lnTo>
                    <a:pt x="338994" y="219710"/>
                  </a:lnTo>
                  <a:lnTo>
                    <a:pt x="370983" y="219710"/>
                  </a:lnTo>
                  <a:lnTo>
                    <a:pt x="370983" y="114300"/>
                  </a:lnTo>
                  <a:close/>
                </a:path>
                <a:path w="600075" h="599439">
                  <a:moveTo>
                    <a:pt x="563385" y="114300"/>
                  </a:moveTo>
                  <a:lnTo>
                    <a:pt x="531407" y="114300"/>
                  </a:lnTo>
                  <a:lnTo>
                    <a:pt x="531407" y="219710"/>
                  </a:lnTo>
                  <a:lnTo>
                    <a:pt x="563385" y="219710"/>
                  </a:lnTo>
                  <a:lnTo>
                    <a:pt x="563385" y="114300"/>
                  </a:lnTo>
                  <a:close/>
                </a:path>
                <a:path w="600075" h="599439">
                  <a:moveTo>
                    <a:pt x="162591" y="0"/>
                  </a:moveTo>
                  <a:lnTo>
                    <a:pt x="52647" y="0"/>
                  </a:lnTo>
                  <a:lnTo>
                    <a:pt x="39303" y="2540"/>
                  </a:lnTo>
                  <a:lnTo>
                    <a:pt x="28395" y="10160"/>
                  </a:lnTo>
                  <a:lnTo>
                    <a:pt x="21035" y="21590"/>
                  </a:lnTo>
                  <a:lnTo>
                    <a:pt x="18334" y="34290"/>
                  </a:lnTo>
                  <a:lnTo>
                    <a:pt x="18334" y="107950"/>
                  </a:lnTo>
                  <a:lnTo>
                    <a:pt x="25496" y="114300"/>
                  </a:lnTo>
                  <a:lnTo>
                    <a:pt x="36648" y="114300"/>
                  </a:lnTo>
                  <a:lnTo>
                    <a:pt x="36648" y="199390"/>
                  </a:lnTo>
                  <a:lnTo>
                    <a:pt x="43810" y="205740"/>
                  </a:lnTo>
                  <a:lnTo>
                    <a:pt x="61474" y="205740"/>
                  </a:lnTo>
                  <a:lnTo>
                    <a:pt x="68636" y="199390"/>
                  </a:lnTo>
                  <a:lnTo>
                    <a:pt x="68636" y="113030"/>
                  </a:lnTo>
                  <a:lnTo>
                    <a:pt x="74039" y="110490"/>
                  </a:lnTo>
                  <a:lnTo>
                    <a:pt x="77809" y="105410"/>
                  </a:lnTo>
                  <a:lnTo>
                    <a:pt x="77809" y="90170"/>
                  </a:lnTo>
                  <a:lnTo>
                    <a:pt x="70647" y="82550"/>
                  </a:lnTo>
                  <a:lnTo>
                    <a:pt x="50323" y="82550"/>
                  </a:lnTo>
                  <a:lnTo>
                    <a:pt x="50323" y="33020"/>
                  </a:lnTo>
                  <a:lnTo>
                    <a:pt x="51370" y="31750"/>
                  </a:lnTo>
                  <a:lnTo>
                    <a:pt x="196364" y="31750"/>
                  </a:lnTo>
                  <a:lnTo>
                    <a:pt x="194204" y="21590"/>
                  </a:lnTo>
                  <a:lnTo>
                    <a:pt x="186843" y="10160"/>
                  </a:lnTo>
                  <a:lnTo>
                    <a:pt x="175935" y="2540"/>
                  </a:lnTo>
                  <a:lnTo>
                    <a:pt x="162591" y="0"/>
                  </a:lnTo>
                  <a:close/>
                </a:path>
                <a:path w="600075" h="599439">
                  <a:moveTo>
                    <a:pt x="354983" y="0"/>
                  </a:moveTo>
                  <a:lnTo>
                    <a:pt x="245050" y="0"/>
                  </a:lnTo>
                  <a:lnTo>
                    <a:pt x="231704" y="2540"/>
                  </a:lnTo>
                  <a:lnTo>
                    <a:pt x="220793" y="10160"/>
                  </a:lnTo>
                  <a:lnTo>
                    <a:pt x="213428" y="21590"/>
                  </a:lnTo>
                  <a:lnTo>
                    <a:pt x="210726" y="34290"/>
                  </a:lnTo>
                  <a:lnTo>
                    <a:pt x="210726" y="107950"/>
                  </a:lnTo>
                  <a:lnTo>
                    <a:pt x="217888" y="114300"/>
                  </a:lnTo>
                  <a:lnTo>
                    <a:pt x="229061" y="114300"/>
                  </a:lnTo>
                  <a:lnTo>
                    <a:pt x="229061" y="199390"/>
                  </a:lnTo>
                  <a:lnTo>
                    <a:pt x="236212" y="205740"/>
                  </a:lnTo>
                  <a:lnTo>
                    <a:pt x="253877" y="205740"/>
                  </a:lnTo>
                  <a:lnTo>
                    <a:pt x="261039" y="199390"/>
                  </a:lnTo>
                  <a:lnTo>
                    <a:pt x="261039" y="113030"/>
                  </a:lnTo>
                  <a:lnTo>
                    <a:pt x="266442" y="110490"/>
                  </a:lnTo>
                  <a:lnTo>
                    <a:pt x="270201" y="105410"/>
                  </a:lnTo>
                  <a:lnTo>
                    <a:pt x="270201" y="90170"/>
                  </a:lnTo>
                  <a:lnTo>
                    <a:pt x="263039" y="82550"/>
                  </a:lnTo>
                  <a:lnTo>
                    <a:pt x="242715" y="82550"/>
                  </a:lnTo>
                  <a:lnTo>
                    <a:pt x="242715" y="33020"/>
                  </a:lnTo>
                  <a:lnTo>
                    <a:pt x="243762" y="31750"/>
                  </a:lnTo>
                  <a:lnTo>
                    <a:pt x="388767" y="31750"/>
                  </a:lnTo>
                  <a:lnTo>
                    <a:pt x="386606" y="21590"/>
                  </a:lnTo>
                  <a:lnTo>
                    <a:pt x="379244" y="10160"/>
                  </a:lnTo>
                  <a:lnTo>
                    <a:pt x="368333" y="2540"/>
                  </a:lnTo>
                  <a:lnTo>
                    <a:pt x="354983" y="0"/>
                  </a:lnTo>
                  <a:close/>
                </a:path>
                <a:path w="600075" h="599439">
                  <a:moveTo>
                    <a:pt x="547396" y="0"/>
                  </a:moveTo>
                  <a:lnTo>
                    <a:pt x="437452" y="0"/>
                  </a:lnTo>
                  <a:lnTo>
                    <a:pt x="424107" y="2540"/>
                  </a:lnTo>
                  <a:lnTo>
                    <a:pt x="413195" y="10160"/>
                  </a:lnTo>
                  <a:lnTo>
                    <a:pt x="405831" y="21590"/>
                  </a:lnTo>
                  <a:lnTo>
                    <a:pt x="403129" y="34290"/>
                  </a:lnTo>
                  <a:lnTo>
                    <a:pt x="403129" y="107950"/>
                  </a:lnTo>
                  <a:lnTo>
                    <a:pt x="410291" y="114300"/>
                  </a:lnTo>
                  <a:lnTo>
                    <a:pt x="421463" y="114300"/>
                  </a:lnTo>
                  <a:lnTo>
                    <a:pt x="421463" y="199390"/>
                  </a:lnTo>
                  <a:lnTo>
                    <a:pt x="428625" y="205740"/>
                  </a:lnTo>
                  <a:lnTo>
                    <a:pt x="446279" y="205740"/>
                  </a:lnTo>
                  <a:lnTo>
                    <a:pt x="453441" y="199390"/>
                  </a:lnTo>
                  <a:lnTo>
                    <a:pt x="453441" y="113030"/>
                  </a:lnTo>
                  <a:lnTo>
                    <a:pt x="458844" y="110490"/>
                  </a:lnTo>
                  <a:lnTo>
                    <a:pt x="462603" y="105410"/>
                  </a:lnTo>
                  <a:lnTo>
                    <a:pt x="462603" y="90170"/>
                  </a:lnTo>
                  <a:lnTo>
                    <a:pt x="455441" y="82550"/>
                  </a:lnTo>
                  <a:lnTo>
                    <a:pt x="435117" y="82550"/>
                  </a:lnTo>
                  <a:lnTo>
                    <a:pt x="435117" y="33020"/>
                  </a:lnTo>
                  <a:lnTo>
                    <a:pt x="436164" y="31750"/>
                  </a:lnTo>
                  <a:lnTo>
                    <a:pt x="581169" y="31750"/>
                  </a:lnTo>
                  <a:lnTo>
                    <a:pt x="579009" y="21590"/>
                  </a:lnTo>
                  <a:lnTo>
                    <a:pt x="571648" y="10160"/>
                  </a:lnTo>
                  <a:lnTo>
                    <a:pt x="560740" y="2540"/>
                  </a:lnTo>
                  <a:lnTo>
                    <a:pt x="547396" y="0"/>
                  </a:lnTo>
                  <a:close/>
                </a:path>
                <a:path w="600075" h="599439">
                  <a:moveTo>
                    <a:pt x="196364" y="31750"/>
                  </a:moveTo>
                  <a:lnTo>
                    <a:pt x="163879" y="31750"/>
                  </a:lnTo>
                  <a:lnTo>
                    <a:pt x="164926" y="33020"/>
                  </a:lnTo>
                  <a:lnTo>
                    <a:pt x="164926" y="82550"/>
                  </a:lnTo>
                  <a:lnTo>
                    <a:pt x="107944" y="82550"/>
                  </a:lnTo>
                  <a:lnTo>
                    <a:pt x="100782" y="90170"/>
                  </a:lnTo>
                  <a:lnTo>
                    <a:pt x="100782" y="107950"/>
                  </a:lnTo>
                  <a:lnTo>
                    <a:pt x="107944" y="114300"/>
                  </a:lnTo>
                  <a:lnTo>
                    <a:pt x="189742" y="114300"/>
                  </a:lnTo>
                  <a:lnTo>
                    <a:pt x="196904" y="107950"/>
                  </a:lnTo>
                  <a:lnTo>
                    <a:pt x="196904" y="34290"/>
                  </a:lnTo>
                  <a:lnTo>
                    <a:pt x="196364" y="31750"/>
                  </a:lnTo>
                  <a:close/>
                </a:path>
                <a:path w="600075" h="599439">
                  <a:moveTo>
                    <a:pt x="388767" y="31750"/>
                  </a:moveTo>
                  <a:lnTo>
                    <a:pt x="356282" y="31750"/>
                  </a:lnTo>
                  <a:lnTo>
                    <a:pt x="357329" y="33020"/>
                  </a:lnTo>
                  <a:lnTo>
                    <a:pt x="357329" y="82550"/>
                  </a:lnTo>
                  <a:lnTo>
                    <a:pt x="300357" y="82550"/>
                  </a:lnTo>
                  <a:lnTo>
                    <a:pt x="293184" y="90170"/>
                  </a:lnTo>
                  <a:lnTo>
                    <a:pt x="293184" y="107950"/>
                  </a:lnTo>
                  <a:lnTo>
                    <a:pt x="300357" y="114300"/>
                  </a:lnTo>
                  <a:lnTo>
                    <a:pt x="382145" y="114300"/>
                  </a:lnTo>
                  <a:lnTo>
                    <a:pt x="389307" y="107950"/>
                  </a:lnTo>
                  <a:lnTo>
                    <a:pt x="389307" y="34290"/>
                  </a:lnTo>
                  <a:lnTo>
                    <a:pt x="388767" y="31750"/>
                  </a:lnTo>
                  <a:close/>
                </a:path>
                <a:path w="600075" h="599439">
                  <a:moveTo>
                    <a:pt x="581169" y="31750"/>
                  </a:moveTo>
                  <a:lnTo>
                    <a:pt x="548684" y="31750"/>
                  </a:lnTo>
                  <a:lnTo>
                    <a:pt x="549731" y="33020"/>
                  </a:lnTo>
                  <a:lnTo>
                    <a:pt x="549731" y="82550"/>
                  </a:lnTo>
                  <a:lnTo>
                    <a:pt x="492749" y="82550"/>
                  </a:lnTo>
                  <a:lnTo>
                    <a:pt x="485597" y="90170"/>
                  </a:lnTo>
                  <a:lnTo>
                    <a:pt x="485597" y="107950"/>
                  </a:lnTo>
                  <a:lnTo>
                    <a:pt x="492749" y="114300"/>
                  </a:lnTo>
                  <a:lnTo>
                    <a:pt x="574558" y="114300"/>
                  </a:lnTo>
                  <a:lnTo>
                    <a:pt x="581710" y="107950"/>
                  </a:lnTo>
                  <a:lnTo>
                    <a:pt x="581710" y="34290"/>
                  </a:lnTo>
                  <a:lnTo>
                    <a:pt x="581169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854498" y="1589543"/>
            <a:ext cx="1780539" cy="1780539"/>
            <a:chOff x="12854498" y="1589543"/>
            <a:chExt cx="1780539" cy="1780539"/>
          </a:xfrm>
        </p:grpSpPr>
        <p:sp>
          <p:nvSpPr>
            <p:cNvPr id="32" name="object 32"/>
            <p:cNvSpPr/>
            <p:nvPr/>
          </p:nvSpPr>
          <p:spPr>
            <a:xfrm>
              <a:off x="1285449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532853" y="2141606"/>
              <a:ext cx="553720" cy="676275"/>
            </a:xfrm>
            <a:custGeom>
              <a:avLst/>
              <a:gdLst/>
              <a:ahLst/>
              <a:cxnLst/>
              <a:rect l="l" t="t" r="r" b="b"/>
              <a:pathLst>
                <a:path w="553719" h="676275">
                  <a:moveTo>
                    <a:pt x="265188" y="78790"/>
                  </a:moveTo>
                  <a:lnTo>
                    <a:pt x="261950" y="62496"/>
                  </a:lnTo>
                  <a:lnTo>
                    <a:pt x="261797" y="62268"/>
                  </a:lnTo>
                  <a:lnTo>
                    <a:pt x="253136" y="49187"/>
                  </a:lnTo>
                  <a:lnTo>
                    <a:pt x="240068" y="40195"/>
                  </a:lnTo>
                  <a:lnTo>
                    <a:pt x="239826" y="40157"/>
                  </a:lnTo>
                  <a:lnTo>
                    <a:pt x="239826" y="69837"/>
                  </a:lnTo>
                  <a:lnTo>
                    <a:pt x="239826" y="223037"/>
                  </a:lnTo>
                  <a:lnTo>
                    <a:pt x="232600" y="230593"/>
                  </a:lnTo>
                  <a:lnTo>
                    <a:pt x="116751" y="230593"/>
                  </a:lnTo>
                  <a:lnTo>
                    <a:pt x="114020" y="231508"/>
                  </a:lnTo>
                  <a:lnTo>
                    <a:pt x="79946" y="257581"/>
                  </a:lnTo>
                  <a:lnTo>
                    <a:pt x="79946" y="236270"/>
                  </a:lnTo>
                  <a:lnTo>
                    <a:pt x="74269" y="230593"/>
                  </a:lnTo>
                  <a:lnTo>
                    <a:pt x="32791" y="230593"/>
                  </a:lnTo>
                  <a:lnTo>
                    <a:pt x="25361" y="223177"/>
                  </a:lnTo>
                  <a:lnTo>
                    <a:pt x="25361" y="69684"/>
                  </a:lnTo>
                  <a:lnTo>
                    <a:pt x="32791" y="62268"/>
                  </a:lnTo>
                  <a:lnTo>
                    <a:pt x="232600" y="62268"/>
                  </a:lnTo>
                  <a:lnTo>
                    <a:pt x="239826" y="69837"/>
                  </a:lnTo>
                  <a:lnTo>
                    <a:pt x="239826" y="40157"/>
                  </a:lnTo>
                  <a:lnTo>
                    <a:pt x="224078" y="36906"/>
                  </a:lnTo>
                  <a:lnTo>
                    <a:pt x="41897" y="36906"/>
                  </a:lnTo>
                  <a:lnTo>
                    <a:pt x="25603" y="40195"/>
                  </a:lnTo>
                  <a:lnTo>
                    <a:pt x="12280" y="49187"/>
                  </a:lnTo>
                  <a:lnTo>
                    <a:pt x="3302" y="62496"/>
                  </a:lnTo>
                  <a:lnTo>
                    <a:pt x="0" y="78790"/>
                  </a:lnTo>
                  <a:lnTo>
                    <a:pt x="0" y="214071"/>
                  </a:lnTo>
                  <a:lnTo>
                    <a:pt x="3302" y="230365"/>
                  </a:lnTo>
                  <a:lnTo>
                    <a:pt x="12280" y="243674"/>
                  </a:lnTo>
                  <a:lnTo>
                    <a:pt x="25603" y="252666"/>
                  </a:lnTo>
                  <a:lnTo>
                    <a:pt x="41897" y="255968"/>
                  </a:lnTo>
                  <a:lnTo>
                    <a:pt x="54584" y="255968"/>
                  </a:lnTo>
                  <a:lnTo>
                    <a:pt x="54584" y="288074"/>
                  </a:lnTo>
                  <a:lnTo>
                    <a:pt x="57327" y="292481"/>
                  </a:lnTo>
                  <a:lnTo>
                    <a:pt x="63423" y="295503"/>
                  </a:lnTo>
                  <a:lnTo>
                    <a:pt x="65341" y="295935"/>
                  </a:lnTo>
                  <a:lnTo>
                    <a:pt x="69989" y="295935"/>
                  </a:lnTo>
                  <a:lnTo>
                    <a:pt x="72720" y="295046"/>
                  </a:lnTo>
                  <a:lnTo>
                    <a:pt x="121704" y="257581"/>
                  </a:lnTo>
                  <a:lnTo>
                    <a:pt x="123812" y="255968"/>
                  </a:lnTo>
                  <a:lnTo>
                    <a:pt x="224078" y="255968"/>
                  </a:lnTo>
                  <a:lnTo>
                    <a:pt x="240068" y="252666"/>
                  </a:lnTo>
                  <a:lnTo>
                    <a:pt x="253136" y="243674"/>
                  </a:lnTo>
                  <a:lnTo>
                    <a:pt x="261950" y="230365"/>
                  </a:lnTo>
                  <a:lnTo>
                    <a:pt x="265188" y="214071"/>
                  </a:lnTo>
                  <a:lnTo>
                    <a:pt x="265188" y="78790"/>
                  </a:lnTo>
                  <a:close/>
                </a:path>
                <a:path w="553719" h="676275">
                  <a:moveTo>
                    <a:pt x="430441" y="41897"/>
                  </a:moveTo>
                  <a:lnTo>
                    <a:pt x="427139" y="25438"/>
                  </a:lnTo>
                  <a:lnTo>
                    <a:pt x="418084" y="12141"/>
                  </a:lnTo>
                  <a:lnTo>
                    <a:pt x="404545" y="3251"/>
                  </a:lnTo>
                  <a:lnTo>
                    <a:pt x="387781" y="0"/>
                  </a:lnTo>
                  <a:lnTo>
                    <a:pt x="197065" y="0"/>
                  </a:lnTo>
                  <a:lnTo>
                    <a:pt x="191389" y="5676"/>
                  </a:lnTo>
                  <a:lnTo>
                    <a:pt x="191389" y="19697"/>
                  </a:lnTo>
                  <a:lnTo>
                    <a:pt x="197065" y="25374"/>
                  </a:lnTo>
                  <a:lnTo>
                    <a:pt x="397484" y="25374"/>
                  </a:lnTo>
                  <a:lnTo>
                    <a:pt x="405079" y="32626"/>
                  </a:lnTo>
                  <a:lnTo>
                    <a:pt x="405079" y="188760"/>
                  </a:lnTo>
                  <a:lnTo>
                    <a:pt x="397484" y="196011"/>
                  </a:lnTo>
                  <a:lnTo>
                    <a:pt x="355422" y="196011"/>
                  </a:lnTo>
                  <a:lnTo>
                    <a:pt x="349732" y="201688"/>
                  </a:lnTo>
                  <a:lnTo>
                    <a:pt x="349732" y="223697"/>
                  </a:lnTo>
                  <a:lnTo>
                    <a:pt x="314896" y="196938"/>
                  </a:lnTo>
                  <a:lnTo>
                    <a:pt x="312191" y="196011"/>
                  </a:lnTo>
                  <a:lnTo>
                    <a:pt x="282397" y="196011"/>
                  </a:lnTo>
                  <a:lnTo>
                    <a:pt x="276707" y="201688"/>
                  </a:lnTo>
                  <a:lnTo>
                    <a:pt x="276707" y="215696"/>
                  </a:lnTo>
                  <a:lnTo>
                    <a:pt x="282397" y="221373"/>
                  </a:lnTo>
                  <a:lnTo>
                    <a:pt x="305092" y="221373"/>
                  </a:lnTo>
                  <a:lnTo>
                    <a:pt x="356946" y="261239"/>
                  </a:lnTo>
                  <a:lnTo>
                    <a:pt x="359676" y="262115"/>
                  </a:lnTo>
                  <a:lnTo>
                    <a:pt x="362419" y="262115"/>
                  </a:lnTo>
                  <a:lnTo>
                    <a:pt x="364324" y="262115"/>
                  </a:lnTo>
                  <a:lnTo>
                    <a:pt x="366242" y="261683"/>
                  </a:lnTo>
                  <a:lnTo>
                    <a:pt x="372364" y="258673"/>
                  </a:lnTo>
                  <a:lnTo>
                    <a:pt x="375107" y="254266"/>
                  </a:lnTo>
                  <a:lnTo>
                    <a:pt x="375107" y="221373"/>
                  </a:lnTo>
                  <a:lnTo>
                    <a:pt x="387781" y="221373"/>
                  </a:lnTo>
                  <a:lnTo>
                    <a:pt x="404545" y="218135"/>
                  </a:lnTo>
                  <a:lnTo>
                    <a:pt x="418084" y="209245"/>
                  </a:lnTo>
                  <a:lnTo>
                    <a:pt x="427139" y="195948"/>
                  </a:lnTo>
                  <a:lnTo>
                    <a:pt x="430441" y="179489"/>
                  </a:lnTo>
                  <a:lnTo>
                    <a:pt x="430441" y="41897"/>
                  </a:lnTo>
                  <a:close/>
                </a:path>
                <a:path w="553719" h="676275">
                  <a:moveTo>
                    <a:pt x="553440" y="574560"/>
                  </a:moveTo>
                  <a:lnTo>
                    <a:pt x="538784" y="530098"/>
                  </a:lnTo>
                  <a:lnTo>
                    <a:pt x="495922" y="494931"/>
                  </a:lnTo>
                  <a:lnTo>
                    <a:pt x="489699" y="491680"/>
                  </a:lnTo>
                  <a:lnTo>
                    <a:pt x="482041" y="494030"/>
                  </a:lnTo>
                  <a:lnTo>
                    <a:pt x="475526" y="506463"/>
                  </a:lnTo>
                  <a:lnTo>
                    <a:pt x="477901" y="514108"/>
                  </a:lnTo>
                  <a:lnTo>
                    <a:pt x="484098" y="517398"/>
                  </a:lnTo>
                  <a:lnTo>
                    <a:pt x="499427" y="526834"/>
                  </a:lnTo>
                  <a:lnTo>
                    <a:pt x="513600" y="539407"/>
                  </a:lnTo>
                  <a:lnTo>
                    <a:pt x="524014" y="555269"/>
                  </a:lnTo>
                  <a:lnTo>
                    <a:pt x="528066" y="574560"/>
                  </a:lnTo>
                  <a:lnTo>
                    <a:pt x="528066" y="632421"/>
                  </a:lnTo>
                  <a:lnTo>
                    <a:pt x="483933" y="644042"/>
                  </a:lnTo>
                  <a:lnTo>
                    <a:pt x="438899" y="649846"/>
                  </a:lnTo>
                  <a:lnTo>
                    <a:pt x="393560" y="649846"/>
                  </a:lnTo>
                  <a:lnTo>
                    <a:pt x="348526" y="644042"/>
                  </a:lnTo>
                  <a:lnTo>
                    <a:pt x="304380" y="632421"/>
                  </a:lnTo>
                  <a:lnTo>
                    <a:pt x="304380" y="574560"/>
                  </a:lnTo>
                  <a:lnTo>
                    <a:pt x="333019" y="526834"/>
                  </a:lnTo>
                  <a:lnTo>
                    <a:pt x="354545" y="514108"/>
                  </a:lnTo>
                  <a:lnTo>
                    <a:pt x="356920" y="506463"/>
                  </a:lnTo>
                  <a:lnTo>
                    <a:pt x="350393" y="494030"/>
                  </a:lnTo>
                  <a:lnTo>
                    <a:pt x="342734" y="491680"/>
                  </a:lnTo>
                  <a:lnTo>
                    <a:pt x="336524" y="494931"/>
                  </a:lnTo>
                  <a:lnTo>
                    <a:pt x="311658" y="511213"/>
                  </a:lnTo>
                  <a:lnTo>
                    <a:pt x="293662" y="530098"/>
                  </a:lnTo>
                  <a:lnTo>
                    <a:pt x="282702" y="551307"/>
                  </a:lnTo>
                  <a:lnTo>
                    <a:pt x="279019" y="574560"/>
                  </a:lnTo>
                  <a:lnTo>
                    <a:pt x="279019" y="646798"/>
                  </a:lnTo>
                  <a:lnTo>
                    <a:pt x="318909" y="663244"/>
                  </a:lnTo>
                  <a:lnTo>
                    <a:pt x="383514" y="674522"/>
                  </a:lnTo>
                  <a:lnTo>
                    <a:pt x="416229" y="675932"/>
                  </a:lnTo>
                  <a:lnTo>
                    <a:pt x="448932" y="674522"/>
                  </a:lnTo>
                  <a:lnTo>
                    <a:pt x="513549" y="663244"/>
                  </a:lnTo>
                  <a:lnTo>
                    <a:pt x="550087" y="651573"/>
                  </a:lnTo>
                  <a:lnTo>
                    <a:pt x="553440" y="646798"/>
                  </a:lnTo>
                  <a:lnTo>
                    <a:pt x="553440" y="574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1074" y="2455212"/>
              <a:ext cx="176015" cy="1990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409874" y="2633280"/>
              <a:ext cx="274955" cy="184785"/>
            </a:xfrm>
            <a:custGeom>
              <a:avLst/>
              <a:gdLst/>
              <a:ahLst/>
              <a:cxnLst/>
              <a:rect l="l" t="t" r="r" b="b"/>
              <a:pathLst>
                <a:path w="274955" h="184785">
                  <a:moveTo>
                    <a:pt x="210642" y="0"/>
                  </a:moveTo>
                  <a:lnTo>
                    <a:pt x="203030" y="2356"/>
                  </a:lnTo>
                  <a:lnTo>
                    <a:pt x="196517" y="14778"/>
                  </a:lnTo>
                  <a:lnTo>
                    <a:pt x="198883" y="22432"/>
                  </a:lnTo>
                  <a:lnTo>
                    <a:pt x="205082" y="25714"/>
                  </a:lnTo>
                  <a:lnTo>
                    <a:pt x="220411" y="35154"/>
                  </a:lnTo>
                  <a:lnTo>
                    <a:pt x="234585" y="47726"/>
                  </a:lnTo>
                  <a:lnTo>
                    <a:pt x="244999" y="63586"/>
                  </a:lnTo>
                  <a:lnTo>
                    <a:pt x="249050" y="82886"/>
                  </a:lnTo>
                  <a:lnTo>
                    <a:pt x="249050" y="140745"/>
                  </a:lnTo>
                  <a:lnTo>
                    <a:pt x="204913" y="152363"/>
                  </a:lnTo>
                  <a:lnTo>
                    <a:pt x="159877" y="158172"/>
                  </a:lnTo>
                  <a:lnTo>
                    <a:pt x="114543" y="158172"/>
                  </a:lnTo>
                  <a:lnTo>
                    <a:pt x="69507" y="152363"/>
                  </a:lnTo>
                  <a:lnTo>
                    <a:pt x="25370" y="140745"/>
                  </a:lnTo>
                  <a:lnTo>
                    <a:pt x="25370" y="82886"/>
                  </a:lnTo>
                  <a:lnTo>
                    <a:pt x="54008" y="35154"/>
                  </a:lnTo>
                  <a:lnTo>
                    <a:pt x="75536" y="22432"/>
                  </a:lnTo>
                  <a:lnTo>
                    <a:pt x="77903" y="14778"/>
                  </a:lnTo>
                  <a:lnTo>
                    <a:pt x="71380" y="2356"/>
                  </a:lnTo>
                  <a:lnTo>
                    <a:pt x="63704" y="0"/>
                  </a:lnTo>
                  <a:lnTo>
                    <a:pt x="57506" y="3257"/>
                  </a:lnTo>
                  <a:lnTo>
                    <a:pt x="32649" y="19531"/>
                  </a:lnTo>
                  <a:lnTo>
                    <a:pt x="14644" y="38414"/>
                  </a:lnTo>
                  <a:lnTo>
                    <a:pt x="3694" y="59626"/>
                  </a:lnTo>
                  <a:lnTo>
                    <a:pt x="0" y="82886"/>
                  </a:lnTo>
                  <a:lnTo>
                    <a:pt x="0" y="155124"/>
                  </a:lnTo>
                  <a:lnTo>
                    <a:pt x="39887" y="171563"/>
                  </a:lnTo>
                  <a:lnTo>
                    <a:pt x="104505" y="182843"/>
                  </a:lnTo>
                  <a:lnTo>
                    <a:pt x="137210" y="184253"/>
                  </a:lnTo>
                  <a:lnTo>
                    <a:pt x="169915" y="182843"/>
                  </a:lnTo>
                  <a:lnTo>
                    <a:pt x="234533" y="171563"/>
                  </a:lnTo>
                  <a:lnTo>
                    <a:pt x="271070" y="159891"/>
                  </a:lnTo>
                  <a:lnTo>
                    <a:pt x="274420" y="155124"/>
                  </a:lnTo>
                  <a:lnTo>
                    <a:pt x="274420" y="82886"/>
                  </a:lnTo>
                  <a:lnTo>
                    <a:pt x="259776" y="38414"/>
                  </a:lnTo>
                  <a:lnTo>
                    <a:pt x="216914" y="3257"/>
                  </a:lnTo>
                  <a:lnTo>
                    <a:pt x="21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9076" y="2455212"/>
              <a:ext cx="176015" cy="199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36181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15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50" dirty="0">
                <a:solidFill>
                  <a:srgbClr val="8A5E3B"/>
                </a:solidFill>
                <a:latin typeface="Impact"/>
                <a:cs typeface="Impact"/>
              </a:rPr>
              <a:t>52,8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3610" y="906043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8A5E3B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126" y="8152885"/>
            <a:ext cx="304990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20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-21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55" dirty="0">
                <a:solidFill>
                  <a:srgbClr val="AD7549"/>
                </a:solidFill>
                <a:latin typeface="Impact"/>
                <a:cs typeface="Impact"/>
              </a:rPr>
              <a:t>27,8</a:t>
            </a:r>
            <a:r>
              <a:rPr sz="8250" spc="54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AD754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R="57785" algn="ctr">
              <a:lnSpc>
                <a:spcPts val="2730"/>
              </a:lnSpc>
            </a:pP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AD7549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8A5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52885"/>
            <a:ext cx="225679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AD7549"/>
                </a:solidFill>
                <a:latin typeface="Impact"/>
                <a:cs typeface="Impact"/>
              </a:rPr>
              <a:t>2</a:t>
            </a:r>
            <a:r>
              <a:rPr sz="8250" spc="565" dirty="0">
                <a:solidFill>
                  <a:srgbClr val="AD7549"/>
                </a:solidFill>
                <a:latin typeface="Impact"/>
                <a:cs typeface="Impact"/>
              </a:rPr>
              <a:t>5</a:t>
            </a:r>
            <a:r>
              <a:rPr sz="4100" spc="45" dirty="0">
                <a:solidFill>
                  <a:srgbClr val="AD754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588645">
              <a:lnSpc>
                <a:spcPts val="2730"/>
              </a:lnSpc>
            </a:pP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6313" y="923427"/>
            <a:ext cx="3141345" cy="3141345"/>
            <a:chOff x="8955658" y="1911330"/>
            <a:chExt cx="3141345" cy="3141345"/>
          </a:xfrm>
        </p:grpSpPr>
        <p:sp>
          <p:nvSpPr>
            <p:cNvPr id="9" name="object 9"/>
            <p:cNvSpPr/>
            <p:nvPr/>
          </p:nvSpPr>
          <p:spPr>
            <a:xfrm>
              <a:off x="8955658" y="1911330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28" y="0"/>
                  </a:moveTo>
                  <a:lnTo>
                    <a:pt x="1522610" y="720"/>
                  </a:lnTo>
                  <a:lnTo>
                    <a:pt x="1474950" y="2866"/>
                  </a:lnTo>
                  <a:lnTo>
                    <a:pt x="1427669" y="6418"/>
                  </a:lnTo>
                  <a:lnTo>
                    <a:pt x="1380788" y="11356"/>
                  </a:lnTo>
                  <a:lnTo>
                    <a:pt x="1334327" y="17658"/>
                  </a:lnTo>
                  <a:lnTo>
                    <a:pt x="1288306" y="25305"/>
                  </a:lnTo>
                  <a:lnTo>
                    <a:pt x="1242747" y="34275"/>
                  </a:lnTo>
                  <a:lnTo>
                    <a:pt x="1197669" y="44548"/>
                  </a:lnTo>
                  <a:lnTo>
                    <a:pt x="1153094" y="56104"/>
                  </a:lnTo>
                  <a:lnTo>
                    <a:pt x="1109041" y="68922"/>
                  </a:lnTo>
                  <a:lnTo>
                    <a:pt x="1065532" y="82982"/>
                  </a:lnTo>
                  <a:lnTo>
                    <a:pt x="1022586" y="98262"/>
                  </a:lnTo>
                  <a:lnTo>
                    <a:pt x="980225" y="114743"/>
                  </a:lnTo>
                  <a:lnTo>
                    <a:pt x="938469" y="132404"/>
                  </a:lnTo>
                  <a:lnTo>
                    <a:pt x="897338" y="151225"/>
                  </a:lnTo>
                  <a:lnTo>
                    <a:pt x="856853" y="171184"/>
                  </a:lnTo>
                  <a:lnTo>
                    <a:pt x="817034" y="192262"/>
                  </a:lnTo>
                  <a:lnTo>
                    <a:pt x="777903" y="214437"/>
                  </a:lnTo>
                  <a:lnTo>
                    <a:pt x="739479" y="237690"/>
                  </a:lnTo>
                  <a:lnTo>
                    <a:pt x="701784" y="261999"/>
                  </a:lnTo>
                  <a:lnTo>
                    <a:pt x="664837" y="287345"/>
                  </a:lnTo>
                  <a:lnTo>
                    <a:pt x="628659" y="313706"/>
                  </a:lnTo>
                  <a:lnTo>
                    <a:pt x="593271" y="341062"/>
                  </a:lnTo>
                  <a:lnTo>
                    <a:pt x="558693" y="369393"/>
                  </a:lnTo>
                  <a:lnTo>
                    <a:pt x="524946" y="398678"/>
                  </a:lnTo>
                  <a:lnTo>
                    <a:pt x="492051" y="428896"/>
                  </a:lnTo>
                  <a:lnTo>
                    <a:pt x="460027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4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4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7" y="2681237"/>
                  </a:lnTo>
                  <a:lnTo>
                    <a:pt x="492051" y="2712368"/>
                  </a:lnTo>
                  <a:lnTo>
                    <a:pt x="524946" y="2742587"/>
                  </a:lnTo>
                  <a:lnTo>
                    <a:pt x="558693" y="2771872"/>
                  </a:lnTo>
                  <a:lnTo>
                    <a:pt x="593271" y="2800202"/>
                  </a:lnTo>
                  <a:lnTo>
                    <a:pt x="628659" y="2827559"/>
                  </a:lnTo>
                  <a:lnTo>
                    <a:pt x="664837" y="2853920"/>
                  </a:lnTo>
                  <a:lnTo>
                    <a:pt x="701784" y="2879265"/>
                  </a:lnTo>
                  <a:lnTo>
                    <a:pt x="739479" y="2903575"/>
                  </a:lnTo>
                  <a:lnTo>
                    <a:pt x="777903" y="2926827"/>
                  </a:lnTo>
                  <a:lnTo>
                    <a:pt x="817034" y="2949003"/>
                  </a:lnTo>
                  <a:lnTo>
                    <a:pt x="856853" y="2970080"/>
                  </a:lnTo>
                  <a:lnTo>
                    <a:pt x="897338" y="2990040"/>
                  </a:lnTo>
                  <a:lnTo>
                    <a:pt x="938469" y="3008860"/>
                  </a:lnTo>
                  <a:lnTo>
                    <a:pt x="980225" y="3026521"/>
                  </a:lnTo>
                  <a:lnTo>
                    <a:pt x="1022586" y="3043002"/>
                  </a:lnTo>
                  <a:lnTo>
                    <a:pt x="1065532" y="3058283"/>
                  </a:lnTo>
                  <a:lnTo>
                    <a:pt x="1109041" y="3072342"/>
                  </a:lnTo>
                  <a:lnTo>
                    <a:pt x="1153094" y="3085161"/>
                  </a:lnTo>
                  <a:lnTo>
                    <a:pt x="1197669" y="3096716"/>
                  </a:lnTo>
                  <a:lnTo>
                    <a:pt x="1242747" y="3106990"/>
                  </a:lnTo>
                  <a:lnTo>
                    <a:pt x="1288306" y="3115960"/>
                  </a:lnTo>
                  <a:lnTo>
                    <a:pt x="1334327" y="3123607"/>
                  </a:lnTo>
                  <a:lnTo>
                    <a:pt x="1380788" y="3129909"/>
                  </a:lnTo>
                  <a:lnTo>
                    <a:pt x="1427669" y="3134846"/>
                  </a:lnTo>
                  <a:lnTo>
                    <a:pt x="1474950" y="3138399"/>
                  </a:lnTo>
                  <a:lnTo>
                    <a:pt x="1522610" y="3140545"/>
                  </a:lnTo>
                  <a:lnTo>
                    <a:pt x="1570628" y="3141265"/>
                  </a:lnTo>
                  <a:lnTo>
                    <a:pt x="1618647" y="3140545"/>
                  </a:lnTo>
                  <a:lnTo>
                    <a:pt x="1666307" y="3138399"/>
                  </a:lnTo>
                  <a:lnTo>
                    <a:pt x="1713588" y="3134846"/>
                  </a:lnTo>
                  <a:lnTo>
                    <a:pt x="1760470" y="3129909"/>
                  </a:lnTo>
                  <a:lnTo>
                    <a:pt x="1806931" y="3123607"/>
                  </a:lnTo>
                  <a:lnTo>
                    <a:pt x="1852952" y="3115960"/>
                  </a:lnTo>
                  <a:lnTo>
                    <a:pt x="1898512" y="3106990"/>
                  </a:lnTo>
                  <a:lnTo>
                    <a:pt x="1943590" y="3096716"/>
                  </a:lnTo>
                  <a:lnTo>
                    <a:pt x="1988166" y="3085161"/>
                  </a:lnTo>
                  <a:lnTo>
                    <a:pt x="2032219" y="3072342"/>
                  </a:lnTo>
                  <a:lnTo>
                    <a:pt x="2075728" y="3058283"/>
                  </a:lnTo>
                  <a:lnTo>
                    <a:pt x="2118674" y="3043002"/>
                  </a:lnTo>
                  <a:lnTo>
                    <a:pt x="2161035" y="3026521"/>
                  </a:lnTo>
                  <a:lnTo>
                    <a:pt x="2202792" y="3008860"/>
                  </a:lnTo>
                  <a:lnTo>
                    <a:pt x="2243923" y="2990040"/>
                  </a:lnTo>
                  <a:lnTo>
                    <a:pt x="2284408" y="2970080"/>
                  </a:lnTo>
                  <a:lnTo>
                    <a:pt x="2324226" y="2949003"/>
                  </a:lnTo>
                  <a:lnTo>
                    <a:pt x="2363358" y="2926827"/>
                  </a:lnTo>
                  <a:lnTo>
                    <a:pt x="2401782" y="2903575"/>
                  </a:lnTo>
                  <a:lnTo>
                    <a:pt x="2439477" y="2879265"/>
                  </a:lnTo>
                  <a:lnTo>
                    <a:pt x="2476424" y="2853920"/>
                  </a:lnTo>
                  <a:lnTo>
                    <a:pt x="2512602" y="2827559"/>
                  </a:lnTo>
                  <a:lnTo>
                    <a:pt x="2547990" y="2800202"/>
                  </a:lnTo>
                  <a:lnTo>
                    <a:pt x="2582568" y="2771872"/>
                  </a:lnTo>
                  <a:lnTo>
                    <a:pt x="2616315" y="2742587"/>
                  </a:lnTo>
                  <a:lnTo>
                    <a:pt x="2649211" y="2712368"/>
                  </a:lnTo>
                  <a:lnTo>
                    <a:pt x="2681234" y="2681237"/>
                  </a:lnTo>
                  <a:lnTo>
                    <a:pt x="2712366" y="2649213"/>
                  </a:lnTo>
                  <a:lnTo>
                    <a:pt x="2742584" y="2616318"/>
                  </a:lnTo>
                  <a:lnTo>
                    <a:pt x="2771869" y="2582571"/>
                  </a:lnTo>
                  <a:lnTo>
                    <a:pt x="2800200" y="2547993"/>
                  </a:lnTo>
                  <a:lnTo>
                    <a:pt x="2827556" y="2512605"/>
                  </a:lnTo>
                  <a:lnTo>
                    <a:pt x="2853917" y="2476427"/>
                  </a:lnTo>
                  <a:lnTo>
                    <a:pt x="2879262" y="2439480"/>
                  </a:lnTo>
                  <a:lnTo>
                    <a:pt x="2903572" y="2401784"/>
                  </a:lnTo>
                  <a:lnTo>
                    <a:pt x="2926824" y="2363360"/>
                  </a:lnTo>
                  <a:lnTo>
                    <a:pt x="2948999" y="2324229"/>
                  </a:lnTo>
                  <a:lnTo>
                    <a:pt x="2970077" y="2284410"/>
                  </a:lnTo>
                  <a:lnTo>
                    <a:pt x="2990036" y="2243925"/>
                  </a:lnTo>
                  <a:lnTo>
                    <a:pt x="3008857" y="2202794"/>
                  </a:lnTo>
                  <a:lnTo>
                    <a:pt x="3026517" y="2161038"/>
                  </a:lnTo>
                  <a:lnTo>
                    <a:pt x="3042999" y="2118676"/>
                  </a:lnTo>
                  <a:lnTo>
                    <a:pt x="3058279" y="2075731"/>
                  </a:lnTo>
                  <a:lnTo>
                    <a:pt x="3072339" y="2032221"/>
                  </a:lnTo>
                  <a:lnTo>
                    <a:pt x="3085157" y="1988168"/>
                  </a:lnTo>
                  <a:lnTo>
                    <a:pt x="3096713" y="1943593"/>
                  </a:lnTo>
                  <a:lnTo>
                    <a:pt x="3106986" y="1898515"/>
                  </a:lnTo>
                  <a:lnTo>
                    <a:pt x="3115956" y="1852955"/>
                  </a:lnTo>
                  <a:lnTo>
                    <a:pt x="3123603" y="1806935"/>
                  </a:lnTo>
                  <a:lnTo>
                    <a:pt x="3129905" y="1760473"/>
                  </a:lnTo>
                  <a:lnTo>
                    <a:pt x="3134842" y="1713592"/>
                  </a:lnTo>
                  <a:lnTo>
                    <a:pt x="3138395" y="1666311"/>
                  </a:lnTo>
                  <a:lnTo>
                    <a:pt x="3140541" y="1618651"/>
                  </a:lnTo>
                  <a:lnTo>
                    <a:pt x="3141261" y="1570632"/>
                  </a:lnTo>
                  <a:lnTo>
                    <a:pt x="3140541" y="1522614"/>
                  </a:lnTo>
                  <a:lnTo>
                    <a:pt x="3138395" y="1474954"/>
                  </a:lnTo>
                  <a:lnTo>
                    <a:pt x="3134842" y="1427673"/>
                  </a:lnTo>
                  <a:lnTo>
                    <a:pt x="3129905" y="1380791"/>
                  </a:lnTo>
                  <a:lnTo>
                    <a:pt x="3123603" y="1334330"/>
                  </a:lnTo>
                  <a:lnTo>
                    <a:pt x="3115956" y="1288309"/>
                  </a:lnTo>
                  <a:lnTo>
                    <a:pt x="3106986" y="1242750"/>
                  </a:lnTo>
                  <a:lnTo>
                    <a:pt x="3096713" y="1197672"/>
                  </a:lnTo>
                  <a:lnTo>
                    <a:pt x="3085157" y="1153096"/>
                  </a:lnTo>
                  <a:lnTo>
                    <a:pt x="3072339" y="1109043"/>
                  </a:lnTo>
                  <a:lnTo>
                    <a:pt x="3058279" y="1065534"/>
                  </a:lnTo>
                  <a:lnTo>
                    <a:pt x="3042999" y="1022588"/>
                  </a:lnTo>
                  <a:lnTo>
                    <a:pt x="3026517" y="980227"/>
                  </a:lnTo>
                  <a:lnTo>
                    <a:pt x="3008857" y="938470"/>
                  </a:lnTo>
                  <a:lnTo>
                    <a:pt x="2990036" y="897339"/>
                  </a:lnTo>
                  <a:lnTo>
                    <a:pt x="2970077" y="856854"/>
                  </a:lnTo>
                  <a:lnTo>
                    <a:pt x="2948999" y="817036"/>
                  </a:lnTo>
                  <a:lnTo>
                    <a:pt x="2926824" y="777904"/>
                  </a:lnTo>
                  <a:lnTo>
                    <a:pt x="2903572" y="739481"/>
                  </a:lnTo>
                  <a:lnTo>
                    <a:pt x="2879262" y="701785"/>
                  </a:lnTo>
                  <a:lnTo>
                    <a:pt x="2853917" y="664838"/>
                  </a:lnTo>
                  <a:lnTo>
                    <a:pt x="2827556" y="628660"/>
                  </a:lnTo>
                  <a:lnTo>
                    <a:pt x="2800200" y="593272"/>
                  </a:lnTo>
                  <a:lnTo>
                    <a:pt x="2771869" y="558694"/>
                  </a:lnTo>
                  <a:lnTo>
                    <a:pt x="2742584" y="524947"/>
                  </a:lnTo>
                  <a:lnTo>
                    <a:pt x="2712366" y="492051"/>
                  </a:lnTo>
                  <a:lnTo>
                    <a:pt x="2681234" y="460028"/>
                  </a:lnTo>
                  <a:lnTo>
                    <a:pt x="2649211" y="428896"/>
                  </a:lnTo>
                  <a:lnTo>
                    <a:pt x="2616315" y="398678"/>
                  </a:lnTo>
                  <a:lnTo>
                    <a:pt x="2582568" y="369393"/>
                  </a:lnTo>
                  <a:lnTo>
                    <a:pt x="2547990" y="341062"/>
                  </a:lnTo>
                  <a:lnTo>
                    <a:pt x="2512602" y="313706"/>
                  </a:lnTo>
                  <a:lnTo>
                    <a:pt x="2476424" y="287345"/>
                  </a:lnTo>
                  <a:lnTo>
                    <a:pt x="2439477" y="261999"/>
                  </a:lnTo>
                  <a:lnTo>
                    <a:pt x="2401782" y="237690"/>
                  </a:lnTo>
                  <a:lnTo>
                    <a:pt x="2363358" y="214437"/>
                  </a:lnTo>
                  <a:lnTo>
                    <a:pt x="2324226" y="192262"/>
                  </a:lnTo>
                  <a:lnTo>
                    <a:pt x="2284408" y="171184"/>
                  </a:lnTo>
                  <a:lnTo>
                    <a:pt x="2243923" y="151225"/>
                  </a:lnTo>
                  <a:lnTo>
                    <a:pt x="2202792" y="132404"/>
                  </a:lnTo>
                  <a:lnTo>
                    <a:pt x="2161035" y="114743"/>
                  </a:lnTo>
                  <a:lnTo>
                    <a:pt x="2118674" y="98262"/>
                  </a:lnTo>
                  <a:lnTo>
                    <a:pt x="2075728" y="82982"/>
                  </a:lnTo>
                  <a:lnTo>
                    <a:pt x="2032219" y="68922"/>
                  </a:lnTo>
                  <a:lnTo>
                    <a:pt x="1988166" y="56104"/>
                  </a:lnTo>
                  <a:lnTo>
                    <a:pt x="1943590" y="44548"/>
                  </a:lnTo>
                  <a:lnTo>
                    <a:pt x="1898512" y="34275"/>
                  </a:lnTo>
                  <a:lnTo>
                    <a:pt x="1852952" y="25305"/>
                  </a:lnTo>
                  <a:lnTo>
                    <a:pt x="1806931" y="17658"/>
                  </a:lnTo>
                  <a:lnTo>
                    <a:pt x="1760470" y="11356"/>
                  </a:lnTo>
                  <a:lnTo>
                    <a:pt x="1713588" y="6418"/>
                  </a:lnTo>
                  <a:lnTo>
                    <a:pt x="1666307" y="2866"/>
                  </a:lnTo>
                  <a:lnTo>
                    <a:pt x="1618647" y="720"/>
                  </a:lnTo>
                  <a:lnTo>
                    <a:pt x="1570628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621" y="3619333"/>
              <a:ext cx="137367" cy="1373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6360" y="3619333"/>
              <a:ext cx="137367" cy="1373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1095" y="3619333"/>
              <a:ext cx="137367" cy="1373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92152" y="2932496"/>
              <a:ext cx="1511300" cy="1099185"/>
            </a:xfrm>
            <a:custGeom>
              <a:avLst/>
              <a:gdLst/>
              <a:ahLst/>
              <a:cxnLst/>
              <a:rect l="l" t="t" r="r" b="b"/>
              <a:pathLst>
                <a:path w="1511300" h="1099185">
                  <a:moveTo>
                    <a:pt x="426937" y="964858"/>
                  </a:moveTo>
                  <a:lnTo>
                    <a:pt x="241965" y="964858"/>
                  </a:lnTo>
                  <a:lnTo>
                    <a:pt x="575121" y="1098098"/>
                  </a:lnTo>
                  <a:lnTo>
                    <a:pt x="579450" y="1098934"/>
                  </a:lnTo>
                  <a:lnTo>
                    <a:pt x="1167620" y="1098934"/>
                  </a:lnTo>
                  <a:lnTo>
                    <a:pt x="1214153" y="1095793"/>
                  </a:lnTo>
                  <a:lnTo>
                    <a:pt x="1258803" y="1086645"/>
                  </a:lnTo>
                  <a:lnTo>
                    <a:pt x="1301159" y="1071902"/>
                  </a:lnTo>
                  <a:lnTo>
                    <a:pt x="1340807" y="1051977"/>
                  </a:lnTo>
                  <a:lnTo>
                    <a:pt x="1372942" y="1030253"/>
                  </a:lnTo>
                  <a:lnTo>
                    <a:pt x="590419" y="1030253"/>
                  </a:lnTo>
                  <a:lnTo>
                    <a:pt x="426937" y="964858"/>
                  </a:lnTo>
                  <a:close/>
                </a:path>
                <a:path w="1511300" h="1099185">
                  <a:moveTo>
                    <a:pt x="108354" y="480783"/>
                  </a:moveTo>
                  <a:lnTo>
                    <a:pt x="34340" y="480783"/>
                  </a:lnTo>
                  <a:lnTo>
                    <a:pt x="20967" y="483479"/>
                  </a:lnTo>
                  <a:lnTo>
                    <a:pt x="10052" y="490836"/>
                  </a:lnTo>
                  <a:lnTo>
                    <a:pt x="2696" y="501750"/>
                  </a:lnTo>
                  <a:lnTo>
                    <a:pt x="0" y="515123"/>
                  </a:lnTo>
                  <a:lnTo>
                    <a:pt x="0" y="995913"/>
                  </a:lnTo>
                  <a:lnTo>
                    <a:pt x="2696" y="1009285"/>
                  </a:lnTo>
                  <a:lnTo>
                    <a:pt x="10052" y="1020200"/>
                  </a:lnTo>
                  <a:lnTo>
                    <a:pt x="20967" y="1027556"/>
                  </a:lnTo>
                  <a:lnTo>
                    <a:pt x="34340" y="1030253"/>
                  </a:lnTo>
                  <a:lnTo>
                    <a:pt x="108354" y="1030253"/>
                  </a:lnTo>
                  <a:lnTo>
                    <a:pt x="113619" y="1029009"/>
                  </a:lnTo>
                  <a:lnTo>
                    <a:pt x="241965" y="964858"/>
                  </a:lnTo>
                  <a:lnTo>
                    <a:pt x="426937" y="964858"/>
                  </a:lnTo>
                  <a:lnTo>
                    <a:pt x="418722" y="961572"/>
                  </a:lnTo>
                  <a:lnTo>
                    <a:pt x="68680" y="961572"/>
                  </a:lnTo>
                  <a:lnTo>
                    <a:pt x="68680" y="549470"/>
                  </a:lnTo>
                  <a:lnTo>
                    <a:pt x="418707" y="549470"/>
                  </a:lnTo>
                  <a:lnTo>
                    <a:pt x="426937" y="546178"/>
                  </a:lnTo>
                  <a:lnTo>
                    <a:pt x="241965" y="546178"/>
                  </a:lnTo>
                  <a:lnTo>
                    <a:pt x="113619" y="482027"/>
                  </a:lnTo>
                  <a:lnTo>
                    <a:pt x="108354" y="480783"/>
                  </a:lnTo>
                  <a:close/>
                </a:path>
                <a:path w="1511300" h="1099185">
                  <a:moveTo>
                    <a:pt x="1372942" y="480783"/>
                  </a:moveTo>
                  <a:lnTo>
                    <a:pt x="1167620" y="480783"/>
                  </a:lnTo>
                  <a:lnTo>
                    <a:pt x="1216939" y="485217"/>
                  </a:lnTo>
                  <a:lnTo>
                    <a:pt x="1263384" y="497999"/>
                  </a:lnTo>
                  <a:lnTo>
                    <a:pt x="1306174" y="518347"/>
                  </a:lnTo>
                  <a:lnTo>
                    <a:pt x="1344526" y="545479"/>
                  </a:lnTo>
                  <a:lnTo>
                    <a:pt x="1377659" y="578611"/>
                  </a:lnTo>
                  <a:lnTo>
                    <a:pt x="1404791" y="616964"/>
                  </a:lnTo>
                  <a:lnTo>
                    <a:pt x="1425139" y="659754"/>
                  </a:lnTo>
                  <a:lnTo>
                    <a:pt x="1437921" y="706199"/>
                  </a:lnTo>
                  <a:lnTo>
                    <a:pt x="1442356" y="755518"/>
                  </a:lnTo>
                  <a:lnTo>
                    <a:pt x="1437921" y="804837"/>
                  </a:lnTo>
                  <a:lnTo>
                    <a:pt x="1425139" y="851282"/>
                  </a:lnTo>
                  <a:lnTo>
                    <a:pt x="1404791" y="894072"/>
                  </a:lnTo>
                  <a:lnTo>
                    <a:pt x="1377659" y="932424"/>
                  </a:lnTo>
                  <a:lnTo>
                    <a:pt x="1344526" y="965557"/>
                  </a:lnTo>
                  <a:lnTo>
                    <a:pt x="1306174" y="992689"/>
                  </a:lnTo>
                  <a:lnTo>
                    <a:pt x="1263384" y="1013036"/>
                  </a:lnTo>
                  <a:lnTo>
                    <a:pt x="1216939" y="1025818"/>
                  </a:lnTo>
                  <a:lnTo>
                    <a:pt x="1167620" y="1030253"/>
                  </a:lnTo>
                  <a:lnTo>
                    <a:pt x="1372942" y="1030253"/>
                  </a:lnTo>
                  <a:lnTo>
                    <a:pt x="1410332" y="998232"/>
                  </a:lnTo>
                  <a:lnTo>
                    <a:pt x="1439383" y="965235"/>
                  </a:lnTo>
                  <a:lnTo>
                    <a:pt x="1464078" y="928707"/>
                  </a:lnTo>
                  <a:lnTo>
                    <a:pt x="1484002" y="889058"/>
                  </a:lnTo>
                  <a:lnTo>
                    <a:pt x="1498745" y="846702"/>
                  </a:lnTo>
                  <a:lnTo>
                    <a:pt x="1507893" y="802051"/>
                  </a:lnTo>
                  <a:lnTo>
                    <a:pt x="1511034" y="755518"/>
                  </a:lnTo>
                  <a:lnTo>
                    <a:pt x="1507893" y="708984"/>
                  </a:lnTo>
                  <a:lnTo>
                    <a:pt x="1498745" y="664333"/>
                  </a:lnTo>
                  <a:lnTo>
                    <a:pt x="1484002" y="621977"/>
                  </a:lnTo>
                  <a:lnTo>
                    <a:pt x="1464078" y="582329"/>
                  </a:lnTo>
                  <a:lnTo>
                    <a:pt x="1439383" y="545800"/>
                  </a:lnTo>
                  <a:lnTo>
                    <a:pt x="1410332" y="512804"/>
                  </a:lnTo>
                  <a:lnTo>
                    <a:pt x="1377335" y="483753"/>
                  </a:lnTo>
                  <a:lnTo>
                    <a:pt x="1372942" y="480783"/>
                  </a:lnTo>
                  <a:close/>
                </a:path>
                <a:path w="1511300" h="1099185">
                  <a:moveTo>
                    <a:pt x="238995" y="892928"/>
                  </a:moveTo>
                  <a:lnTo>
                    <a:pt x="231870" y="893964"/>
                  </a:lnTo>
                  <a:lnTo>
                    <a:pt x="225033" y="896504"/>
                  </a:lnTo>
                  <a:lnTo>
                    <a:pt x="94910" y="961572"/>
                  </a:lnTo>
                  <a:lnTo>
                    <a:pt x="418722" y="961572"/>
                  </a:lnTo>
                  <a:lnTo>
                    <a:pt x="253135" y="895336"/>
                  </a:lnTo>
                  <a:lnTo>
                    <a:pt x="246165" y="893387"/>
                  </a:lnTo>
                  <a:lnTo>
                    <a:pt x="238995" y="892928"/>
                  </a:lnTo>
                  <a:close/>
                </a:path>
                <a:path w="1511300" h="1099185">
                  <a:moveTo>
                    <a:pt x="418707" y="549470"/>
                  </a:moveTo>
                  <a:lnTo>
                    <a:pt x="94910" y="549470"/>
                  </a:lnTo>
                  <a:lnTo>
                    <a:pt x="225033" y="614532"/>
                  </a:lnTo>
                  <a:lnTo>
                    <a:pt x="231870" y="617115"/>
                  </a:lnTo>
                  <a:lnTo>
                    <a:pt x="238995" y="618174"/>
                  </a:lnTo>
                  <a:lnTo>
                    <a:pt x="246165" y="617703"/>
                  </a:lnTo>
                  <a:lnTo>
                    <a:pt x="253135" y="615700"/>
                  </a:lnTo>
                  <a:lnTo>
                    <a:pt x="418707" y="549470"/>
                  </a:lnTo>
                  <a:close/>
                </a:path>
                <a:path w="1511300" h="1099185">
                  <a:moveTo>
                    <a:pt x="1167620" y="412102"/>
                  </a:moveTo>
                  <a:lnTo>
                    <a:pt x="579450" y="412102"/>
                  </a:lnTo>
                  <a:lnTo>
                    <a:pt x="575121" y="412938"/>
                  </a:lnTo>
                  <a:lnTo>
                    <a:pt x="241965" y="546178"/>
                  </a:lnTo>
                  <a:lnTo>
                    <a:pt x="426937" y="546178"/>
                  </a:lnTo>
                  <a:lnTo>
                    <a:pt x="590419" y="480783"/>
                  </a:lnTo>
                  <a:lnTo>
                    <a:pt x="1372942" y="480783"/>
                  </a:lnTo>
                  <a:lnTo>
                    <a:pt x="1340807" y="459058"/>
                  </a:lnTo>
                  <a:lnTo>
                    <a:pt x="1301159" y="439134"/>
                  </a:lnTo>
                  <a:lnTo>
                    <a:pt x="1258803" y="424391"/>
                  </a:lnTo>
                  <a:lnTo>
                    <a:pt x="1214153" y="415243"/>
                  </a:lnTo>
                  <a:lnTo>
                    <a:pt x="1167620" y="412102"/>
                  </a:lnTo>
                  <a:close/>
                </a:path>
                <a:path w="1511300" h="1099185">
                  <a:moveTo>
                    <a:pt x="995908" y="274735"/>
                  </a:moveTo>
                  <a:lnTo>
                    <a:pt x="721178" y="274735"/>
                  </a:lnTo>
                  <a:lnTo>
                    <a:pt x="707802" y="277430"/>
                  </a:lnTo>
                  <a:lnTo>
                    <a:pt x="696888" y="284785"/>
                  </a:lnTo>
                  <a:lnTo>
                    <a:pt x="689533" y="295700"/>
                  </a:lnTo>
                  <a:lnTo>
                    <a:pt x="686837" y="309075"/>
                  </a:lnTo>
                  <a:lnTo>
                    <a:pt x="686837" y="412102"/>
                  </a:lnTo>
                  <a:lnTo>
                    <a:pt x="1030253" y="412102"/>
                  </a:lnTo>
                  <a:lnTo>
                    <a:pt x="755518" y="412096"/>
                  </a:lnTo>
                  <a:lnTo>
                    <a:pt x="755518" y="343415"/>
                  </a:lnTo>
                  <a:lnTo>
                    <a:pt x="1030253" y="343415"/>
                  </a:lnTo>
                  <a:lnTo>
                    <a:pt x="1030253" y="309075"/>
                  </a:lnTo>
                  <a:lnTo>
                    <a:pt x="1027556" y="295700"/>
                  </a:lnTo>
                  <a:lnTo>
                    <a:pt x="1020200" y="284785"/>
                  </a:lnTo>
                  <a:lnTo>
                    <a:pt x="1009284" y="277430"/>
                  </a:lnTo>
                  <a:lnTo>
                    <a:pt x="995908" y="274735"/>
                  </a:lnTo>
                  <a:close/>
                </a:path>
                <a:path w="1511300" h="1099185">
                  <a:moveTo>
                    <a:pt x="1030253" y="343415"/>
                  </a:moveTo>
                  <a:lnTo>
                    <a:pt x="961564" y="343415"/>
                  </a:lnTo>
                  <a:lnTo>
                    <a:pt x="961564" y="412096"/>
                  </a:lnTo>
                  <a:lnTo>
                    <a:pt x="1030253" y="412096"/>
                  </a:lnTo>
                  <a:lnTo>
                    <a:pt x="1030253" y="343415"/>
                  </a:lnTo>
                  <a:close/>
                </a:path>
                <a:path w="1511300" h="1099185">
                  <a:moveTo>
                    <a:pt x="995908" y="0"/>
                  </a:moveTo>
                  <a:lnTo>
                    <a:pt x="961574" y="0"/>
                  </a:lnTo>
                  <a:lnTo>
                    <a:pt x="918194" y="7013"/>
                  </a:lnTo>
                  <a:lnTo>
                    <a:pt x="880490" y="26534"/>
                  </a:lnTo>
                  <a:lnTo>
                    <a:pt x="850739" y="56285"/>
                  </a:lnTo>
                  <a:lnTo>
                    <a:pt x="831219" y="93989"/>
                  </a:lnTo>
                  <a:lnTo>
                    <a:pt x="824207" y="137367"/>
                  </a:lnTo>
                  <a:lnTo>
                    <a:pt x="824207" y="274735"/>
                  </a:lnTo>
                  <a:lnTo>
                    <a:pt x="892885" y="274735"/>
                  </a:lnTo>
                  <a:lnTo>
                    <a:pt x="892885" y="137367"/>
                  </a:lnTo>
                  <a:lnTo>
                    <a:pt x="898294" y="110660"/>
                  </a:lnTo>
                  <a:lnTo>
                    <a:pt x="913031" y="88824"/>
                  </a:lnTo>
                  <a:lnTo>
                    <a:pt x="934868" y="74088"/>
                  </a:lnTo>
                  <a:lnTo>
                    <a:pt x="961574" y="68680"/>
                  </a:lnTo>
                  <a:lnTo>
                    <a:pt x="995908" y="68680"/>
                  </a:lnTo>
                  <a:lnTo>
                    <a:pt x="1009284" y="65984"/>
                  </a:lnTo>
                  <a:lnTo>
                    <a:pt x="1020200" y="58630"/>
                  </a:lnTo>
                  <a:lnTo>
                    <a:pt x="1027556" y="47715"/>
                  </a:lnTo>
                  <a:lnTo>
                    <a:pt x="1030253" y="34340"/>
                  </a:lnTo>
                  <a:lnTo>
                    <a:pt x="1027556" y="20967"/>
                  </a:lnTo>
                  <a:lnTo>
                    <a:pt x="1020200" y="10052"/>
                  </a:lnTo>
                  <a:lnTo>
                    <a:pt x="1009284" y="2696"/>
                  </a:lnTo>
                  <a:lnTo>
                    <a:pt x="995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3221" y="4074795"/>
            <a:ext cx="25152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21717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Inovaçã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Indústri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Defesa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7537" y="325213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7139" y="802161"/>
            <a:ext cx="855980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79975" algn="l"/>
              </a:tabLst>
            </a:pPr>
            <a:r>
              <a:rPr sz="12350" spc="55" dirty="0">
                <a:solidFill>
                  <a:srgbClr val="FF0200"/>
                </a:solidFill>
              </a:rPr>
              <a:t>173</a:t>
            </a:r>
            <a:r>
              <a:rPr sz="12350" spc="-725" dirty="0">
                <a:solidFill>
                  <a:srgbClr val="FF0200"/>
                </a:solidFill>
              </a:rPr>
              <a:t> </a:t>
            </a:r>
            <a:r>
              <a:rPr sz="4950" spc="7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	</a:t>
            </a:r>
            <a:r>
              <a:rPr sz="4950" spc="1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Institucionais</a:t>
            </a:r>
            <a:endParaRPr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537" y="372638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8395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7537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3421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335" y="674794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7537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3735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29"/>
                </a:lnTo>
                <a:lnTo>
                  <a:pt x="328504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7537" y="915531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b="1" spc="-260" dirty="0">
                <a:latin typeface="Arial"/>
                <a:cs typeface="Arial"/>
              </a:rPr>
              <a:t>Aperfeiçoamento</a:t>
            </a:r>
            <a:r>
              <a:rPr b="1" spc="-520" dirty="0">
                <a:latin typeface="Arial"/>
                <a:cs typeface="Arial"/>
              </a:rPr>
              <a:t> </a:t>
            </a:r>
            <a:r>
              <a:rPr spc="-40" dirty="0"/>
              <a:t>do</a:t>
            </a:r>
            <a:r>
              <a:rPr spc="-520" dirty="0"/>
              <a:t> </a:t>
            </a:r>
            <a:r>
              <a:rPr spc="-215" dirty="0"/>
              <a:t>ambiente</a:t>
            </a:r>
            <a:r>
              <a:rPr spc="-520" dirty="0"/>
              <a:t> </a:t>
            </a:r>
            <a:r>
              <a:rPr spc="-240" dirty="0"/>
              <a:t>regulatório</a:t>
            </a:r>
            <a:r>
              <a:rPr spc="-525" dirty="0"/>
              <a:t> </a:t>
            </a:r>
            <a:r>
              <a:rPr spc="-5" dirty="0"/>
              <a:t>e</a:t>
            </a:r>
            <a:r>
              <a:rPr spc="-520" dirty="0"/>
              <a:t> </a:t>
            </a:r>
            <a:r>
              <a:rPr spc="-40" dirty="0"/>
              <a:t>do</a:t>
            </a:r>
            <a:r>
              <a:rPr spc="-520" dirty="0"/>
              <a:t> </a:t>
            </a:r>
            <a:r>
              <a:rPr spc="-225" dirty="0"/>
              <a:t>licenciamento</a:t>
            </a:r>
            <a:r>
              <a:rPr spc="-520" dirty="0"/>
              <a:t> </a:t>
            </a:r>
            <a:r>
              <a:rPr spc="-254" dirty="0"/>
              <a:t>ambiental: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</a:pPr>
            <a:r>
              <a:rPr sz="2800" b="1" spc="-165" dirty="0">
                <a:solidFill>
                  <a:srgbClr val="000000"/>
                </a:solidFill>
                <a:latin typeface="Arial"/>
                <a:cs typeface="Arial"/>
              </a:rPr>
              <a:t>marcos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regulatórios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(transporte,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energia,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gás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75" dirty="0">
                <a:solidFill>
                  <a:srgbClr val="000000"/>
                </a:solidFill>
              </a:rPr>
              <a:t>natural,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mineração,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mobilidade)</a:t>
            </a:r>
            <a:endParaRPr sz="2800" dirty="0">
              <a:latin typeface="Arial"/>
              <a:cs typeface="Arial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eficiênci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000000"/>
                </a:solidFill>
              </a:rPr>
              <a:t>da</a:t>
            </a:r>
            <a:r>
              <a:rPr sz="2800" spc="45" dirty="0">
                <a:solidFill>
                  <a:srgbClr val="000000"/>
                </a:solidFill>
              </a:rPr>
              <a:t>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agência</a:t>
            </a:r>
            <a:r>
              <a:rPr sz="2800" spc="40" dirty="0">
                <a:solidFill>
                  <a:srgbClr val="000000"/>
                </a:solidFill>
              </a:rPr>
              <a:t>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250" dirty="0">
                <a:solidFill>
                  <a:srgbClr val="000000"/>
                </a:solidFill>
              </a:rPr>
              <a:t>r</a:t>
            </a:r>
            <a:r>
              <a:rPr sz="2800" spc="-170" dirty="0">
                <a:solidFill>
                  <a:srgbClr val="000000"/>
                </a:solidFill>
              </a:rPr>
              <a:t>eguladoras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b="1" spc="-270" dirty="0">
                <a:latin typeface="Arial"/>
                <a:cs typeface="Arial"/>
              </a:rPr>
              <a:t>Incentivo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spc="-540" dirty="0">
                <a:latin typeface="Arial"/>
                <a:cs typeface="Arial"/>
              </a:rPr>
              <a:t> </a:t>
            </a:r>
            <a:r>
              <a:rPr spc="-5" dirty="0"/>
              <a:t>à</a:t>
            </a:r>
            <a:r>
              <a:rPr spc="-535" dirty="0"/>
              <a:t> </a:t>
            </a:r>
            <a:r>
              <a:rPr spc="-830" dirty="0"/>
              <a:t>T</a:t>
            </a:r>
            <a:r>
              <a:rPr spc="-250" dirty="0"/>
              <a:t>ransiçã</a:t>
            </a:r>
            <a:r>
              <a:rPr spc="25" dirty="0"/>
              <a:t>o</a:t>
            </a:r>
            <a:r>
              <a:rPr spc="-535" dirty="0"/>
              <a:t> </a:t>
            </a:r>
            <a:r>
              <a:rPr spc="-204" dirty="0"/>
              <a:t>ecológica</a:t>
            </a:r>
            <a:r>
              <a:rPr b="1" spc="-5" dirty="0">
                <a:latin typeface="Arial"/>
                <a:cs typeface="Arial"/>
              </a:rPr>
              <a:t>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5833110" algn="l"/>
              </a:tabLst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combustívei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baix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carbon</a:t>
            </a:r>
            <a:r>
              <a:rPr sz="2800" spc="4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incentiv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</a:rPr>
              <a:t>à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descarbonização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b="1" spc="-275" dirty="0">
                <a:latin typeface="Arial"/>
                <a:cs typeface="Arial"/>
              </a:rPr>
              <a:t>Expansã</a:t>
            </a:r>
            <a:r>
              <a:rPr b="1" spc="-5" dirty="0">
                <a:latin typeface="Arial"/>
                <a:cs typeface="Arial"/>
              </a:rPr>
              <a:t>o</a:t>
            </a:r>
            <a:r>
              <a:rPr b="1" spc="-535" dirty="0">
                <a:latin typeface="Arial"/>
                <a:cs typeface="Arial"/>
              </a:rPr>
              <a:t> </a:t>
            </a:r>
            <a:r>
              <a:rPr spc="-175" dirty="0"/>
              <a:t>d</a:t>
            </a:r>
            <a:r>
              <a:rPr spc="95" dirty="0"/>
              <a:t>o</a:t>
            </a:r>
            <a:r>
              <a:rPr spc="-535" dirty="0"/>
              <a:t> </a:t>
            </a:r>
            <a:r>
              <a:rPr spc="-280" dirty="0"/>
              <a:t>C</a:t>
            </a:r>
            <a:r>
              <a:rPr spc="-340" dirty="0"/>
              <a:t>r</a:t>
            </a:r>
            <a:r>
              <a:rPr spc="-235" dirty="0"/>
              <a:t>édit</a:t>
            </a:r>
            <a:r>
              <a:rPr spc="45" dirty="0"/>
              <a:t>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254" dirty="0"/>
              <a:t>Incentivo</a:t>
            </a:r>
            <a:r>
              <a:rPr spc="15" dirty="0"/>
              <a:t>s</a:t>
            </a:r>
            <a:r>
              <a:rPr spc="-535" dirty="0"/>
              <a:t> </a:t>
            </a:r>
            <a:r>
              <a:rPr spc="-254" dirty="0"/>
              <a:t>Econômicos: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8008620" algn="l"/>
              </a:tabLst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ampliaçã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90" dirty="0">
                <a:solidFill>
                  <a:srgbClr val="000000"/>
                </a:solidFill>
              </a:rPr>
              <a:t>financiament</a:t>
            </a:r>
            <a:r>
              <a:rPr sz="2800" spc="1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long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praz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reduçã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cust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05" dirty="0">
                <a:solidFill>
                  <a:srgbClr val="000000"/>
                </a:solidFill>
              </a:rPr>
              <a:t>c</a:t>
            </a:r>
            <a:r>
              <a:rPr sz="2800" spc="-190" dirty="0">
                <a:solidFill>
                  <a:srgbClr val="000000"/>
                </a:solidFill>
              </a:rPr>
              <a:t>r</a:t>
            </a:r>
            <a:r>
              <a:rPr sz="2800" spc="-170" dirty="0">
                <a:solidFill>
                  <a:srgbClr val="000000"/>
                </a:solidFill>
              </a:rPr>
              <a:t>édito</a:t>
            </a:r>
            <a:endParaRPr sz="2800" dirty="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  <a:spcBef>
                <a:spcPts val="1030"/>
              </a:spcBef>
            </a:pPr>
            <a:r>
              <a:rPr sz="2800" b="1" spc="-160" dirty="0">
                <a:solidFill>
                  <a:srgbClr val="000000"/>
                </a:solidFill>
                <a:latin typeface="Arial"/>
                <a:cs typeface="Arial"/>
              </a:rPr>
              <a:t>novos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instrumentos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35" dirty="0">
                <a:solidFill>
                  <a:srgbClr val="000000"/>
                </a:solidFill>
              </a:rPr>
              <a:t>credito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14" dirty="0">
                <a:solidFill>
                  <a:srgbClr val="000000"/>
                </a:solidFill>
              </a:rPr>
              <a:t>para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projetos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200" dirty="0">
                <a:solidFill>
                  <a:srgbClr val="000000"/>
                </a:solidFill>
              </a:rPr>
              <a:t>estruturantes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b="1" spc="-254" dirty="0">
                <a:latin typeface="Arial"/>
                <a:cs typeface="Arial"/>
              </a:rPr>
              <a:t>Aprimoramento</a:t>
            </a:r>
            <a:r>
              <a:rPr b="1" spc="-530" dirty="0">
                <a:latin typeface="Arial"/>
                <a:cs typeface="Arial"/>
              </a:rPr>
              <a:t> </a:t>
            </a:r>
            <a:r>
              <a:rPr spc="-114" dirty="0"/>
              <a:t>dos</a:t>
            </a:r>
            <a:r>
              <a:rPr spc="-535" dirty="0"/>
              <a:t> </a:t>
            </a:r>
            <a:r>
              <a:rPr spc="-229" dirty="0"/>
              <a:t>mecanismos</a:t>
            </a:r>
            <a:r>
              <a:rPr spc="-535" dirty="0"/>
              <a:t> </a:t>
            </a:r>
            <a:r>
              <a:rPr spc="-40" dirty="0"/>
              <a:t>de</a:t>
            </a:r>
            <a:r>
              <a:rPr spc="-535" dirty="0"/>
              <a:t> </a:t>
            </a:r>
            <a:r>
              <a:rPr spc="-200" dirty="0"/>
              <a:t>concessão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434" dirty="0"/>
              <a:t>PPP: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4688840" algn="l"/>
              </a:tabLst>
            </a:pPr>
            <a:r>
              <a:rPr sz="2800" b="1" spc="-170" dirty="0">
                <a:solidFill>
                  <a:srgbClr val="000000"/>
                </a:solidFill>
                <a:latin typeface="Arial"/>
                <a:cs typeface="Arial"/>
              </a:rPr>
              <a:t>sistema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1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0" dirty="0">
                <a:solidFill>
                  <a:srgbClr val="000000"/>
                </a:solidFill>
                <a:latin typeface="Arial"/>
                <a:cs typeface="Arial"/>
              </a:rPr>
              <a:t>garantias	</a:t>
            </a:r>
            <a:r>
              <a:rPr sz="2800" b="1" spc="-160" dirty="0">
                <a:solidFill>
                  <a:srgbClr val="000000"/>
                </a:solidFill>
                <a:latin typeface="Arial"/>
                <a:cs typeface="Arial"/>
              </a:rPr>
              <a:t>apoio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à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estruturação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000000"/>
                </a:solidFill>
                <a:latin typeface="Arial"/>
                <a:cs typeface="Arial"/>
              </a:rPr>
              <a:t>projetos</a:t>
            </a:r>
            <a:r>
              <a:rPr sz="2800" b="1" spc="-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0000"/>
                </a:solidFill>
              </a:rPr>
              <a:t>nos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50" dirty="0">
                <a:solidFill>
                  <a:srgbClr val="000000"/>
                </a:solidFill>
              </a:rPr>
              <a:t>estados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municípios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b="1" spc="-275" dirty="0">
                <a:latin typeface="Arial"/>
                <a:cs typeface="Arial"/>
              </a:rPr>
              <a:t>Planejamento</a:t>
            </a:r>
            <a:r>
              <a:rPr b="1" spc="-5" dirty="0">
                <a:latin typeface="Arial"/>
                <a:cs typeface="Arial"/>
              </a:rPr>
              <a:t>,</a:t>
            </a:r>
            <a:r>
              <a:rPr b="1" spc="-535" dirty="0">
                <a:latin typeface="Arial"/>
                <a:cs typeface="Arial"/>
              </a:rPr>
              <a:t> </a:t>
            </a:r>
            <a:r>
              <a:rPr spc="-275" dirty="0"/>
              <a:t>Gestã</a:t>
            </a:r>
            <a:r>
              <a:rPr spc="-5" dirty="0"/>
              <a:t>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245" dirty="0"/>
              <a:t>Compra</a:t>
            </a:r>
            <a:r>
              <a:rPr spc="20" dirty="0"/>
              <a:t>s</a:t>
            </a:r>
            <a:r>
              <a:rPr spc="-535" dirty="0"/>
              <a:t> </a:t>
            </a:r>
            <a:r>
              <a:rPr spc="-254" dirty="0"/>
              <a:t>Públicas:</a:t>
            </a:r>
          </a:p>
          <a:p>
            <a:pPr marL="672465">
              <a:lnSpc>
                <a:spcPct val="100000"/>
              </a:lnSpc>
              <a:spcBef>
                <a:spcPts val="15"/>
              </a:spcBef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compra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conteúd</a:t>
            </a:r>
            <a:r>
              <a:rPr sz="2800" spc="40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80" dirty="0">
                <a:solidFill>
                  <a:srgbClr val="000000"/>
                </a:solidFill>
              </a:rPr>
              <a:t>naciona</a:t>
            </a:r>
            <a:r>
              <a:rPr sz="2800" spc="5" dirty="0">
                <a:solidFill>
                  <a:srgbClr val="000000"/>
                </a:solidFill>
              </a:rPr>
              <a:t>l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par</a:t>
            </a:r>
            <a:r>
              <a:rPr sz="2800" spc="40" dirty="0">
                <a:solidFill>
                  <a:srgbClr val="000000"/>
                </a:solidFill>
              </a:rPr>
              <a:t>a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1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neoindustrialização</a:t>
            </a:r>
            <a:endParaRPr sz="2800" dirty="0">
              <a:latin typeface="Arial"/>
              <a:cs typeface="Arial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sz="2800" b="1" spc="-175" dirty="0">
                <a:solidFill>
                  <a:srgbClr val="000000"/>
                </a:solidFill>
                <a:latin typeface="Arial"/>
                <a:cs typeface="Arial"/>
              </a:rPr>
              <a:t>melhoria</a:t>
            </a:r>
            <a:r>
              <a:rPr sz="2800" b="1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dos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instrumento</a:t>
            </a:r>
            <a:r>
              <a:rPr sz="2800" spc="-3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0" dirty="0">
                <a:solidFill>
                  <a:srgbClr val="000000"/>
                </a:solidFill>
              </a:rPr>
              <a:t>transferência</a:t>
            </a:r>
            <a:r>
              <a:rPr sz="2800" spc="-3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da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200" dirty="0">
                <a:solidFill>
                  <a:srgbClr val="000000"/>
                </a:solidFill>
              </a:rPr>
              <a:t>União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7537" y="962955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060C08A6-8E2D-288E-A010-49CC87086D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AC540B80-CFA6-7AC2-C1F4-1A439BB04F76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6CC59208-FDC0-A55C-3097-0E879A4E9198}"/>
              </a:ext>
            </a:extLst>
          </p:cNvPr>
          <p:cNvSpPr txBox="1"/>
          <p:nvPr/>
        </p:nvSpPr>
        <p:spPr>
          <a:xfrm>
            <a:off x="4557395" y="12700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72,8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40DE08D5-F975-9749-694D-008578B70003}"/>
              </a:ext>
            </a:extLst>
          </p:cNvPr>
          <p:cNvSpPr txBox="1"/>
          <p:nvPr/>
        </p:nvSpPr>
        <p:spPr>
          <a:xfrm>
            <a:off x="8794909" y="27412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6B8FB0BF-E6A5-F782-147F-C32E7E9D6884}"/>
              </a:ext>
            </a:extLst>
          </p:cNvPr>
          <p:cNvSpPr txBox="1"/>
          <p:nvPr/>
        </p:nvSpPr>
        <p:spPr>
          <a:xfrm>
            <a:off x="4487545" y="34535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F8F1BAF-7D0C-5D1B-1466-5F45A896B7A6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692428BA-0999-3C14-A752-9BEA9F277B3A}"/>
              </a:ext>
            </a:extLst>
          </p:cNvPr>
          <p:cNvSpPr/>
          <p:nvPr/>
        </p:nvSpPr>
        <p:spPr>
          <a:xfrm>
            <a:off x="2666999" y="5633491"/>
            <a:ext cx="4600064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xmlns="" id="{0A199922-B950-B7E3-C1D5-85759E53A64E}"/>
              </a:ext>
            </a:extLst>
          </p:cNvPr>
          <p:cNvSpPr txBox="1"/>
          <p:nvPr/>
        </p:nvSpPr>
        <p:spPr>
          <a:xfrm>
            <a:off x="2891023" y="5718426"/>
            <a:ext cx="415201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2023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6C8E3017-0537-03CF-C687-119CCBB221D3}"/>
              </a:ext>
            </a:extLst>
          </p:cNvPr>
          <p:cNvSpPr/>
          <p:nvPr/>
        </p:nvSpPr>
        <p:spPr>
          <a:xfrm>
            <a:off x="12767186" y="5633491"/>
            <a:ext cx="4600064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">
            <a:extLst>
              <a:ext uri="{FF2B5EF4-FFF2-40B4-BE49-F238E27FC236}">
                <a16:creationId xmlns:a16="http://schemas.microsoft.com/office/drawing/2014/main" xmlns="" id="{1234C1CA-8993-F92D-CFCC-575CCDFCAE71}"/>
              </a:ext>
            </a:extLst>
          </p:cNvPr>
          <p:cNvSpPr txBox="1"/>
          <p:nvPr/>
        </p:nvSpPr>
        <p:spPr>
          <a:xfrm>
            <a:off x="12968430" y="5718426"/>
            <a:ext cx="419757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0398ED8E-C62B-54A5-B031-FD68045C80CF}"/>
              </a:ext>
            </a:extLst>
          </p:cNvPr>
          <p:cNvSpPr txBox="1"/>
          <p:nvPr/>
        </p:nvSpPr>
        <p:spPr>
          <a:xfrm>
            <a:off x="2127250" y="64516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21,8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5C0A56F5-BB5A-46E0-BBD2-4C7B2617B78F}"/>
              </a:ext>
            </a:extLst>
          </p:cNvPr>
          <p:cNvSpPr txBox="1"/>
          <p:nvPr/>
        </p:nvSpPr>
        <p:spPr>
          <a:xfrm>
            <a:off x="6364764" y="7922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348A3E9-DF45-59BC-79B7-7DF5E8AC9923}"/>
              </a:ext>
            </a:extLst>
          </p:cNvPr>
          <p:cNvSpPr txBox="1"/>
          <p:nvPr/>
        </p:nvSpPr>
        <p:spPr>
          <a:xfrm>
            <a:off x="2057400" y="86351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940E5CAE-94E7-2D8F-1F22-BD58BACE3D79}"/>
              </a:ext>
            </a:extLst>
          </p:cNvPr>
          <p:cNvSpPr txBox="1"/>
          <p:nvPr/>
        </p:nvSpPr>
        <p:spPr>
          <a:xfrm>
            <a:off x="12295664" y="64516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51,0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3E83C5AA-49E6-8752-BA29-79F1E3A3F040}"/>
              </a:ext>
            </a:extLst>
          </p:cNvPr>
          <p:cNvSpPr txBox="1"/>
          <p:nvPr/>
        </p:nvSpPr>
        <p:spPr>
          <a:xfrm>
            <a:off x="16533178" y="7922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567495B1-0B85-ED5B-AABF-1D1EE8227A73}"/>
              </a:ext>
            </a:extLst>
          </p:cNvPr>
          <p:cNvSpPr txBox="1"/>
          <p:nvPr/>
        </p:nvSpPr>
        <p:spPr>
          <a:xfrm>
            <a:off x="12225814" y="86351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273D4BB8-16D0-A4D9-64E8-59A3C49B8DFC}"/>
              </a:ext>
            </a:extLst>
          </p:cNvPr>
          <p:cNvSpPr txBox="1"/>
          <p:nvPr/>
        </p:nvSpPr>
        <p:spPr>
          <a:xfrm>
            <a:off x="11957050" y="1616075"/>
            <a:ext cx="2698909" cy="212622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pt-BR" sz="13700" spc="180" dirty="0">
                <a:solidFill>
                  <a:srgbClr val="2D3193"/>
                </a:solidFill>
                <a:latin typeface="Impact"/>
                <a:cs typeface="Impact"/>
              </a:rPr>
              <a:t>6,7</a:t>
            </a:r>
            <a:endParaRPr sz="13700" dirty="0">
              <a:solidFill>
                <a:srgbClr val="2D3193"/>
              </a:solidFill>
              <a:latin typeface="Impact"/>
              <a:cs typeface="Impac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xmlns="" id="{225A8A4B-47D0-AC60-4783-04C471EA2B34}"/>
              </a:ext>
            </a:extLst>
          </p:cNvPr>
          <p:cNvSpPr txBox="1"/>
          <p:nvPr/>
        </p:nvSpPr>
        <p:spPr>
          <a:xfrm>
            <a:off x="11986895" y="3462813"/>
            <a:ext cx="2027555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800" b="1" kern="0" spc="-260" dirty="0">
                <a:solidFill>
                  <a:srgbClr val="173EFF"/>
                </a:solidFill>
                <a:latin typeface="Arial"/>
                <a:cs typeface="Arial"/>
              </a:rPr>
              <a:t>mil km</a:t>
            </a:r>
            <a:endParaRPr sz="3800" b="1" kern="0" spc="-260" dirty="0">
              <a:solidFill>
                <a:srgbClr val="173E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4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318706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335" dirty="0"/>
              <a:t>PO</a:t>
            </a:r>
            <a:r>
              <a:rPr sz="8250" spc="-5" dirty="0"/>
              <a:t>R</a:t>
            </a:r>
            <a:r>
              <a:rPr sz="8250" spc="-665" dirty="0"/>
              <a:t> </a:t>
            </a:r>
            <a:r>
              <a:rPr sz="8250" spc="-340" dirty="0"/>
              <a:t>QUE</a:t>
            </a:r>
            <a:endParaRPr sz="8250" dirty="0"/>
          </a:p>
        </p:txBody>
      </p:sp>
      <p:sp>
        <p:nvSpPr>
          <p:cNvPr id="4" name="object 4"/>
          <p:cNvSpPr/>
          <p:nvPr/>
        </p:nvSpPr>
        <p:spPr>
          <a:xfrm>
            <a:off x="2277537" y="47120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7537" y="5766631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93631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4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7537" y="824392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7537" y="375806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7139" y="1973664"/>
            <a:ext cx="15039340" cy="8065093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sz="5450" spc="-54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</a:t>
            </a:r>
            <a:r>
              <a:rPr sz="5450" spc="-16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5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-15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5450" spc="-1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b="1" spc="-395" dirty="0">
                <a:solidFill>
                  <a:srgbClr val="173EFF"/>
                </a:solidFill>
                <a:latin typeface="Arial"/>
                <a:cs typeface="Arial"/>
              </a:rPr>
              <a:t>NOV</a:t>
            </a:r>
            <a:r>
              <a:rPr sz="5450" b="1" spc="-10" dirty="0">
                <a:solidFill>
                  <a:srgbClr val="173EFF"/>
                </a:solidFill>
                <a:latin typeface="Arial"/>
                <a:cs typeface="Arial"/>
              </a:rPr>
              <a:t>O</a:t>
            </a:r>
            <a:r>
              <a:rPr sz="5450" b="1" spc="-76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5450" b="1" spc="-795" dirty="0">
                <a:solidFill>
                  <a:srgbClr val="173EFF"/>
                </a:solidFill>
                <a:latin typeface="Arial"/>
                <a:cs typeface="Arial"/>
              </a:rPr>
              <a:t>P</a:t>
            </a:r>
            <a:r>
              <a:rPr sz="5450" b="1" spc="-395" dirty="0">
                <a:solidFill>
                  <a:srgbClr val="173EFF"/>
                </a:solidFill>
                <a:latin typeface="Arial"/>
                <a:cs typeface="Arial"/>
              </a:rPr>
              <a:t>A</a:t>
            </a:r>
            <a:r>
              <a:rPr sz="5450" b="1" spc="-390" dirty="0">
                <a:solidFill>
                  <a:srgbClr val="173EFF"/>
                </a:solidFill>
                <a:latin typeface="Arial"/>
                <a:cs typeface="Arial"/>
              </a:rPr>
              <a:t>C</a:t>
            </a:r>
            <a:r>
              <a:rPr sz="5450" spc="-31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40640">
              <a:lnSpc>
                <a:spcPct val="120900"/>
              </a:lnSpc>
              <a:spcBef>
                <a:spcPts val="1360"/>
              </a:spcBef>
            </a:pPr>
            <a:r>
              <a:rPr sz="5450" b="1" spc="-345" dirty="0">
                <a:latin typeface="Arial"/>
                <a:cs typeface="Arial"/>
              </a:rPr>
              <a:t>Promover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65" dirty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econômica,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75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45" dirty="0">
                <a:latin typeface="Arial" panose="020B0604020202020204" pitchFamily="34" charset="0"/>
                <a:cs typeface="Arial" panose="020B0604020202020204" pitchFamily="34" charset="0"/>
              </a:rPr>
              <a:t>urbana </a:t>
            </a:r>
            <a:r>
              <a:rPr sz="5450" spc="-1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b="1" spc="-390" dirty="0">
                <a:latin typeface="Arial"/>
                <a:cs typeface="Arial"/>
              </a:rPr>
              <a:t>Incrementa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7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investiment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70" dirty="0"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sz="5450" spc="1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privado  </a:t>
            </a:r>
            <a:r>
              <a:rPr sz="5450" b="1" spc="-390" dirty="0">
                <a:latin typeface="Arial"/>
                <a:cs typeface="Arial"/>
              </a:rPr>
              <a:t>Apresenta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u</a:t>
            </a:r>
            <a:r>
              <a:rPr sz="5450" b="1" spc="-10" dirty="0">
                <a:latin typeface="Arial"/>
                <a:cs typeface="Arial"/>
              </a:rPr>
              <a:t>m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plan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que:</a:t>
            </a:r>
            <a:endParaRPr sz="5450" dirty="0">
              <a:latin typeface="Arial"/>
              <a:cs typeface="Arial"/>
            </a:endParaRPr>
          </a:p>
          <a:p>
            <a:pPr marL="1248410" marR="7044690">
              <a:lnSpc>
                <a:spcPts val="3760"/>
              </a:lnSpc>
              <a:spcBef>
                <a:spcPts val="125"/>
              </a:spcBef>
            </a:pP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300" spc="-18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210" dirty="0">
                <a:latin typeface="Arial" panose="020B0604020202020204" pitchFamily="34" charset="0"/>
                <a:cs typeface="Arial" panose="020B0604020202020204" pitchFamily="34" charset="0"/>
              </a:rPr>
              <a:t>ticul</a:t>
            </a:r>
            <a:r>
              <a:rPr sz="3300" spc="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85" dirty="0">
                <a:latin typeface="Arial" panose="020B0604020202020204" pitchFamily="34" charset="0"/>
                <a:cs typeface="Arial" panose="020B0604020202020204" pitchFamily="34" charset="0"/>
              </a:rPr>
              <a:t>principai</a:t>
            </a:r>
            <a:r>
              <a:rPr sz="3300" spc="6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2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3300" spc="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300" spc="8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00" dirty="0"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no  </a:t>
            </a:r>
            <a:r>
              <a:rPr sz="3300" spc="-200" dirty="0">
                <a:latin typeface="Arial" panose="020B0604020202020204" pitchFamily="34" charset="0"/>
                <a:cs typeface="Arial" panose="020B0604020202020204" pitchFamily="34" charset="0"/>
              </a:rPr>
              <a:t>Alinhe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90" dirty="0"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15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8410">
              <a:lnSpc>
                <a:spcPts val="3810"/>
              </a:lnSpc>
            </a:pPr>
            <a:r>
              <a:rPr sz="3300" spc="-204" dirty="0">
                <a:latin typeface="Arial" panose="020B0604020202020204" pitchFamily="34" charset="0"/>
                <a:cs typeface="Arial" panose="020B0604020202020204" pitchFamily="34" charset="0"/>
              </a:rPr>
              <a:t>Garanta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80" dirty="0">
                <a:latin typeface="Arial" panose="020B0604020202020204" pitchFamily="34" charset="0"/>
                <a:cs typeface="Arial" panose="020B0604020202020204" pitchFamily="34" charset="0"/>
              </a:rPr>
              <a:t>previsibilidade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3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3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04" dirty="0"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515"/>
              </a:spcBef>
            </a:pPr>
            <a:r>
              <a:rPr sz="5450" b="1" spc="-390" dirty="0">
                <a:latin typeface="Arial"/>
                <a:cs typeface="Arial"/>
              </a:rPr>
              <a:t>Gera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spc="-310" dirty="0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sz="5450" spc="-4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sz="5450" spc="9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1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2270"/>
              </a:spcBef>
            </a:pPr>
            <a:r>
              <a:rPr sz="5450" b="1" spc="-390" dirty="0">
                <a:latin typeface="Arial"/>
                <a:cs typeface="Arial"/>
              </a:rPr>
              <a:t>Melhora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competitividad</a:t>
            </a:r>
            <a:r>
              <a:rPr sz="5450" spc="9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1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55" dirty="0">
                <a:latin typeface="Arial" panose="020B0604020202020204" pitchFamily="34" charset="0"/>
                <a:cs typeface="Arial" panose="020B0604020202020204" pitchFamily="34" charset="0"/>
              </a:rPr>
              <a:t>economi</a:t>
            </a:r>
            <a:r>
              <a:rPr sz="5450" spc="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60" dirty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8639" y="649915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8639" y="6976145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8639" y="750937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648E0745-4458-BA72-9D1E-B28A70FAB8C1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7" name="Imagem 116">
            <a:extLst>
              <a:ext uri="{FF2B5EF4-FFF2-40B4-BE49-F238E27FC236}">
                <a16:creationId xmlns:a16="http://schemas.microsoft.com/office/drawing/2014/main" xmlns="" id="{D5FBECCA-2486-7B0F-8C19-9AF45500B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120" y="1511466"/>
            <a:ext cx="13723809" cy="9497626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xmlns="" id="{C2C99124-F68C-A663-4566-74BF38C4713A}"/>
              </a:ext>
            </a:extLst>
          </p:cNvPr>
          <p:cNvSpPr/>
          <p:nvPr/>
        </p:nvSpPr>
        <p:spPr>
          <a:xfrm>
            <a:off x="9457610" y="6697912"/>
            <a:ext cx="951592" cy="338781"/>
          </a:xfrm>
          <a:custGeom>
            <a:avLst/>
            <a:gdLst>
              <a:gd name="connsiteX0" fmla="*/ 214881 w 481581"/>
              <a:gd name="connsiteY0" fmla="*/ 0 h 171450"/>
              <a:gd name="connsiteX1" fmla="*/ 198212 w 481581"/>
              <a:gd name="connsiteY1" fmla="*/ 7144 h 171450"/>
              <a:gd name="connsiteX2" fmla="*/ 186306 w 481581"/>
              <a:gd name="connsiteY2" fmla="*/ 14287 h 171450"/>
              <a:gd name="connsiteX3" fmla="*/ 164875 w 481581"/>
              <a:gd name="connsiteY3" fmla="*/ 19050 h 171450"/>
              <a:gd name="connsiteX4" fmla="*/ 155350 w 481581"/>
              <a:gd name="connsiteY4" fmla="*/ 23812 h 171450"/>
              <a:gd name="connsiteX5" fmla="*/ 124393 w 481581"/>
              <a:gd name="connsiteY5" fmla="*/ 28575 h 171450"/>
              <a:gd name="connsiteX6" fmla="*/ 50575 w 481581"/>
              <a:gd name="connsiteY6" fmla="*/ 30956 h 171450"/>
              <a:gd name="connsiteX7" fmla="*/ 26762 w 481581"/>
              <a:gd name="connsiteY7" fmla="*/ 33337 h 171450"/>
              <a:gd name="connsiteX8" fmla="*/ 19618 w 481581"/>
              <a:gd name="connsiteY8" fmla="*/ 38100 h 171450"/>
              <a:gd name="connsiteX9" fmla="*/ 10093 w 481581"/>
              <a:gd name="connsiteY9" fmla="*/ 40481 h 171450"/>
              <a:gd name="connsiteX10" fmla="*/ 2950 w 481581"/>
              <a:gd name="connsiteY10" fmla="*/ 45244 h 171450"/>
              <a:gd name="connsiteX11" fmla="*/ 568 w 481581"/>
              <a:gd name="connsiteY11" fmla="*/ 54769 h 171450"/>
              <a:gd name="connsiteX12" fmla="*/ 22000 w 481581"/>
              <a:gd name="connsiteY12" fmla="*/ 64294 h 171450"/>
              <a:gd name="connsiteX13" fmla="*/ 43431 w 481581"/>
              <a:gd name="connsiteY13" fmla="*/ 73819 h 171450"/>
              <a:gd name="connsiteX14" fmla="*/ 52956 w 481581"/>
              <a:gd name="connsiteY14" fmla="*/ 78581 h 171450"/>
              <a:gd name="connsiteX15" fmla="*/ 74387 w 481581"/>
              <a:gd name="connsiteY15" fmla="*/ 83344 h 171450"/>
              <a:gd name="connsiteX16" fmla="*/ 93437 w 481581"/>
              <a:gd name="connsiteY16" fmla="*/ 88106 h 171450"/>
              <a:gd name="connsiteX17" fmla="*/ 126775 w 481581"/>
              <a:gd name="connsiteY17" fmla="*/ 90487 h 171450"/>
              <a:gd name="connsiteX18" fmla="*/ 283937 w 481581"/>
              <a:gd name="connsiteY18" fmla="*/ 92869 h 171450"/>
              <a:gd name="connsiteX19" fmla="*/ 307750 w 481581"/>
              <a:gd name="connsiteY19" fmla="*/ 128587 h 171450"/>
              <a:gd name="connsiteX20" fmla="*/ 310131 w 481581"/>
              <a:gd name="connsiteY20" fmla="*/ 138112 h 171450"/>
              <a:gd name="connsiteX21" fmla="*/ 312512 w 481581"/>
              <a:gd name="connsiteY21" fmla="*/ 150019 h 171450"/>
              <a:gd name="connsiteX22" fmla="*/ 319656 w 481581"/>
              <a:gd name="connsiteY22" fmla="*/ 159544 h 171450"/>
              <a:gd name="connsiteX23" fmla="*/ 329181 w 481581"/>
              <a:gd name="connsiteY23" fmla="*/ 166687 h 171450"/>
              <a:gd name="connsiteX24" fmla="*/ 348231 w 481581"/>
              <a:gd name="connsiteY24" fmla="*/ 169069 h 171450"/>
              <a:gd name="connsiteX25" fmla="*/ 362518 w 481581"/>
              <a:gd name="connsiteY25" fmla="*/ 166687 h 171450"/>
              <a:gd name="connsiteX26" fmla="*/ 400618 w 481581"/>
              <a:gd name="connsiteY26" fmla="*/ 152400 h 171450"/>
              <a:gd name="connsiteX27" fmla="*/ 403000 w 481581"/>
              <a:gd name="connsiteY27" fmla="*/ 121444 h 171450"/>
              <a:gd name="connsiteX28" fmla="*/ 412525 w 481581"/>
              <a:gd name="connsiteY28" fmla="*/ 119062 h 171450"/>
              <a:gd name="connsiteX29" fmla="*/ 443481 w 481581"/>
              <a:gd name="connsiteY29" fmla="*/ 109537 h 171450"/>
              <a:gd name="connsiteX30" fmla="*/ 433956 w 481581"/>
              <a:gd name="connsiteY30" fmla="*/ 102394 h 171450"/>
              <a:gd name="connsiteX31" fmla="*/ 412525 w 481581"/>
              <a:gd name="connsiteY31" fmla="*/ 104775 h 171450"/>
              <a:gd name="connsiteX32" fmla="*/ 391093 w 481581"/>
              <a:gd name="connsiteY32" fmla="*/ 109537 h 171450"/>
              <a:gd name="connsiteX33" fmla="*/ 381568 w 481581"/>
              <a:gd name="connsiteY33" fmla="*/ 114300 h 171450"/>
              <a:gd name="connsiteX34" fmla="*/ 419668 w 481581"/>
              <a:gd name="connsiteY34" fmla="*/ 95250 h 171450"/>
              <a:gd name="connsiteX35" fmla="*/ 438718 w 481581"/>
              <a:gd name="connsiteY35" fmla="*/ 90487 h 171450"/>
              <a:gd name="connsiteX36" fmla="*/ 433956 w 481581"/>
              <a:gd name="connsiteY36" fmla="*/ 69056 h 171450"/>
              <a:gd name="connsiteX37" fmla="*/ 438718 w 481581"/>
              <a:gd name="connsiteY37" fmla="*/ 61912 h 171450"/>
              <a:gd name="connsiteX38" fmla="*/ 481581 w 481581"/>
              <a:gd name="connsiteY38" fmla="*/ 54769 h 171450"/>
              <a:gd name="connsiteX39" fmla="*/ 474437 w 481581"/>
              <a:gd name="connsiteY39" fmla="*/ 52387 h 171450"/>
              <a:gd name="connsiteX40" fmla="*/ 453006 w 481581"/>
              <a:gd name="connsiteY40" fmla="*/ 57150 h 171450"/>
              <a:gd name="connsiteX41" fmla="*/ 431575 w 481581"/>
              <a:gd name="connsiteY41" fmla="*/ 71437 h 171450"/>
              <a:gd name="connsiteX42" fmla="*/ 426812 w 481581"/>
              <a:gd name="connsiteY42" fmla="*/ 78581 h 171450"/>
              <a:gd name="connsiteX43" fmla="*/ 403000 w 481581"/>
              <a:gd name="connsiteY43" fmla="*/ 90487 h 171450"/>
              <a:gd name="connsiteX44" fmla="*/ 395856 w 481581"/>
              <a:gd name="connsiteY44" fmla="*/ 95250 h 171450"/>
              <a:gd name="connsiteX45" fmla="*/ 329181 w 481581"/>
              <a:gd name="connsiteY45" fmla="*/ 104775 h 171450"/>
              <a:gd name="connsiteX46" fmla="*/ 326800 w 481581"/>
              <a:gd name="connsiteY46" fmla="*/ 119062 h 171450"/>
              <a:gd name="connsiteX47" fmla="*/ 310131 w 481581"/>
              <a:gd name="connsiteY47" fmla="*/ 159544 h 171450"/>
              <a:gd name="connsiteX48" fmla="*/ 324418 w 481581"/>
              <a:gd name="connsiteY48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1581" h="171450">
                <a:moveTo>
                  <a:pt x="214881" y="0"/>
                </a:moveTo>
                <a:cubicBezTo>
                  <a:pt x="209325" y="2381"/>
                  <a:pt x="203619" y="4441"/>
                  <a:pt x="198212" y="7144"/>
                </a:cubicBezTo>
                <a:cubicBezTo>
                  <a:pt x="194072" y="9214"/>
                  <a:pt x="190535" y="12407"/>
                  <a:pt x="186306" y="14287"/>
                </a:cubicBezTo>
                <a:cubicBezTo>
                  <a:pt x="183550" y="15512"/>
                  <a:pt x="166764" y="18672"/>
                  <a:pt x="164875" y="19050"/>
                </a:cubicBezTo>
                <a:cubicBezTo>
                  <a:pt x="161700" y="20637"/>
                  <a:pt x="158613" y="22414"/>
                  <a:pt x="155350" y="23812"/>
                </a:cubicBezTo>
                <a:cubicBezTo>
                  <a:pt x="145440" y="28059"/>
                  <a:pt x="135443" y="28036"/>
                  <a:pt x="124393" y="28575"/>
                </a:cubicBezTo>
                <a:cubicBezTo>
                  <a:pt x="99803" y="29774"/>
                  <a:pt x="75181" y="30162"/>
                  <a:pt x="50575" y="30956"/>
                </a:cubicBezTo>
                <a:cubicBezTo>
                  <a:pt x="42637" y="31750"/>
                  <a:pt x="34535" y="31543"/>
                  <a:pt x="26762" y="33337"/>
                </a:cubicBezTo>
                <a:cubicBezTo>
                  <a:pt x="23973" y="33981"/>
                  <a:pt x="22249" y="36973"/>
                  <a:pt x="19618" y="38100"/>
                </a:cubicBezTo>
                <a:cubicBezTo>
                  <a:pt x="16610" y="39389"/>
                  <a:pt x="13268" y="39687"/>
                  <a:pt x="10093" y="40481"/>
                </a:cubicBezTo>
                <a:cubicBezTo>
                  <a:pt x="7712" y="42069"/>
                  <a:pt x="4537" y="42863"/>
                  <a:pt x="2950" y="45244"/>
                </a:cubicBezTo>
                <a:cubicBezTo>
                  <a:pt x="1135" y="47967"/>
                  <a:pt x="-1056" y="51927"/>
                  <a:pt x="568" y="54769"/>
                </a:cubicBezTo>
                <a:cubicBezTo>
                  <a:pt x="4000" y="60774"/>
                  <a:pt x="15962" y="62784"/>
                  <a:pt x="22000" y="64294"/>
                </a:cubicBezTo>
                <a:cubicBezTo>
                  <a:pt x="47720" y="79725"/>
                  <a:pt x="21632" y="65644"/>
                  <a:pt x="43431" y="73819"/>
                </a:cubicBezTo>
                <a:cubicBezTo>
                  <a:pt x="46755" y="75065"/>
                  <a:pt x="49563" y="77537"/>
                  <a:pt x="52956" y="78581"/>
                </a:cubicBezTo>
                <a:cubicBezTo>
                  <a:pt x="59950" y="80733"/>
                  <a:pt x="67288" y="81569"/>
                  <a:pt x="74387" y="83344"/>
                </a:cubicBezTo>
                <a:cubicBezTo>
                  <a:pt x="85858" y="86212"/>
                  <a:pt x="78284" y="86511"/>
                  <a:pt x="93437" y="88106"/>
                </a:cubicBezTo>
                <a:cubicBezTo>
                  <a:pt x="104517" y="89272"/>
                  <a:pt x="115662" y="89693"/>
                  <a:pt x="126775" y="90487"/>
                </a:cubicBezTo>
                <a:cubicBezTo>
                  <a:pt x="176595" y="87720"/>
                  <a:pt x="238263" y="82904"/>
                  <a:pt x="283937" y="92869"/>
                </a:cubicBezTo>
                <a:cubicBezTo>
                  <a:pt x="287113" y="93562"/>
                  <a:pt x="303334" y="121228"/>
                  <a:pt x="307750" y="128587"/>
                </a:cubicBezTo>
                <a:cubicBezTo>
                  <a:pt x="308544" y="131762"/>
                  <a:pt x="309421" y="134917"/>
                  <a:pt x="310131" y="138112"/>
                </a:cubicBezTo>
                <a:cubicBezTo>
                  <a:pt x="311009" y="142063"/>
                  <a:pt x="310868" y="146320"/>
                  <a:pt x="312512" y="150019"/>
                </a:cubicBezTo>
                <a:cubicBezTo>
                  <a:pt x="314124" y="153646"/>
                  <a:pt x="316850" y="156738"/>
                  <a:pt x="319656" y="159544"/>
                </a:cubicBezTo>
                <a:cubicBezTo>
                  <a:pt x="322462" y="162350"/>
                  <a:pt x="325416" y="165432"/>
                  <a:pt x="329181" y="166687"/>
                </a:cubicBezTo>
                <a:cubicBezTo>
                  <a:pt x="335252" y="168711"/>
                  <a:pt x="341881" y="168275"/>
                  <a:pt x="348231" y="169069"/>
                </a:cubicBezTo>
                <a:cubicBezTo>
                  <a:pt x="352993" y="168275"/>
                  <a:pt x="357866" y="167979"/>
                  <a:pt x="362518" y="166687"/>
                </a:cubicBezTo>
                <a:cubicBezTo>
                  <a:pt x="386475" y="160032"/>
                  <a:pt x="384936" y="160240"/>
                  <a:pt x="400618" y="152400"/>
                </a:cubicBezTo>
                <a:cubicBezTo>
                  <a:pt x="401412" y="142081"/>
                  <a:pt x="399519" y="131190"/>
                  <a:pt x="403000" y="121444"/>
                </a:cubicBezTo>
                <a:cubicBezTo>
                  <a:pt x="404101" y="118362"/>
                  <a:pt x="409385" y="119986"/>
                  <a:pt x="412525" y="119062"/>
                </a:cubicBezTo>
                <a:cubicBezTo>
                  <a:pt x="422882" y="116016"/>
                  <a:pt x="433162" y="112712"/>
                  <a:pt x="443481" y="109537"/>
                </a:cubicBezTo>
                <a:cubicBezTo>
                  <a:pt x="440306" y="107156"/>
                  <a:pt x="437878" y="102997"/>
                  <a:pt x="433956" y="102394"/>
                </a:cubicBezTo>
                <a:cubicBezTo>
                  <a:pt x="426852" y="101301"/>
                  <a:pt x="419640" y="103759"/>
                  <a:pt x="412525" y="104775"/>
                </a:cubicBezTo>
                <a:cubicBezTo>
                  <a:pt x="405469" y="105783"/>
                  <a:pt x="398028" y="107804"/>
                  <a:pt x="391093" y="109537"/>
                </a:cubicBezTo>
                <a:lnTo>
                  <a:pt x="381568" y="114300"/>
                </a:lnTo>
                <a:cubicBezTo>
                  <a:pt x="397282" y="102514"/>
                  <a:pt x="392801" y="104654"/>
                  <a:pt x="419668" y="95250"/>
                </a:cubicBezTo>
                <a:cubicBezTo>
                  <a:pt x="425846" y="93088"/>
                  <a:pt x="438718" y="90487"/>
                  <a:pt x="438718" y="90487"/>
                </a:cubicBezTo>
                <a:cubicBezTo>
                  <a:pt x="437131" y="83343"/>
                  <a:pt x="433956" y="76374"/>
                  <a:pt x="433956" y="69056"/>
                </a:cubicBezTo>
                <a:cubicBezTo>
                  <a:pt x="433956" y="66194"/>
                  <a:pt x="435977" y="62734"/>
                  <a:pt x="438718" y="61912"/>
                </a:cubicBezTo>
                <a:cubicBezTo>
                  <a:pt x="452592" y="57750"/>
                  <a:pt x="481581" y="54769"/>
                  <a:pt x="481581" y="54769"/>
                </a:cubicBezTo>
                <a:cubicBezTo>
                  <a:pt x="479200" y="53975"/>
                  <a:pt x="476947" y="52387"/>
                  <a:pt x="474437" y="52387"/>
                </a:cubicBezTo>
                <a:cubicBezTo>
                  <a:pt x="472131" y="52387"/>
                  <a:pt x="457214" y="54695"/>
                  <a:pt x="453006" y="57150"/>
                </a:cubicBezTo>
                <a:cubicBezTo>
                  <a:pt x="445590" y="61476"/>
                  <a:pt x="431575" y="71437"/>
                  <a:pt x="431575" y="71437"/>
                </a:cubicBezTo>
                <a:cubicBezTo>
                  <a:pt x="429987" y="73818"/>
                  <a:pt x="428985" y="76718"/>
                  <a:pt x="426812" y="78581"/>
                </a:cubicBezTo>
                <a:cubicBezTo>
                  <a:pt x="417537" y="86531"/>
                  <a:pt x="413389" y="85293"/>
                  <a:pt x="403000" y="90487"/>
                </a:cubicBezTo>
                <a:cubicBezTo>
                  <a:pt x="400440" y="91767"/>
                  <a:pt x="398416" y="93970"/>
                  <a:pt x="395856" y="95250"/>
                </a:cubicBezTo>
                <a:cubicBezTo>
                  <a:pt x="368903" y="108727"/>
                  <a:pt x="371273" y="102771"/>
                  <a:pt x="329181" y="104775"/>
                </a:cubicBezTo>
                <a:cubicBezTo>
                  <a:pt x="328387" y="109537"/>
                  <a:pt x="328386" y="114502"/>
                  <a:pt x="326800" y="119062"/>
                </a:cubicBezTo>
                <a:cubicBezTo>
                  <a:pt x="322006" y="132845"/>
                  <a:pt x="310131" y="159544"/>
                  <a:pt x="310131" y="159544"/>
                </a:cubicBezTo>
                <a:cubicBezTo>
                  <a:pt x="313494" y="172995"/>
                  <a:pt x="309303" y="168427"/>
                  <a:pt x="324418" y="171450"/>
                </a:cubicBezTo>
              </a:path>
            </a:pathLst>
          </a:custGeom>
          <a:noFill/>
          <a:ln w="152400"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xmlns="" id="{1BA02FEB-37AA-0F80-9BE5-6A70430539FB}"/>
              </a:ext>
            </a:extLst>
          </p:cNvPr>
          <p:cNvSpPr txBox="1"/>
          <p:nvPr/>
        </p:nvSpPr>
        <p:spPr>
          <a:xfrm>
            <a:off x="9302883" y="6259810"/>
            <a:ext cx="61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Ponta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Grossa</a:t>
            </a:r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xmlns="" id="{4A71C1D6-E914-0A02-5E8A-A3C9B296FA28}"/>
              </a:ext>
            </a:extLst>
          </p:cNvPr>
          <p:cNvSpPr txBox="1"/>
          <p:nvPr/>
        </p:nvSpPr>
        <p:spPr>
          <a:xfrm>
            <a:off x="8423635" y="6722015"/>
            <a:ext cx="93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Guarapuava</a:t>
            </a:r>
          </a:p>
        </p:txBody>
      </p:sp>
      <p:sp>
        <p:nvSpPr>
          <p:cNvPr id="176" name="Elipse 175">
            <a:extLst>
              <a:ext uri="{FF2B5EF4-FFF2-40B4-BE49-F238E27FC236}">
                <a16:creationId xmlns:a16="http://schemas.microsoft.com/office/drawing/2014/main" xmlns="" id="{BC6ABB49-B703-CBDE-A944-BF5E8D7AD14A}"/>
              </a:ext>
            </a:extLst>
          </p:cNvPr>
          <p:cNvSpPr>
            <a:spLocks noChangeAspect="1"/>
          </p:cNvSpPr>
          <p:nvPr/>
        </p:nvSpPr>
        <p:spPr>
          <a:xfrm>
            <a:off x="10295629" y="68110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xmlns="" id="{33275015-B507-26C4-DCA7-BDC5BC6D8BDE}"/>
              </a:ext>
            </a:extLst>
          </p:cNvPr>
          <p:cNvSpPr>
            <a:spLocks noChangeAspect="1"/>
          </p:cNvSpPr>
          <p:nvPr/>
        </p:nvSpPr>
        <p:spPr>
          <a:xfrm>
            <a:off x="9850528" y="66444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Elipse 178">
            <a:extLst>
              <a:ext uri="{FF2B5EF4-FFF2-40B4-BE49-F238E27FC236}">
                <a16:creationId xmlns:a16="http://schemas.microsoft.com/office/drawing/2014/main" xmlns="" id="{C8847912-706C-2B8E-6E02-0CFB941399DC}"/>
              </a:ext>
            </a:extLst>
          </p:cNvPr>
          <p:cNvSpPr>
            <a:spLocks noChangeAspect="1"/>
          </p:cNvSpPr>
          <p:nvPr/>
        </p:nvSpPr>
        <p:spPr>
          <a:xfrm>
            <a:off x="9289778" y="68110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CaixaDeTexto 265">
            <a:extLst>
              <a:ext uri="{FF2B5EF4-FFF2-40B4-BE49-F238E27FC236}">
                <a16:creationId xmlns:a16="http://schemas.microsoft.com/office/drawing/2014/main" xmlns="" id="{15956197-F1D3-E956-8524-25740B7D42B6}"/>
              </a:ext>
            </a:extLst>
          </p:cNvPr>
          <p:cNvSpPr txBox="1"/>
          <p:nvPr/>
        </p:nvSpPr>
        <p:spPr>
          <a:xfrm>
            <a:off x="12108986" y="3054247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267" name="CaixaDeTexto 266">
            <a:extLst>
              <a:ext uri="{FF2B5EF4-FFF2-40B4-BE49-F238E27FC236}">
                <a16:creationId xmlns:a16="http://schemas.microsoft.com/office/drawing/2014/main" xmlns="" id="{FF39DE30-4341-4AEE-3C45-F2DF3E44943D}"/>
              </a:ext>
            </a:extLst>
          </p:cNvPr>
          <p:cNvSpPr txBox="1"/>
          <p:nvPr/>
        </p:nvSpPr>
        <p:spPr>
          <a:xfrm>
            <a:off x="14134162" y="3893206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ES</a:t>
            </a:r>
          </a:p>
        </p:txBody>
      </p:sp>
      <p:sp>
        <p:nvSpPr>
          <p:cNvPr id="268" name="CaixaDeTexto 267">
            <a:extLst>
              <a:ext uri="{FF2B5EF4-FFF2-40B4-BE49-F238E27FC236}">
                <a16:creationId xmlns:a16="http://schemas.microsoft.com/office/drawing/2014/main" xmlns="" id="{9F7DE13F-3B5C-599F-4FE6-7A2D41F1EE94}"/>
              </a:ext>
            </a:extLst>
          </p:cNvPr>
          <p:cNvSpPr txBox="1"/>
          <p:nvPr/>
        </p:nvSpPr>
        <p:spPr>
          <a:xfrm>
            <a:off x="13354625" y="5067225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RJ</a:t>
            </a:r>
          </a:p>
        </p:txBody>
      </p:sp>
      <p:sp>
        <p:nvSpPr>
          <p:cNvPr id="269" name="CaixaDeTexto 268">
            <a:extLst>
              <a:ext uri="{FF2B5EF4-FFF2-40B4-BE49-F238E27FC236}">
                <a16:creationId xmlns:a16="http://schemas.microsoft.com/office/drawing/2014/main" xmlns="" id="{266813F2-4A1F-54B5-42C3-A446ED0864C5}"/>
              </a:ext>
            </a:extLst>
          </p:cNvPr>
          <p:cNvSpPr txBox="1"/>
          <p:nvPr/>
        </p:nvSpPr>
        <p:spPr>
          <a:xfrm>
            <a:off x="10166567" y="506722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  <p:sp>
        <p:nvSpPr>
          <p:cNvPr id="270" name="CaixaDeTexto 269">
            <a:extLst>
              <a:ext uri="{FF2B5EF4-FFF2-40B4-BE49-F238E27FC236}">
                <a16:creationId xmlns:a16="http://schemas.microsoft.com/office/drawing/2014/main" xmlns="" id="{C8F89776-EDEB-DEF2-6F4E-49B17552639E}"/>
              </a:ext>
            </a:extLst>
          </p:cNvPr>
          <p:cNvSpPr txBox="1"/>
          <p:nvPr/>
        </p:nvSpPr>
        <p:spPr>
          <a:xfrm>
            <a:off x="8341595" y="5951139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PR</a:t>
            </a:r>
          </a:p>
        </p:txBody>
      </p:sp>
      <p:sp>
        <p:nvSpPr>
          <p:cNvPr id="271" name="CaixaDeTexto 270">
            <a:extLst>
              <a:ext uri="{FF2B5EF4-FFF2-40B4-BE49-F238E27FC236}">
                <a16:creationId xmlns:a16="http://schemas.microsoft.com/office/drawing/2014/main" xmlns="" id="{19515F17-307D-1118-8713-9723379D9A36}"/>
              </a:ext>
            </a:extLst>
          </p:cNvPr>
          <p:cNvSpPr txBox="1"/>
          <p:nvPr/>
        </p:nvSpPr>
        <p:spPr>
          <a:xfrm>
            <a:off x="9609028" y="7478585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73" name="CaixaDeTexto 272">
            <a:extLst>
              <a:ext uri="{FF2B5EF4-FFF2-40B4-BE49-F238E27FC236}">
                <a16:creationId xmlns:a16="http://schemas.microsoft.com/office/drawing/2014/main" xmlns="" id="{0FB8876B-892B-746B-2F0A-806A3B79E61C}"/>
              </a:ext>
            </a:extLst>
          </p:cNvPr>
          <p:cNvSpPr txBox="1"/>
          <p:nvPr/>
        </p:nvSpPr>
        <p:spPr>
          <a:xfrm>
            <a:off x="9460656" y="1895139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5E6DD2E8-60F6-424D-75B7-B74CF7B4F8DD}"/>
              </a:ext>
            </a:extLst>
          </p:cNvPr>
          <p:cNvSpPr txBox="1"/>
          <p:nvPr/>
        </p:nvSpPr>
        <p:spPr>
          <a:xfrm>
            <a:off x="11391941" y="5282873"/>
            <a:ext cx="56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São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Paulo 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xmlns="" id="{9CC398E7-D727-1ABD-B0BF-2E7D883F4596}"/>
              </a:ext>
            </a:extLst>
          </p:cNvPr>
          <p:cNvSpPr txBox="1"/>
          <p:nvPr/>
        </p:nvSpPr>
        <p:spPr>
          <a:xfrm>
            <a:off x="12767078" y="5564360"/>
            <a:ext cx="66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Rio de</a:t>
            </a:r>
          </a:p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Janeiro 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xmlns="" id="{070413A8-6F04-9FAB-3ED0-0490D9CB187A}"/>
              </a:ext>
            </a:extLst>
          </p:cNvPr>
          <p:cNvSpPr txBox="1"/>
          <p:nvPr/>
        </p:nvSpPr>
        <p:spPr>
          <a:xfrm>
            <a:off x="10559003" y="7642950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Florianópolis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xmlns="" id="{98A5F0F9-C43C-BAF2-1531-D366735D29A6}"/>
              </a:ext>
            </a:extLst>
          </p:cNvPr>
          <p:cNvSpPr txBox="1"/>
          <p:nvPr/>
        </p:nvSpPr>
        <p:spPr>
          <a:xfrm>
            <a:off x="13112230" y="3010447"/>
            <a:ext cx="92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Governador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Valadares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xmlns="" id="{D348CD8B-911B-7F2A-D7C8-0868602E6F98}"/>
              </a:ext>
            </a:extLst>
          </p:cNvPr>
          <p:cNvSpPr txBox="1"/>
          <p:nvPr/>
        </p:nvSpPr>
        <p:spPr>
          <a:xfrm>
            <a:off x="10130137" y="6402004"/>
            <a:ext cx="144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Curitiba</a:t>
            </a: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xmlns="" id="{05542437-BCDB-A373-E6B4-664A8CF5CFBB}"/>
              </a:ext>
            </a:extLst>
          </p:cNvPr>
          <p:cNvSpPr txBox="1"/>
          <p:nvPr/>
        </p:nvSpPr>
        <p:spPr>
          <a:xfrm>
            <a:off x="9113555" y="520588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Santa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Mariana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xmlns="" id="{9A2C41BD-1AF3-0331-3017-A9133B7E2F7B}"/>
              </a:ext>
            </a:extLst>
          </p:cNvPr>
          <p:cNvSpPr txBox="1"/>
          <p:nvPr/>
        </p:nvSpPr>
        <p:spPr>
          <a:xfrm>
            <a:off x="9291810" y="8271401"/>
            <a:ext cx="58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Porto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Alegre</a:t>
            </a:r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xmlns="" id="{5E0F12DF-CB65-F541-C221-02899BC2E109}"/>
              </a:ext>
            </a:extLst>
          </p:cNvPr>
          <p:cNvSpPr>
            <a:spLocks noChangeAspect="1"/>
          </p:cNvSpPr>
          <p:nvPr/>
        </p:nvSpPr>
        <p:spPr>
          <a:xfrm>
            <a:off x="13802744" y="368904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Elipse 167">
            <a:extLst>
              <a:ext uri="{FF2B5EF4-FFF2-40B4-BE49-F238E27FC236}">
                <a16:creationId xmlns:a16="http://schemas.microsoft.com/office/drawing/2014/main" xmlns="" id="{AEBEA091-2B9B-10D8-764A-A67C1F405B12}"/>
              </a:ext>
            </a:extLst>
          </p:cNvPr>
          <p:cNvSpPr>
            <a:spLocks noChangeAspect="1"/>
          </p:cNvSpPr>
          <p:nvPr/>
        </p:nvSpPr>
        <p:spPr>
          <a:xfrm>
            <a:off x="13224161" y="561164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Elipse 168">
            <a:extLst>
              <a:ext uri="{FF2B5EF4-FFF2-40B4-BE49-F238E27FC236}">
                <a16:creationId xmlns:a16="http://schemas.microsoft.com/office/drawing/2014/main" xmlns="" id="{DF0802ED-8BA7-2066-30A8-35DEBB5E8395}"/>
              </a:ext>
            </a:extLst>
          </p:cNvPr>
          <p:cNvSpPr>
            <a:spLocks noChangeAspect="1"/>
          </p:cNvSpPr>
          <p:nvPr/>
        </p:nvSpPr>
        <p:spPr>
          <a:xfrm>
            <a:off x="11550713" y="5937966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xmlns="" id="{3CBAE9A2-8C66-A604-5A91-A9A677F7BE67}"/>
              </a:ext>
            </a:extLst>
          </p:cNvPr>
          <p:cNvSpPr>
            <a:spLocks noChangeAspect="1"/>
          </p:cNvSpPr>
          <p:nvPr/>
        </p:nvSpPr>
        <p:spPr>
          <a:xfrm>
            <a:off x="9672572" y="5762983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Elipse 179">
            <a:extLst>
              <a:ext uri="{FF2B5EF4-FFF2-40B4-BE49-F238E27FC236}">
                <a16:creationId xmlns:a16="http://schemas.microsoft.com/office/drawing/2014/main" xmlns="" id="{12DDB8DB-F088-8610-8211-FF8DECAA294E}"/>
              </a:ext>
            </a:extLst>
          </p:cNvPr>
          <p:cNvSpPr>
            <a:spLocks noChangeAspect="1"/>
          </p:cNvSpPr>
          <p:nvPr/>
        </p:nvSpPr>
        <p:spPr>
          <a:xfrm>
            <a:off x="10661113" y="7869397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Elipse 180">
            <a:extLst>
              <a:ext uri="{FF2B5EF4-FFF2-40B4-BE49-F238E27FC236}">
                <a16:creationId xmlns:a16="http://schemas.microsoft.com/office/drawing/2014/main" xmlns="" id="{C8F250FF-8C12-47C3-3932-34B8E7671307}"/>
              </a:ext>
            </a:extLst>
          </p:cNvPr>
          <p:cNvSpPr>
            <a:spLocks noChangeAspect="1"/>
          </p:cNvSpPr>
          <p:nvPr/>
        </p:nvSpPr>
        <p:spPr>
          <a:xfrm>
            <a:off x="9316487" y="9033533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xmlns="" id="{EB2DB07F-DF72-9AE5-9046-65C664F7D563}"/>
              </a:ext>
            </a:extLst>
          </p:cNvPr>
          <p:cNvSpPr txBox="1"/>
          <p:nvPr/>
        </p:nvSpPr>
        <p:spPr>
          <a:xfrm>
            <a:off x="7883464" y="4287662"/>
            <a:ext cx="120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xmlns="" id="{3345A80A-34CF-F361-63ED-F8AC1ED09398}"/>
              </a:ext>
            </a:extLst>
          </p:cNvPr>
          <p:cNvSpPr txBox="1"/>
          <p:nvPr/>
        </p:nvSpPr>
        <p:spPr>
          <a:xfrm>
            <a:off x="10814731" y="2117887"/>
            <a:ext cx="882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xmlns="" id="{3DBD42EC-B9AC-4AF6-6EC5-63A1BE0F9A37}"/>
              </a:ext>
            </a:extLst>
          </p:cNvPr>
          <p:cNvSpPr txBox="1"/>
          <p:nvPr/>
        </p:nvSpPr>
        <p:spPr>
          <a:xfrm>
            <a:off x="10478069" y="1940079"/>
            <a:ext cx="631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Brasília</a:t>
            </a:r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xmlns="" id="{37BC5E63-2934-A7EA-E809-A3DDB7D48AB3}"/>
              </a:ext>
            </a:extLst>
          </p:cNvPr>
          <p:cNvSpPr>
            <a:spLocks noChangeAspect="1"/>
          </p:cNvSpPr>
          <p:nvPr/>
        </p:nvSpPr>
        <p:spPr>
          <a:xfrm>
            <a:off x="10889455" y="2324230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xmlns="" id="{9381EF11-F83F-CD9C-3585-D0DF8913C8C0}"/>
              </a:ext>
            </a:extLst>
          </p:cNvPr>
          <p:cNvSpPr txBox="1"/>
          <p:nvPr/>
        </p:nvSpPr>
        <p:spPr>
          <a:xfrm>
            <a:off x="12000149" y="4968875"/>
            <a:ext cx="117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Juiz de Fora</a:t>
            </a:r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xmlns="" id="{0BD7438F-47F5-503F-AE55-D17DF849FA1E}"/>
              </a:ext>
            </a:extLst>
          </p:cNvPr>
          <p:cNvSpPr txBox="1"/>
          <p:nvPr/>
        </p:nvSpPr>
        <p:spPr>
          <a:xfrm>
            <a:off x="11922889" y="3814065"/>
            <a:ext cx="83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Belo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Horizonte </a:t>
            </a: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xmlns="" id="{705A0821-B168-913F-6F5F-CA450A431E6B}"/>
              </a:ext>
            </a:extLst>
          </p:cNvPr>
          <p:cNvSpPr txBox="1"/>
          <p:nvPr/>
        </p:nvSpPr>
        <p:spPr>
          <a:xfrm>
            <a:off x="10098140" y="2624598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Goiânia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xmlns="" id="{CC20DF6F-C917-506A-4E8D-32CA76CC3FD2}"/>
              </a:ext>
            </a:extLst>
          </p:cNvPr>
          <p:cNvSpPr txBox="1"/>
          <p:nvPr/>
        </p:nvSpPr>
        <p:spPr>
          <a:xfrm>
            <a:off x="6844498" y="1770098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Cuiabá</a:t>
            </a:r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xmlns="" id="{8043AE2B-2A6D-B391-728A-540AA23A4C1B}"/>
              </a:ext>
            </a:extLst>
          </p:cNvPr>
          <p:cNvSpPr>
            <a:spLocks noChangeAspect="1"/>
          </p:cNvSpPr>
          <p:nvPr/>
        </p:nvSpPr>
        <p:spPr>
          <a:xfrm>
            <a:off x="7043764" y="2121507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CaixaDeTexto 205">
            <a:extLst>
              <a:ext uri="{FF2B5EF4-FFF2-40B4-BE49-F238E27FC236}">
                <a16:creationId xmlns:a16="http://schemas.microsoft.com/office/drawing/2014/main" xmlns="" id="{5AE2D667-F2AD-9C1C-84FB-1D70016E9D46}"/>
              </a:ext>
            </a:extLst>
          </p:cNvPr>
          <p:cNvSpPr txBox="1"/>
          <p:nvPr/>
        </p:nvSpPr>
        <p:spPr>
          <a:xfrm>
            <a:off x="7018679" y="4242199"/>
            <a:ext cx="64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Campo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Grande</a:t>
            </a:r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xmlns="" id="{6E61E4C1-ACE1-DC19-6E93-B3168C1EDC64}"/>
              </a:ext>
            </a:extLst>
          </p:cNvPr>
          <p:cNvSpPr>
            <a:spLocks noChangeAspect="1"/>
          </p:cNvSpPr>
          <p:nvPr/>
        </p:nvSpPr>
        <p:spPr>
          <a:xfrm>
            <a:off x="7734822" y="4432112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xmlns="" id="{186A15D0-2658-680A-13F2-C13BAA71647A}"/>
              </a:ext>
            </a:extLst>
          </p:cNvPr>
          <p:cNvSpPr>
            <a:spLocks noChangeAspect="1"/>
          </p:cNvSpPr>
          <p:nvPr/>
        </p:nvSpPr>
        <p:spPr>
          <a:xfrm>
            <a:off x="13108444" y="5108955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tângulo de cantos arredondados 88">
            <a:extLst>
              <a:ext uri="{FF2B5EF4-FFF2-40B4-BE49-F238E27FC236}">
                <a16:creationId xmlns:a16="http://schemas.microsoft.com/office/drawing/2014/main" xmlns="" id="{039B50A4-B9C5-DE4A-EE02-0E05FED6F829}"/>
              </a:ext>
            </a:extLst>
          </p:cNvPr>
          <p:cNvSpPr/>
          <p:nvPr/>
        </p:nvSpPr>
        <p:spPr>
          <a:xfrm>
            <a:off x="15388530" y="5523860"/>
            <a:ext cx="4292054" cy="1263000"/>
          </a:xfrm>
          <a:prstGeom prst="roundRect">
            <a:avLst/>
          </a:prstGeom>
          <a:solidFill>
            <a:srgbClr val="8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BR-040/MG</a:t>
            </a:r>
          </a:p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(Belo Horizonte - Juiz de Fora)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em análise no TCU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previsto para dez/23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xmlns="" id="{05AF2021-AF42-BC8C-7377-75E746B1AB02}"/>
              </a:ext>
            </a:extLst>
          </p:cNvPr>
          <p:cNvCxnSpPr>
            <a:cxnSpLocks/>
            <a:stCxn id="212" idx="1"/>
          </p:cNvCxnSpPr>
          <p:nvPr/>
        </p:nvCxnSpPr>
        <p:spPr>
          <a:xfrm flipH="1" flipV="1">
            <a:off x="13174614" y="5043118"/>
            <a:ext cx="2213916" cy="11122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tângulo de cantos arredondados 148">
            <a:extLst>
              <a:ext uri="{FF2B5EF4-FFF2-40B4-BE49-F238E27FC236}">
                <a16:creationId xmlns:a16="http://schemas.microsoft.com/office/drawing/2014/main" xmlns="" id="{76276E90-3B47-392F-8F14-E41ED7D28104}"/>
              </a:ext>
            </a:extLst>
          </p:cNvPr>
          <p:cNvSpPr/>
          <p:nvPr/>
        </p:nvSpPr>
        <p:spPr>
          <a:xfrm>
            <a:off x="2700872" y="6277782"/>
            <a:ext cx="4292054" cy="1572126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2)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em 29/09/23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7" name="Conector reto 216">
            <a:extLst>
              <a:ext uri="{FF2B5EF4-FFF2-40B4-BE49-F238E27FC236}">
                <a16:creationId xmlns:a16="http://schemas.microsoft.com/office/drawing/2014/main" xmlns="" id="{161CD991-FCA0-34E0-22E9-7A871AD31237}"/>
              </a:ext>
            </a:extLst>
          </p:cNvPr>
          <p:cNvCxnSpPr>
            <a:cxnSpLocks/>
            <a:stCxn id="216" idx="3"/>
          </p:cNvCxnSpPr>
          <p:nvPr/>
        </p:nvCxnSpPr>
        <p:spPr>
          <a:xfrm flipV="1">
            <a:off x="6992926" y="6008091"/>
            <a:ext cx="2904787" cy="105575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xmlns="" id="{5750AD3E-9475-3EFF-D143-682D0FF158D6}"/>
              </a:ext>
            </a:extLst>
          </p:cNvPr>
          <p:cNvSpPr txBox="1"/>
          <p:nvPr/>
        </p:nvSpPr>
        <p:spPr>
          <a:xfrm>
            <a:off x="10260151" y="5377676"/>
            <a:ext cx="75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Ourinhos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xmlns="" id="{794B1879-7E9C-FB83-7FEA-02EF2A771B98}"/>
              </a:ext>
            </a:extLst>
          </p:cNvPr>
          <p:cNvSpPr>
            <a:spLocks noChangeAspect="1"/>
          </p:cNvSpPr>
          <p:nvPr/>
        </p:nvSpPr>
        <p:spPr>
          <a:xfrm>
            <a:off x="10061746" y="5593180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CaixaDeTexto 233">
            <a:extLst>
              <a:ext uri="{FF2B5EF4-FFF2-40B4-BE49-F238E27FC236}">
                <a16:creationId xmlns:a16="http://schemas.microsoft.com/office/drawing/2014/main" xmlns="" id="{06F8DA88-C721-F621-486F-11EA8FB66257}"/>
              </a:ext>
            </a:extLst>
          </p:cNvPr>
          <p:cNvSpPr txBox="1"/>
          <p:nvPr/>
        </p:nvSpPr>
        <p:spPr>
          <a:xfrm>
            <a:off x="10507577" y="6063476"/>
            <a:ext cx="59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Itararé</a:t>
            </a:r>
          </a:p>
        </p:txBody>
      </p:sp>
      <p:sp>
        <p:nvSpPr>
          <p:cNvPr id="235" name="Elipse 234">
            <a:extLst>
              <a:ext uri="{FF2B5EF4-FFF2-40B4-BE49-F238E27FC236}">
                <a16:creationId xmlns:a16="http://schemas.microsoft.com/office/drawing/2014/main" xmlns="" id="{CC28543C-720A-8927-EBD9-A4E0E58D55A6}"/>
              </a:ext>
            </a:extLst>
          </p:cNvPr>
          <p:cNvSpPr>
            <a:spLocks noChangeAspect="1"/>
          </p:cNvSpPr>
          <p:nvPr/>
        </p:nvSpPr>
        <p:spPr>
          <a:xfrm>
            <a:off x="10336314" y="6203895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xmlns="" id="{5BE00025-2875-5B82-B16F-AA85D8536024}"/>
              </a:ext>
            </a:extLst>
          </p:cNvPr>
          <p:cNvSpPr txBox="1"/>
          <p:nvPr/>
        </p:nvSpPr>
        <p:spPr>
          <a:xfrm>
            <a:off x="10890250" y="6901676"/>
            <a:ext cx="83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Paranaguá</a:t>
            </a:r>
          </a:p>
        </p:txBody>
      </p:sp>
      <p:sp>
        <p:nvSpPr>
          <p:cNvPr id="237" name="Elipse 236">
            <a:extLst>
              <a:ext uri="{FF2B5EF4-FFF2-40B4-BE49-F238E27FC236}">
                <a16:creationId xmlns:a16="http://schemas.microsoft.com/office/drawing/2014/main" xmlns="" id="{91D969F3-3DB2-4FE8-AE17-186FBF1B5EDC}"/>
              </a:ext>
            </a:extLst>
          </p:cNvPr>
          <p:cNvSpPr>
            <a:spLocks noChangeAspect="1"/>
          </p:cNvSpPr>
          <p:nvPr/>
        </p:nvSpPr>
        <p:spPr>
          <a:xfrm>
            <a:off x="10673850" y="691181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etângulo de cantos arredondados 156">
            <a:extLst>
              <a:ext uri="{FF2B5EF4-FFF2-40B4-BE49-F238E27FC236}">
                <a16:creationId xmlns:a16="http://schemas.microsoft.com/office/drawing/2014/main" xmlns="" id="{6F2F0DBC-6EFD-53D0-4071-FE4A16E23D30}"/>
              </a:ext>
            </a:extLst>
          </p:cNvPr>
          <p:cNvSpPr/>
          <p:nvPr/>
        </p:nvSpPr>
        <p:spPr>
          <a:xfrm>
            <a:off x="15436912" y="3893206"/>
            <a:ext cx="3666964" cy="1149912"/>
          </a:xfrm>
          <a:prstGeom prst="roundRect">
            <a:avLst/>
          </a:prstGeom>
          <a:solidFill>
            <a:srgbClr val="8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BR-381/MG (Belo Horizonte – Governador Valadares)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em 24/11/23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1" name="Conector reto 240">
            <a:extLst>
              <a:ext uri="{FF2B5EF4-FFF2-40B4-BE49-F238E27FC236}">
                <a16:creationId xmlns:a16="http://schemas.microsoft.com/office/drawing/2014/main" xmlns="" id="{82E07A1A-26DF-4256-4020-D2E847781D84}"/>
              </a:ext>
            </a:extLst>
          </p:cNvPr>
          <p:cNvCxnSpPr>
            <a:cxnSpLocks/>
            <a:stCxn id="240" idx="1"/>
          </p:cNvCxnSpPr>
          <p:nvPr/>
        </p:nvCxnSpPr>
        <p:spPr>
          <a:xfrm flipH="1" flipV="1">
            <a:off x="13720431" y="4054475"/>
            <a:ext cx="1716481" cy="4136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CaixaDeTexto 241">
            <a:extLst>
              <a:ext uri="{FF2B5EF4-FFF2-40B4-BE49-F238E27FC236}">
                <a16:creationId xmlns:a16="http://schemas.microsoft.com/office/drawing/2014/main" xmlns="" id="{81550601-24D7-B01E-879B-CE8519441B07}"/>
              </a:ext>
            </a:extLst>
          </p:cNvPr>
          <p:cNvSpPr txBox="1"/>
          <p:nvPr/>
        </p:nvSpPr>
        <p:spPr>
          <a:xfrm rot="3191059">
            <a:off x="12956258" y="4555751"/>
            <a:ext cx="537648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</a:rPr>
              <a:t>BR-040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:a16="http://schemas.microsoft.com/office/drawing/2014/main" xmlns="" id="{D8C76877-CDDF-772B-05ED-E5A5790DC224}"/>
              </a:ext>
            </a:extLst>
          </p:cNvPr>
          <p:cNvSpPr txBox="1"/>
          <p:nvPr/>
        </p:nvSpPr>
        <p:spPr>
          <a:xfrm rot="19642816">
            <a:off x="13114079" y="3863998"/>
            <a:ext cx="537648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</a:rPr>
              <a:t>BR-381</a:t>
            </a:r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xmlns="" id="{23BB5A89-2836-EAAF-54FA-C4734C076FF4}"/>
              </a:ext>
            </a:extLst>
          </p:cNvPr>
          <p:cNvSpPr txBox="1"/>
          <p:nvPr/>
        </p:nvSpPr>
        <p:spPr>
          <a:xfrm>
            <a:off x="8115588" y="8525968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RS</a:t>
            </a: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14C91DBB-21C0-626C-3C80-EA140A03395E}"/>
              </a:ext>
            </a:extLst>
          </p:cNvPr>
          <p:cNvSpPr/>
          <p:nvPr/>
        </p:nvSpPr>
        <p:spPr>
          <a:xfrm>
            <a:off x="11124406" y="2773698"/>
            <a:ext cx="1731547" cy="1482168"/>
          </a:xfrm>
          <a:custGeom>
            <a:avLst/>
            <a:gdLst>
              <a:gd name="connsiteX0" fmla="*/ 0 w 876300"/>
              <a:gd name="connsiteY0" fmla="*/ 0 h 750094"/>
              <a:gd name="connsiteX1" fmla="*/ 52387 w 876300"/>
              <a:gd name="connsiteY1" fmla="*/ 2382 h 750094"/>
              <a:gd name="connsiteX2" fmla="*/ 61912 w 876300"/>
              <a:gd name="connsiteY2" fmla="*/ 9525 h 750094"/>
              <a:gd name="connsiteX3" fmla="*/ 69056 w 876300"/>
              <a:gd name="connsiteY3" fmla="*/ 11907 h 750094"/>
              <a:gd name="connsiteX4" fmla="*/ 102394 w 876300"/>
              <a:gd name="connsiteY4" fmla="*/ 28575 h 750094"/>
              <a:gd name="connsiteX5" fmla="*/ 111919 w 876300"/>
              <a:gd name="connsiteY5" fmla="*/ 40482 h 750094"/>
              <a:gd name="connsiteX6" fmla="*/ 119062 w 876300"/>
              <a:gd name="connsiteY6" fmla="*/ 52388 h 750094"/>
              <a:gd name="connsiteX7" fmla="*/ 133350 w 876300"/>
              <a:gd name="connsiteY7" fmla="*/ 61913 h 750094"/>
              <a:gd name="connsiteX8" fmla="*/ 169069 w 876300"/>
              <a:gd name="connsiteY8" fmla="*/ 88107 h 750094"/>
              <a:gd name="connsiteX9" fmla="*/ 183356 w 876300"/>
              <a:gd name="connsiteY9" fmla="*/ 97632 h 750094"/>
              <a:gd name="connsiteX10" fmla="*/ 192881 w 876300"/>
              <a:gd name="connsiteY10" fmla="*/ 100013 h 750094"/>
              <a:gd name="connsiteX11" fmla="*/ 200025 w 876300"/>
              <a:gd name="connsiteY11" fmla="*/ 102394 h 750094"/>
              <a:gd name="connsiteX12" fmla="*/ 221456 w 876300"/>
              <a:gd name="connsiteY12" fmla="*/ 135732 h 750094"/>
              <a:gd name="connsiteX13" fmla="*/ 228600 w 876300"/>
              <a:gd name="connsiteY13" fmla="*/ 147638 h 750094"/>
              <a:gd name="connsiteX14" fmla="*/ 238125 w 876300"/>
              <a:gd name="connsiteY14" fmla="*/ 173832 h 750094"/>
              <a:gd name="connsiteX15" fmla="*/ 247650 w 876300"/>
              <a:gd name="connsiteY15" fmla="*/ 176213 h 750094"/>
              <a:gd name="connsiteX16" fmla="*/ 264319 w 876300"/>
              <a:gd name="connsiteY16" fmla="*/ 178594 h 750094"/>
              <a:gd name="connsiteX17" fmla="*/ 278606 w 876300"/>
              <a:gd name="connsiteY17" fmla="*/ 183357 h 750094"/>
              <a:gd name="connsiteX18" fmla="*/ 302419 w 876300"/>
              <a:gd name="connsiteY18" fmla="*/ 195263 h 750094"/>
              <a:gd name="connsiteX19" fmla="*/ 309562 w 876300"/>
              <a:gd name="connsiteY19" fmla="*/ 204788 h 750094"/>
              <a:gd name="connsiteX20" fmla="*/ 316706 w 876300"/>
              <a:gd name="connsiteY20" fmla="*/ 207169 h 750094"/>
              <a:gd name="connsiteX21" fmla="*/ 328612 w 876300"/>
              <a:gd name="connsiteY21" fmla="*/ 214313 h 750094"/>
              <a:gd name="connsiteX22" fmla="*/ 354806 w 876300"/>
              <a:gd name="connsiteY22" fmla="*/ 230982 h 750094"/>
              <a:gd name="connsiteX23" fmla="*/ 357187 w 876300"/>
              <a:gd name="connsiteY23" fmla="*/ 238125 h 750094"/>
              <a:gd name="connsiteX24" fmla="*/ 364331 w 876300"/>
              <a:gd name="connsiteY24" fmla="*/ 261938 h 750094"/>
              <a:gd name="connsiteX25" fmla="*/ 369094 w 876300"/>
              <a:gd name="connsiteY25" fmla="*/ 269082 h 750094"/>
              <a:gd name="connsiteX26" fmla="*/ 400050 w 876300"/>
              <a:gd name="connsiteY26" fmla="*/ 278607 h 750094"/>
              <a:gd name="connsiteX27" fmla="*/ 407194 w 876300"/>
              <a:gd name="connsiteY27" fmla="*/ 280988 h 750094"/>
              <a:gd name="connsiteX28" fmla="*/ 426244 w 876300"/>
              <a:gd name="connsiteY28" fmla="*/ 283369 h 750094"/>
              <a:gd name="connsiteX29" fmla="*/ 438150 w 876300"/>
              <a:gd name="connsiteY29" fmla="*/ 288132 h 750094"/>
              <a:gd name="connsiteX30" fmla="*/ 450056 w 876300"/>
              <a:gd name="connsiteY30" fmla="*/ 290513 h 750094"/>
              <a:gd name="connsiteX31" fmla="*/ 459581 w 876300"/>
              <a:gd name="connsiteY31" fmla="*/ 292894 h 750094"/>
              <a:gd name="connsiteX32" fmla="*/ 492919 w 876300"/>
              <a:gd name="connsiteY32" fmla="*/ 297657 h 750094"/>
              <a:gd name="connsiteX33" fmla="*/ 511969 w 876300"/>
              <a:gd name="connsiteY33" fmla="*/ 302419 h 750094"/>
              <a:gd name="connsiteX34" fmla="*/ 538162 w 876300"/>
              <a:gd name="connsiteY34" fmla="*/ 314325 h 750094"/>
              <a:gd name="connsiteX35" fmla="*/ 566737 w 876300"/>
              <a:gd name="connsiteY35" fmla="*/ 333375 h 750094"/>
              <a:gd name="connsiteX36" fmla="*/ 576262 w 876300"/>
              <a:gd name="connsiteY36" fmla="*/ 338138 h 750094"/>
              <a:gd name="connsiteX37" fmla="*/ 583406 w 876300"/>
              <a:gd name="connsiteY37" fmla="*/ 345282 h 750094"/>
              <a:gd name="connsiteX38" fmla="*/ 602456 w 876300"/>
              <a:gd name="connsiteY38" fmla="*/ 354807 h 750094"/>
              <a:gd name="connsiteX39" fmla="*/ 623887 w 876300"/>
              <a:gd name="connsiteY39" fmla="*/ 373857 h 750094"/>
              <a:gd name="connsiteX40" fmla="*/ 621506 w 876300"/>
              <a:gd name="connsiteY40" fmla="*/ 383382 h 750094"/>
              <a:gd name="connsiteX41" fmla="*/ 626269 w 876300"/>
              <a:gd name="connsiteY41" fmla="*/ 416719 h 750094"/>
              <a:gd name="connsiteX42" fmla="*/ 628650 w 876300"/>
              <a:gd name="connsiteY42" fmla="*/ 423863 h 750094"/>
              <a:gd name="connsiteX43" fmla="*/ 654844 w 876300"/>
              <a:gd name="connsiteY43" fmla="*/ 454819 h 750094"/>
              <a:gd name="connsiteX44" fmla="*/ 669131 w 876300"/>
              <a:gd name="connsiteY44" fmla="*/ 478632 h 750094"/>
              <a:gd name="connsiteX45" fmla="*/ 678656 w 876300"/>
              <a:gd name="connsiteY45" fmla="*/ 488157 h 750094"/>
              <a:gd name="connsiteX46" fmla="*/ 690562 w 876300"/>
              <a:gd name="connsiteY46" fmla="*/ 495300 h 750094"/>
              <a:gd name="connsiteX47" fmla="*/ 716756 w 876300"/>
              <a:gd name="connsiteY47" fmla="*/ 516732 h 750094"/>
              <a:gd name="connsiteX48" fmla="*/ 723900 w 876300"/>
              <a:gd name="connsiteY48" fmla="*/ 533400 h 750094"/>
              <a:gd name="connsiteX49" fmla="*/ 731044 w 876300"/>
              <a:gd name="connsiteY49" fmla="*/ 542925 h 750094"/>
              <a:gd name="connsiteX50" fmla="*/ 735806 w 876300"/>
              <a:gd name="connsiteY50" fmla="*/ 550069 h 750094"/>
              <a:gd name="connsiteX51" fmla="*/ 747712 w 876300"/>
              <a:gd name="connsiteY51" fmla="*/ 585788 h 750094"/>
              <a:gd name="connsiteX52" fmla="*/ 762000 w 876300"/>
              <a:gd name="connsiteY52" fmla="*/ 592932 h 750094"/>
              <a:gd name="connsiteX53" fmla="*/ 769144 w 876300"/>
              <a:gd name="connsiteY53" fmla="*/ 597694 h 750094"/>
              <a:gd name="connsiteX54" fmla="*/ 773906 w 876300"/>
              <a:gd name="connsiteY54" fmla="*/ 604838 h 750094"/>
              <a:gd name="connsiteX55" fmla="*/ 781050 w 876300"/>
              <a:gd name="connsiteY55" fmla="*/ 611982 h 750094"/>
              <a:gd name="connsiteX56" fmla="*/ 783431 w 876300"/>
              <a:gd name="connsiteY56" fmla="*/ 619125 h 750094"/>
              <a:gd name="connsiteX57" fmla="*/ 792956 w 876300"/>
              <a:gd name="connsiteY57" fmla="*/ 631032 h 750094"/>
              <a:gd name="connsiteX58" fmla="*/ 797719 w 876300"/>
              <a:gd name="connsiteY58" fmla="*/ 638175 h 750094"/>
              <a:gd name="connsiteX59" fmla="*/ 804862 w 876300"/>
              <a:gd name="connsiteY59" fmla="*/ 645319 h 750094"/>
              <a:gd name="connsiteX60" fmla="*/ 823912 w 876300"/>
              <a:gd name="connsiteY60" fmla="*/ 666750 h 750094"/>
              <a:gd name="connsiteX61" fmla="*/ 842962 w 876300"/>
              <a:gd name="connsiteY61" fmla="*/ 695325 h 750094"/>
              <a:gd name="connsiteX62" fmla="*/ 852487 w 876300"/>
              <a:gd name="connsiteY62" fmla="*/ 709613 h 750094"/>
              <a:gd name="connsiteX63" fmla="*/ 864394 w 876300"/>
              <a:gd name="connsiteY63" fmla="*/ 723900 h 750094"/>
              <a:gd name="connsiteX64" fmla="*/ 876300 w 876300"/>
              <a:gd name="connsiteY64" fmla="*/ 750094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6300" h="750094">
                <a:moveTo>
                  <a:pt x="0" y="0"/>
                </a:moveTo>
                <a:cubicBezTo>
                  <a:pt x="17462" y="794"/>
                  <a:pt x="35110" y="-276"/>
                  <a:pt x="52387" y="2382"/>
                </a:cubicBezTo>
                <a:cubicBezTo>
                  <a:pt x="56309" y="2985"/>
                  <a:pt x="58466" y="7556"/>
                  <a:pt x="61912" y="9525"/>
                </a:cubicBezTo>
                <a:cubicBezTo>
                  <a:pt x="64091" y="10770"/>
                  <a:pt x="66811" y="10784"/>
                  <a:pt x="69056" y="11907"/>
                </a:cubicBezTo>
                <a:cubicBezTo>
                  <a:pt x="112860" y="33810"/>
                  <a:pt x="59169" y="10052"/>
                  <a:pt x="102394" y="28575"/>
                </a:cubicBezTo>
                <a:cubicBezTo>
                  <a:pt x="105569" y="32544"/>
                  <a:pt x="109004" y="36318"/>
                  <a:pt x="111919" y="40482"/>
                </a:cubicBezTo>
                <a:cubicBezTo>
                  <a:pt x="114573" y="44274"/>
                  <a:pt x="115789" y="49115"/>
                  <a:pt x="119062" y="52388"/>
                </a:cubicBezTo>
                <a:cubicBezTo>
                  <a:pt x="123109" y="56435"/>
                  <a:pt x="129774" y="57443"/>
                  <a:pt x="133350" y="61913"/>
                </a:cubicBezTo>
                <a:cubicBezTo>
                  <a:pt x="150101" y="82851"/>
                  <a:pt x="136431" y="68908"/>
                  <a:pt x="169069" y="88107"/>
                </a:cubicBezTo>
                <a:cubicBezTo>
                  <a:pt x="174002" y="91009"/>
                  <a:pt x="178237" y="95072"/>
                  <a:pt x="183356" y="97632"/>
                </a:cubicBezTo>
                <a:cubicBezTo>
                  <a:pt x="186283" y="99096"/>
                  <a:pt x="189734" y="99114"/>
                  <a:pt x="192881" y="100013"/>
                </a:cubicBezTo>
                <a:cubicBezTo>
                  <a:pt x="195295" y="100703"/>
                  <a:pt x="197644" y="101600"/>
                  <a:pt x="200025" y="102394"/>
                </a:cubicBezTo>
                <a:cubicBezTo>
                  <a:pt x="219348" y="121717"/>
                  <a:pt x="200580" y="100941"/>
                  <a:pt x="221456" y="135732"/>
                </a:cubicBezTo>
                <a:cubicBezTo>
                  <a:pt x="223837" y="139701"/>
                  <a:pt x="226685" y="143425"/>
                  <a:pt x="228600" y="147638"/>
                </a:cubicBezTo>
                <a:cubicBezTo>
                  <a:pt x="229063" y="148657"/>
                  <a:pt x="236310" y="172017"/>
                  <a:pt x="238125" y="173832"/>
                </a:cubicBezTo>
                <a:cubicBezTo>
                  <a:pt x="240439" y="176146"/>
                  <a:pt x="244430" y="175628"/>
                  <a:pt x="247650" y="176213"/>
                </a:cubicBezTo>
                <a:cubicBezTo>
                  <a:pt x="253172" y="177217"/>
                  <a:pt x="258763" y="177800"/>
                  <a:pt x="264319" y="178594"/>
                </a:cubicBezTo>
                <a:cubicBezTo>
                  <a:pt x="269081" y="180182"/>
                  <a:pt x="274007" y="181345"/>
                  <a:pt x="278606" y="183357"/>
                </a:cubicBezTo>
                <a:cubicBezTo>
                  <a:pt x="286736" y="186914"/>
                  <a:pt x="302419" y="195263"/>
                  <a:pt x="302419" y="195263"/>
                </a:cubicBezTo>
                <a:cubicBezTo>
                  <a:pt x="304800" y="198438"/>
                  <a:pt x="306513" y="202247"/>
                  <a:pt x="309562" y="204788"/>
                </a:cubicBezTo>
                <a:cubicBezTo>
                  <a:pt x="311490" y="206395"/>
                  <a:pt x="314461" y="206046"/>
                  <a:pt x="316706" y="207169"/>
                </a:cubicBezTo>
                <a:cubicBezTo>
                  <a:pt x="320846" y="209239"/>
                  <a:pt x="324537" y="212119"/>
                  <a:pt x="328612" y="214313"/>
                </a:cubicBezTo>
                <a:cubicBezTo>
                  <a:pt x="352513" y="227183"/>
                  <a:pt x="341769" y="217945"/>
                  <a:pt x="354806" y="230982"/>
                </a:cubicBezTo>
                <a:cubicBezTo>
                  <a:pt x="355600" y="233363"/>
                  <a:pt x="356449" y="235726"/>
                  <a:pt x="357187" y="238125"/>
                </a:cubicBezTo>
                <a:cubicBezTo>
                  <a:pt x="359624" y="246046"/>
                  <a:pt x="361356" y="254203"/>
                  <a:pt x="364331" y="261938"/>
                </a:cubicBezTo>
                <a:cubicBezTo>
                  <a:pt x="365358" y="264609"/>
                  <a:pt x="367070" y="267058"/>
                  <a:pt x="369094" y="269082"/>
                </a:cubicBezTo>
                <a:cubicBezTo>
                  <a:pt x="377335" y="277323"/>
                  <a:pt x="389379" y="276144"/>
                  <a:pt x="400050" y="278607"/>
                </a:cubicBezTo>
                <a:cubicBezTo>
                  <a:pt x="402496" y="279171"/>
                  <a:pt x="404724" y="280539"/>
                  <a:pt x="407194" y="280988"/>
                </a:cubicBezTo>
                <a:cubicBezTo>
                  <a:pt x="413490" y="282133"/>
                  <a:pt x="419894" y="282575"/>
                  <a:pt x="426244" y="283369"/>
                </a:cubicBezTo>
                <a:cubicBezTo>
                  <a:pt x="430213" y="284957"/>
                  <a:pt x="434056" y="286904"/>
                  <a:pt x="438150" y="288132"/>
                </a:cubicBezTo>
                <a:cubicBezTo>
                  <a:pt x="442027" y="289295"/>
                  <a:pt x="446105" y="289635"/>
                  <a:pt x="450056" y="290513"/>
                </a:cubicBezTo>
                <a:cubicBezTo>
                  <a:pt x="453251" y="291223"/>
                  <a:pt x="456353" y="292356"/>
                  <a:pt x="459581" y="292894"/>
                </a:cubicBezTo>
                <a:cubicBezTo>
                  <a:pt x="470654" y="294740"/>
                  <a:pt x="481875" y="295649"/>
                  <a:pt x="492919" y="297657"/>
                </a:cubicBezTo>
                <a:cubicBezTo>
                  <a:pt x="499359" y="298828"/>
                  <a:pt x="511969" y="302419"/>
                  <a:pt x="511969" y="302419"/>
                </a:cubicBezTo>
                <a:cubicBezTo>
                  <a:pt x="529623" y="314189"/>
                  <a:pt x="520643" y="310822"/>
                  <a:pt x="538162" y="314325"/>
                </a:cubicBezTo>
                <a:cubicBezTo>
                  <a:pt x="568516" y="329502"/>
                  <a:pt x="536110" y="311936"/>
                  <a:pt x="566737" y="333375"/>
                </a:cubicBezTo>
                <a:cubicBezTo>
                  <a:pt x="569645" y="335411"/>
                  <a:pt x="573373" y="336075"/>
                  <a:pt x="576262" y="338138"/>
                </a:cubicBezTo>
                <a:cubicBezTo>
                  <a:pt x="579002" y="340096"/>
                  <a:pt x="580565" y="343474"/>
                  <a:pt x="583406" y="345282"/>
                </a:cubicBezTo>
                <a:cubicBezTo>
                  <a:pt x="589396" y="349094"/>
                  <a:pt x="597436" y="349787"/>
                  <a:pt x="602456" y="354807"/>
                </a:cubicBezTo>
                <a:cubicBezTo>
                  <a:pt x="618768" y="371118"/>
                  <a:pt x="611140" y="365357"/>
                  <a:pt x="623887" y="373857"/>
                </a:cubicBezTo>
                <a:cubicBezTo>
                  <a:pt x="623093" y="377032"/>
                  <a:pt x="621324" y="380114"/>
                  <a:pt x="621506" y="383382"/>
                </a:cubicBezTo>
                <a:cubicBezTo>
                  <a:pt x="622129" y="394590"/>
                  <a:pt x="624318" y="405665"/>
                  <a:pt x="626269" y="416719"/>
                </a:cubicBezTo>
                <a:cubicBezTo>
                  <a:pt x="626705" y="419191"/>
                  <a:pt x="627258" y="421774"/>
                  <a:pt x="628650" y="423863"/>
                </a:cubicBezTo>
                <a:cubicBezTo>
                  <a:pt x="649262" y="454781"/>
                  <a:pt x="638331" y="435946"/>
                  <a:pt x="654844" y="454819"/>
                </a:cubicBezTo>
                <a:cubicBezTo>
                  <a:pt x="671582" y="473949"/>
                  <a:pt x="651625" y="453623"/>
                  <a:pt x="669131" y="478632"/>
                </a:cubicBezTo>
                <a:cubicBezTo>
                  <a:pt x="671706" y="482310"/>
                  <a:pt x="675112" y="485400"/>
                  <a:pt x="678656" y="488157"/>
                </a:cubicBezTo>
                <a:cubicBezTo>
                  <a:pt x="682309" y="490998"/>
                  <a:pt x="686860" y="492523"/>
                  <a:pt x="690562" y="495300"/>
                </a:cubicBezTo>
                <a:cubicBezTo>
                  <a:pt x="699587" y="502069"/>
                  <a:pt x="716756" y="516732"/>
                  <a:pt x="716756" y="516732"/>
                </a:cubicBezTo>
                <a:cubicBezTo>
                  <a:pt x="719137" y="522288"/>
                  <a:pt x="721005" y="528093"/>
                  <a:pt x="723900" y="533400"/>
                </a:cubicBezTo>
                <a:cubicBezTo>
                  <a:pt x="725801" y="536884"/>
                  <a:pt x="728737" y="539695"/>
                  <a:pt x="731044" y="542925"/>
                </a:cubicBezTo>
                <a:cubicBezTo>
                  <a:pt x="732707" y="545254"/>
                  <a:pt x="734219" y="547688"/>
                  <a:pt x="735806" y="550069"/>
                </a:cubicBezTo>
                <a:cubicBezTo>
                  <a:pt x="737734" y="559708"/>
                  <a:pt x="738544" y="577639"/>
                  <a:pt x="747712" y="585788"/>
                </a:cubicBezTo>
                <a:cubicBezTo>
                  <a:pt x="751692" y="589326"/>
                  <a:pt x="757345" y="590346"/>
                  <a:pt x="762000" y="592932"/>
                </a:cubicBezTo>
                <a:cubicBezTo>
                  <a:pt x="764502" y="594322"/>
                  <a:pt x="766763" y="596107"/>
                  <a:pt x="769144" y="597694"/>
                </a:cubicBezTo>
                <a:cubicBezTo>
                  <a:pt x="770731" y="600075"/>
                  <a:pt x="772074" y="602639"/>
                  <a:pt x="773906" y="604838"/>
                </a:cubicBezTo>
                <a:cubicBezTo>
                  <a:pt x="776062" y="607425"/>
                  <a:pt x="779182" y="609180"/>
                  <a:pt x="781050" y="611982"/>
                </a:cubicBezTo>
                <a:cubicBezTo>
                  <a:pt x="782442" y="614070"/>
                  <a:pt x="782101" y="616997"/>
                  <a:pt x="783431" y="619125"/>
                </a:cubicBezTo>
                <a:cubicBezTo>
                  <a:pt x="786125" y="623435"/>
                  <a:pt x="789906" y="626966"/>
                  <a:pt x="792956" y="631032"/>
                </a:cubicBezTo>
                <a:cubicBezTo>
                  <a:pt x="794673" y="633321"/>
                  <a:pt x="795887" y="635977"/>
                  <a:pt x="797719" y="638175"/>
                </a:cubicBezTo>
                <a:cubicBezTo>
                  <a:pt x="799875" y="640762"/>
                  <a:pt x="802671" y="642762"/>
                  <a:pt x="804862" y="645319"/>
                </a:cubicBezTo>
                <a:cubicBezTo>
                  <a:pt x="825875" y="669835"/>
                  <a:pt x="794349" y="637187"/>
                  <a:pt x="823912" y="666750"/>
                </a:cubicBezTo>
                <a:cubicBezTo>
                  <a:pt x="829879" y="684645"/>
                  <a:pt x="822150" y="664106"/>
                  <a:pt x="842962" y="695325"/>
                </a:cubicBezTo>
                <a:cubicBezTo>
                  <a:pt x="846137" y="700088"/>
                  <a:pt x="848440" y="705566"/>
                  <a:pt x="852487" y="709613"/>
                </a:cubicBezTo>
                <a:cubicBezTo>
                  <a:pt x="861655" y="718781"/>
                  <a:pt x="857763" y="713955"/>
                  <a:pt x="864394" y="723900"/>
                </a:cubicBezTo>
                <a:cubicBezTo>
                  <a:pt x="872247" y="747462"/>
                  <a:pt x="866212" y="740008"/>
                  <a:pt x="876300" y="750094"/>
                </a:cubicBezTo>
              </a:path>
            </a:pathLst>
          </a:custGeom>
          <a:noFill/>
          <a:ln w="149225"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xmlns="" id="{95036456-AE98-B76E-1B7D-1D684C90C866}"/>
              </a:ext>
            </a:extLst>
          </p:cNvPr>
          <p:cNvSpPr>
            <a:spLocks noChangeAspect="1"/>
          </p:cNvSpPr>
          <p:nvPr/>
        </p:nvSpPr>
        <p:spPr>
          <a:xfrm>
            <a:off x="12798866" y="4189512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xmlns="" id="{AF2C79F1-86AF-86F1-9523-5C920F01A1EB}"/>
              </a:ext>
            </a:extLst>
          </p:cNvPr>
          <p:cNvSpPr>
            <a:spLocks noChangeAspect="1"/>
          </p:cNvSpPr>
          <p:nvPr/>
        </p:nvSpPr>
        <p:spPr>
          <a:xfrm>
            <a:off x="10251118" y="269907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xmlns="" id="{B6BBB6FF-50B3-5A9C-59F6-CF1ACA5043E9}"/>
              </a:ext>
            </a:extLst>
          </p:cNvPr>
          <p:cNvSpPr>
            <a:spLocks noChangeAspect="1"/>
          </p:cNvSpPr>
          <p:nvPr/>
        </p:nvSpPr>
        <p:spPr>
          <a:xfrm>
            <a:off x="11105757" y="269099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Forma Livre: Forma 285">
            <a:extLst>
              <a:ext uri="{FF2B5EF4-FFF2-40B4-BE49-F238E27FC236}">
                <a16:creationId xmlns:a16="http://schemas.microsoft.com/office/drawing/2014/main" xmlns="" id="{E10C2B67-9AD0-2D5E-CCEF-2DC711B676E8}"/>
              </a:ext>
            </a:extLst>
          </p:cNvPr>
          <p:cNvSpPr/>
          <p:nvPr/>
        </p:nvSpPr>
        <p:spPr>
          <a:xfrm>
            <a:off x="11267133" y="2717234"/>
            <a:ext cx="108331" cy="225854"/>
          </a:xfrm>
          <a:custGeom>
            <a:avLst/>
            <a:gdLst>
              <a:gd name="connsiteX0" fmla="*/ 30956 w 54824"/>
              <a:gd name="connsiteY0" fmla="*/ 0 h 114300"/>
              <a:gd name="connsiteX1" fmla="*/ 38100 w 54824"/>
              <a:gd name="connsiteY1" fmla="*/ 28575 h 114300"/>
              <a:gd name="connsiteX2" fmla="*/ 40481 w 54824"/>
              <a:gd name="connsiteY2" fmla="*/ 35719 h 114300"/>
              <a:gd name="connsiteX3" fmla="*/ 52388 w 54824"/>
              <a:gd name="connsiteY3" fmla="*/ 42863 h 114300"/>
              <a:gd name="connsiteX4" fmla="*/ 54769 w 54824"/>
              <a:gd name="connsiteY4" fmla="*/ 50007 h 114300"/>
              <a:gd name="connsiteX5" fmla="*/ 50006 w 54824"/>
              <a:gd name="connsiteY5" fmla="*/ 57150 h 114300"/>
              <a:gd name="connsiteX6" fmla="*/ 38100 w 54824"/>
              <a:gd name="connsiteY6" fmla="*/ 78582 h 114300"/>
              <a:gd name="connsiteX7" fmla="*/ 30956 w 54824"/>
              <a:gd name="connsiteY7" fmla="*/ 83344 h 114300"/>
              <a:gd name="connsiteX8" fmla="*/ 19050 w 54824"/>
              <a:gd name="connsiteY8" fmla="*/ 100013 h 114300"/>
              <a:gd name="connsiteX9" fmla="*/ 7144 w 54824"/>
              <a:gd name="connsiteY9" fmla="*/ 107157 h 114300"/>
              <a:gd name="connsiteX10" fmla="*/ 0 w 54824"/>
              <a:gd name="connsiteY10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24" h="114300">
                <a:moveTo>
                  <a:pt x="30956" y="0"/>
                </a:moveTo>
                <a:cubicBezTo>
                  <a:pt x="34060" y="15515"/>
                  <a:pt x="32814" y="10953"/>
                  <a:pt x="38100" y="28575"/>
                </a:cubicBezTo>
                <a:cubicBezTo>
                  <a:pt x="38821" y="30979"/>
                  <a:pt x="38706" y="33944"/>
                  <a:pt x="40481" y="35719"/>
                </a:cubicBezTo>
                <a:cubicBezTo>
                  <a:pt x="43754" y="38992"/>
                  <a:pt x="48419" y="40482"/>
                  <a:pt x="52388" y="42863"/>
                </a:cubicBezTo>
                <a:cubicBezTo>
                  <a:pt x="53182" y="45244"/>
                  <a:pt x="55182" y="47531"/>
                  <a:pt x="54769" y="50007"/>
                </a:cubicBezTo>
                <a:cubicBezTo>
                  <a:pt x="54298" y="52830"/>
                  <a:pt x="51426" y="54665"/>
                  <a:pt x="50006" y="57150"/>
                </a:cubicBezTo>
                <a:cubicBezTo>
                  <a:pt x="46141" y="63914"/>
                  <a:pt x="43202" y="72629"/>
                  <a:pt x="38100" y="78582"/>
                </a:cubicBezTo>
                <a:cubicBezTo>
                  <a:pt x="36237" y="80755"/>
                  <a:pt x="33337" y="81757"/>
                  <a:pt x="30956" y="83344"/>
                </a:cubicBezTo>
                <a:cubicBezTo>
                  <a:pt x="28676" y="86764"/>
                  <a:pt x="21416" y="97943"/>
                  <a:pt x="19050" y="100013"/>
                </a:cubicBezTo>
                <a:cubicBezTo>
                  <a:pt x="15567" y="103061"/>
                  <a:pt x="10847" y="104380"/>
                  <a:pt x="7144" y="107157"/>
                </a:cubicBezTo>
                <a:cubicBezTo>
                  <a:pt x="4450" y="109177"/>
                  <a:pt x="0" y="114300"/>
                  <a:pt x="0" y="114300"/>
                </a:cubicBezTo>
              </a:path>
            </a:pathLst>
          </a:custGeom>
          <a:noFill/>
          <a:ln w="60325">
            <a:solidFill>
              <a:srgbClr val="CC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xmlns="" id="{6C3FF44C-2474-FA11-D527-AD503327205D}"/>
              </a:ext>
            </a:extLst>
          </p:cNvPr>
          <p:cNvSpPr txBox="1"/>
          <p:nvPr/>
        </p:nvSpPr>
        <p:spPr>
          <a:xfrm>
            <a:off x="11069601" y="2530433"/>
            <a:ext cx="7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Cristalina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2A50B0A-1F21-63FC-6F93-5CC4F3B07502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xmlns="" id="{3988E55B-E0F4-A356-5554-5C2BCFA2486B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144054FC-D380-3CEF-D34B-3B344E0D1BC8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466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m 157">
            <a:extLst>
              <a:ext uri="{FF2B5EF4-FFF2-40B4-BE49-F238E27FC236}">
                <a16:creationId xmlns:a16="http://schemas.microsoft.com/office/drawing/2014/main" xmlns="" id="{A4AABB35-2D09-D607-0B44-0EDB16D6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/>
          <a:stretch/>
        </p:blipFill>
        <p:spPr>
          <a:xfrm>
            <a:off x="2727244" y="1388529"/>
            <a:ext cx="14501167" cy="9612236"/>
          </a:xfrm>
          <a:prstGeom prst="rect">
            <a:avLst/>
          </a:prstGeom>
        </p:spPr>
      </p:pic>
      <p:sp>
        <p:nvSpPr>
          <p:cNvPr id="315" name="CaixaDeTexto 314">
            <a:extLst>
              <a:ext uri="{FF2B5EF4-FFF2-40B4-BE49-F238E27FC236}">
                <a16:creationId xmlns:a16="http://schemas.microsoft.com/office/drawing/2014/main" xmlns="" id="{7EF8805D-141E-391E-847C-E5C3A02E6C68}"/>
              </a:ext>
            </a:extLst>
          </p:cNvPr>
          <p:cNvSpPr txBox="1"/>
          <p:nvPr/>
        </p:nvSpPr>
        <p:spPr>
          <a:xfrm>
            <a:off x="6374439" y="2615753"/>
            <a:ext cx="410669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RO</a:t>
            </a:r>
          </a:p>
        </p:txBody>
      </p:sp>
      <p:grpSp>
        <p:nvGrpSpPr>
          <p:cNvPr id="316" name="Agrupar 315">
            <a:extLst>
              <a:ext uri="{FF2B5EF4-FFF2-40B4-BE49-F238E27FC236}">
                <a16:creationId xmlns:a16="http://schemas.microsoft.com/office/drawing/2014/main" xmlns="" id="{7998F947-9FDF-0F2D-E189-7C20C5826381}"/>
              </a:ext>
            </a:extLst>
          </p:cNvPr>
          <p:cNvGrpSpPr/>
          <p:nvPr/>
        </p:nvGrpSpPr>
        <p:grpSpPr>
          <a:xfrm>
            <a:off x="3804864" y="1235075"/>
            <a:ext cx="13053572" cy="8155134"/>
            <a:chOff x="2381717" y="1645398"/>
            <a:chExt cx="4631640" cy="2920503"/>
          </a:xfrm>
        </p:grpSpPr>
        <p:sp>
          <p:nvSpPr>
            <p:cNvPr id="319" name="CaixaDeTexto 318">
              <a:extLst>
                <a:ext uri="{FF2B5EF4-FFF2-40B4-BE49-F238E27FC236}">
                  <a16:creationId xmlns:a16="http://schemas.microsoft.com/office/drawing/2014/main" xmlns="" id="{FB4FB295-AC7B-945E-DC56-AF1F95C1681A}"/>
                </a:ext>
              </a:extLst>
            </p:cNvPr>
            <p:cNvSpPr txBox="1"/>
            <p:nvPr/>
          </p:nvSpPr>
          <p:spPr>
            <a:xfrm>
              <a:off x="6736792" y="1645398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PB</a:t>
              </a:r>
            </a:p>
          </p:txBody>
        </p:sp>
        <p:sp>
          <p:nvSpPr>
            <p:cNvPr id="321" name="CaixaDeTexto 320">
              <a:extLst>
                <a:ext uri="{FF2B5EF4-FFF2-40B4-BE49-F238E27FC236}">
                  <a16:creationId xmlns:a16="http://schemas.microsoft.com/office/drawing/2014/main" xmlns="" id="{9E907B93-E17F-95E8-A52A-0EF3F0EC9774}"/>
                </a:ext>
              </a:extLst>
            </p:cNvPr>
            <p:cNvSpPr txBox="1"/>
            <p:nvPr/>
          </p:nvSpPr>
          <p:spPr>
            <a:xfrm>
              <a:off x="6466344" y="1785998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PE</a:t>
              </a:r>
            </a:p>
          </p:txBody>
        </p:sp>
        <p:sp>
          <p:nvSpPr>
            <p:cNvPr id="322" name="CaixaDeTexto 321">
              <a:extLst>
                <a:ext uri="{FF2B5EF4-FFF2-40B4-BE49-F238E27FC236}">
                  <a16:creationId xmlns:a16="http://schemas.microsoft.com/office/drawing/2014/main" xmlns="" id="{97186851-583B-F160-861E-49D6F2E0DA9B}"/>
                </a:ext>
              </a:extLst>
            </p:cNvPr>
            <p:cNvSpPr txBox="1"/>
            <p:nvPr/>
          </p:nvSpPr>
          <p:spPr>
            <a:xfrm>
              <a:off x="6691417" y="1927672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AL</a:t>
              </a:r>
            </a:p>
          </p:txBody>
        </p:sp>
        <p:sp>
          <p:nvSpPr>
            <p:cNvPr id="323" name="CaixaDeTexto 322">
              <a:extLst>
                <a:ext uri="{FF2B5EF4-FFF2-40B4-BE49-F238E27FC236}">
                  <a16:creationId xmlns:a16="http://schemas.microsoft.com/office/drawing/2014/main" xmlns="" id="{BF35FECB-A704-5602-3EC7-50A284E90515}"/>
                </a:ext>
              </a:extLst>
            </p:cNvPr>
            <p:cNvSpPr txBox="1"/>
            <p:nvPr/>
          </p:nvSpPr>
          <p:spPr>
            <a:xfrm>
              <a:off x="5962067" y="2212727"/>
              <a:ext cx="138326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BA</a:t>
              </a:r>
            </a:p>
          </p:txBody>
        </p:sp>
        <p:sp>
          <p:nvSpPr>
            <p:cNvPr id="324" name="CaixaDeTexto 323">
              <a:extLst>
                <a:ext uri="{FF2B5EF4-FFF2-40B4-BE49-F238E27FC236}">
                  <a16:creationId xmlns:a16="http://schemas.microsoft.com/office/drawing/2014/main" xmlns="" id="{D4C6CDEC-8BC8-1E0B-33FB-6D45ED49E00C}"/>
                </a:ext>
              </a:extLst>
            </p:cNvPr>
            <p:cNvSpPr txBox="1"/>
            <p:nvPr/>
          </p:nvSpPr>
          <p:spPr>
            <a:xfrm>
              <a:off x="5616623" y="2993154"/>
              <a:ext cx="145720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MG</a:t>
              </a:r>
            </a:p>
          </p:txBody>
        </p:sp>
        <p:sp>
          <p:nvSpPr>
            <p:cNvPr id="325" name="CaixaDeTexto 324">
              <a:extLst>
                <a:ext uri="{FF2B5EF4-FFF2-40B4-BE49-F238E27FC236}">
                  <a16:creationId xmlns:a16="http://schemas.microsoft.com/office/drawing/2014/main" xmlns="" id="{42862F45-29FC-0714-B0A6-6754C29D02A8}"/>
                </a:ext>
              </a:extLst>
            </p:cNvPr>
            <p:cNvSpPr txBox="1"/>
            <p:nvPr/>
          </p:nvSpPr>
          <p:spPr>
            <a:xfrm>
              <a:off x="6210258" y="3221345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ES</a:t>
              </a:r>
            </a:p>
          </p:txBody>
        </p:sp>
        <p:sp>
          <p:nvSpPr>
            <p:cNvPr id="326" name="CaixaDeTexto 325">
              <a:extLst>
                <a:ext uri="{FF2B5EF4-FFF2-40B4-BE49-F238E27FC236}">
                  <a16:creationId xmlns:a16="http://schemas.microsoft.com/office/drawing/2014/main" xmlns="" id="{CE8C33A0-0D2A-7106-E4F5-E32C864854C8}"/>
                </a:ext>
              </a:extLst>
            </p:cNvPr>
            <p:cNvSpPr txBox="1"/>
            <p:nvPr/>
          </p:nvSpPr>
          <p:spPr>
            <a:xfrm>
              <a:off x="6001719" y="3538336"/>
              <a:ext cx="129794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RJ</a:t>
              </a:r>
            </a:p>
          </p:txBody>
        </p:sp>
        <p:sp>
          <p:nvSpPr>
            <p:cNvPr id="327" name="CaixaDeTexto 326">
              <a:extLst>
                <a:ext uri="{FF2B5EF4-FFF2-40B4-BE49-F238E27FC236}">
                  <a16:creationId xmlns:a16="http://schemas.microsoft.com/office/drawing/2014/main" xmlns="" id="{9FE265ED-209E-84B3-C7FB-4B13E37DEC95}"/>
                </a:ext>
              </a:extLst>
            </p:cNvPr>
            <p:cNvSpPr txBox="1"/>
            <p:nvPr/>
          </p:nvSpPr>
          <p:spPr>
            <a:xfrm>
              <a:off x="5148861" y="3538337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328" name="CaixaDeTexto 327">
              <a:extLst>
                <a:ext uri="{FF2B5EF4-FFF2-40B4-BE49-F238E27FC236}">
                  <a16:creationId xmlns:a16="http://schemas.microsoft.com/office/drawing/2014/main" xmlns="" id="{CE63FD57-33F2-DA60-FC75-21C5B95A6FA4}"/>
                </a:ext>
              </a:extLst>
            </p:cNvPr>
            <p:cNvSpPr txBox="1"/>
            <p:nvPr/>
          </p:nvSpPr>
          <p:spPr>
            <a:xfrm>
              <a:off x="4763989" y="3851672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PR</a:t>
              </a:r>
            </a:p>
          </p:txBody>
        </p:sp>
        <p:sp>
          <p:nvSpPr>
            <p:cNvPr id="329" name="CaixaDeTexto 328">
              <a:extLst>
                <a:ext uri="{FF2B5EF4-FFF2-40B4-BE49-F238E27FC236}">
                  <a16:creationId xmlns:a16="http://schemas.microsoft.com/office/drawing/2014/main" xmlns="" id="{941E6914-CCED-0578-EF02-9D440CE0E8AA}"/>
                </a:ext>
              </a:extLst>
            </p:cNvPr>
            <p:cNvSpPr txBox="1"/>
            <p:nvPr/>
          </p:nvSpPr>
          <p:spPr>
            <a:xfrm>
              <a:off x="4376143" y="2374702"/>
              <a:ext cx="137757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MT</a:t>
              </a:r>
            </a:p>
          </p:txBody>
        </p:sp>
        <p:sp>
          <p:nvSpPr>
            <p:cNvPr id="330" name="CaixaDeTexto 329">
              <a:extLst>
                <a:ext uri="{FF2B5EF4-FFF2-40B4-BE49-F238E27FC236}">
                  <a16:creationId xmlns:a16="http://schemas.microsoft.com/office/drawing/2014/main" xmlns="" id="{08732B3C-B00E-C997-AD8C-E217B9710D66}"/>
                </a:ext>
              </a:extLst>
            </p:cNvPr>
            <p:cNvSpPr txBox="1"/>
            <p:nvPr/>
          </p:nvSpPr>
          <p:spPr>
            <a:xfrm>
              <a:off x="5063908" y="2699262"/>
              <a:ext cx="142876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331" name="CaixaDeTexto 330">
              <a:extLst>
                <a:ext uri="{FF2B5EF4-FFF2-40B4-BE49-F238E27FC236}">
                  <a16:creationId xmlns:a16="http://schemas.microsoft.com/office/drawing/2014/main" xmlns="" id="{9B329A30-6C45-544B-7DEC-88F61C37A5AE}"/>
                </a:ext>
              </a:extLst>
            </p:cNvPr>
            <p:cNvSpPr txBox="1"/>
            <p:nvPr/>
          </p:nvSpPr>
          <p:spPr>
            <a:xfrm>
              <a:off x="4600190" y="4472214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RS</a:t>
              </a:r>
            </a:p>
          </p:txBody>
        </p:sp>
        <p:sp>
          <p:nvSpPr>
            <p:cNvPr id="334" name="CaixaDeTexto 333">
              <a:extLst>
                <a:ext uri="{FF2B5EF4-FFF2-40B4-BE49-F238E27FC236}">
                  <a16:creationId xmlns:a16="http://schemas.microsoft.com/office/drawing/2014/main" xmlns="" id="{B523A419-6199-62B2-E65E-9AC10A5888CB}"/>
                </a:ext>
              </a:extLst>
            </p:cNvPr>
            <p:cNvSpPr txBox="1"/>
            <p:nvPr/>
          </p:nvSpPr>
          <p:spPr>
            <a:xfrm>
              <a:off x="5923832" y="1693605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PI</a:t>
              </a:r>
            </a:p>
          </p:txBody>
        </p:sp>
        <p:sp>
          <p:nvSpPr>
            <p:cNvPr id="335" name="CaixaDeTexto 334">
              <a:extLst>
                <a:ext uri="{FF2B5EF4-FFF2-40B4-BE49-F238E27FC236}">
                  <a16:creationId xmlns:a16="http://schemas.microsoft.com/office/drawing/2014/main" xmlns="" id="{30EDDF62-F1C9-F3DD-2F18-3C54D5F5D301}"/>
                </a:ext>
              </a:extLst>
            </p:cNvPr>
            <p:cNvSpPr txBox="1"/>
            <p:nvPr/>
          </p:nvSpPr>
          <p:spPr>
            <a:xfrm>
              <a:off x="2381717" y="1804794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AC</a:t>
              </a:r>
            </a:p>
          </p:txBody>
        </p:sp>
      </p:grpSp>
      <p:sp>
        <p:nvSpPr>
          <p:cNvPr id="163" name="CaixaDeTexto 162">
            <a:extLst>
              <a:ext uri="{FF2B5EF4-FFF2-40B4-BE49-F238E27FC236}">
                <a16:creationId xmlns:a16="http://schemas.microsoft.com/office/drawing/2014/main" xmlns="" id="{524F0383-418A-B12B-AF1D-991F8CC06921}"/>
              </a:ext>
            </a:extLst>
          </p:cNvPr>
          <p:cNvSpPr txBox="1"/>
          <p:nvPr/>
        </p:nvSpPr>
        <p:spPr>
          <a:xfrm>
            <a:off x="11700843" y="6998968"/>
            <a:ext cx="81400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São Paulo 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xmlns="" id="{E1CB3171-B3FB-F4BC-5936-E0857B8C26C4}"/>
              </a:ext>
            </a:extLst>
          </p:cNvPr>
          <p:cNvSpPr txBox="1"/>
          <p:nvPr/>
        </p:nvSpPr>
        <p:spPr>
          <a:xfrm>
            <a:off x="13564305" y="6895685"/>
            <a:ext cx="662100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 de</a:t>
            </a:r>
          </a:p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Janeiro 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xmlns="" id="{83051B43-4E7E-4293-9359-BB3DA12A0197}"/>
              </a:ext>
            </a:extLst>
          </p:cNvPr>
          <p:cNvSpPr txBox="1"/>
          <p:nvPr/>
        </p:nvSpPr>
        <p:spPr>
          <a:xfrm>
            <a:off x="11163787" y="7527230"/>
            <a:ext cx="1875788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Curitiba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xmlns="" id="{AA45A8DF-A086-29B8-B5C6-319468172D3B}"/>
              </a:ext>
            </a:extLst>
          </p:cNvPr>
          <p:cNvSpPr txBox="1"/>
          <p:nvPr/>
        </p:nvSpPr>
        <p:spPr>
          <a:xfrm>
            <a:off x="9308444" y="7776779"/>
            <a:ext cx="594005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Foz do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Iguaçu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xmlns="" id="{8B55F7A0-EBD1-437C-9D52-DFD288D42561}"/>
              </a:ext>
            </a:extLst>
          </p:cNvPr>
          <p:cNvSpPr txBox="1"/>
          <p:nvPr/>
        </p:nvSpPr>
        <p:spPr>
          <a:xfrm>
            <a:off x="10103338" y="7054024"/>
            <a:ext cx="69702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Maringá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xmlns="" id="{62DD47BD-9345-24E2-B4A1-37D0B4593BDB}"/>
              </a:ext>
            </a:extLst>
          </p:cNvPr>
          <p:cNvSpPr txBox="1"/>
          <p:nvPr/>
        </p:nvSpPr>
        <p:spPr>
          <a:xfrm>
            <a:off x="10389902" y="6753775"/>
            <a:ext cx="723212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Londrina</a:t>
            </a: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xmlns="" id="{94C40E97-C2D5-0336-14EF-3E9EECF9B53B}"/>
              </a:ext>
            </a:extLst>
          </p:cNvPr>
          <p:cNvSpPr txBox="1"/>
          <p:nvPr/>
        </p:nvSpPr>
        <p:spPr>
          <a:xfrm>
            <a:off x="10368028" y="7778577"/>
            <a:ext cx="92051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Guarapuava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xmlns="" id="{D6FEE342-F671-F67C-4434-94E96E2AC708}"/>
              </a:ext>
            </a:extLst>
          </p:cNvPr>
          <p:cNvSpPr txBox="1"/>
          <p:nvPr/>
        </p:nvSpPr>
        <p:spPr>
          <a:xfrm>
            <a:off x="10871726" y="8936671"/>
            <a:ext cx="587020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Porto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Alegre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xmlns="" id="{F3FEF21C-BCF8-03A0-D3E1-B74068A937FD}"/>
              </a:ext>
            </a:extLst>
          </p:cNvPr>
          <p:cNvSpPr txBox="1"/>
          <p:nvPr/>
        </p:nvSpPr>
        <p:spPr>
          <a:xfrm>
            <a:off x="16113599" y="2508886"/>
            <a:ext cx="651624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Aracaju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xmlns="" id="{4352FA96-14A5-1D23-E4B7-08B1924A9377}"/>
              </a:ext>
            </a:extLst>
          </p:cNvPr>
          <p:cNvSpPr txBox="1"/>
          <p:nvPr/>
        </p:nvSpPr>
        <p:spPr>
          <a:xfrm>
            <a:off x="16734651" y="1523522"/>
            <a:ext cx="994027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Recife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xmlns="" id="{A08D7709-A09E-7652-84B0-F194A5CC9BCD}"/>
              </a:ext>
            </a:extLst>
          </p:cNvPr>
          <p:cNvSpPr txBox="1"/>
          <p:nvPr/>
        </p:nvSpPr>
        <p:spPr>
          <a:xfrm>
            <a:off x="9637406" y="4331750"/>
            <a:ext cx="1020041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Rondonópolis</a:t>
            </a:r>
          </a:p>
        </p:txBody>
      </p:sp>
      <p:sp>
        <p:nvSpPr>
          <p:cNvPr id="190" name="Elipse 189">
            <a:extLst>
              <a:ext uri="{FF2B5EF4-FFF2-40B4-BE49-F238E27FC236}">
                <a16:creationId xmlns:a16="http://schemas.microsoft.com/office/drawing/2014/main" xmlns="" id="{2F67E65D-CD15-8725-447B-9D15EF76ADFA}"/>
              </a:ext>
            </a:extLst>
          </p:cNvPr>
          <p:cNvSpPr>
            <a:spLocks noChangeAspect="1"/>
          </p:cNvSpPr>
          <p:nvPr/>
        </p:nvSpPr>
        <p:spPr>
          <a:xfrm>
            <a:off x="9739105" y="460836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xmlns="" id="{6009FE4E-0E2E-0107-B9D6-28330752ADBE}"/>
              </a:ext>
            </a:extLst>
          </p:cNvPr>
          <p:cNvSpPr>
            <a:spLocks noChangeAspect="1"/>
          </p:cNvSpPr>
          <p:nvPr/>
        </p:nvSpPr>
        <p:spPr>
          <a:xfrm>
            <a:off x="16888690" y="164511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Elipse 200">
            <a:extLst>
              <a:ext uri="{FF2B5EF4-FFF2-40B4-BE49-F238E27FC236}">
                <a16:creationId xmlns:a16="http://schemas.microsoft.com/office/drawing/2014/main" xmlns="" id="{69186C96-7319-0F9F-ED2C-55A4BB0F5E22}"/>
              </a:ext>
            </a:extLst>
          </p:cNvPr>
          <p:cNvSpPr>
            <a:spLocks noChangeAspect="1"/>
          </p:cNvSpPr>
          <p:nvPr/>
        </p:nvSpPr>
        <p:spPr>
          <a:xfrm>
            <a:off x="16076635" y="262256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xmlns="" id="{0A2E8257-D556-3999-7197-F068B73C1719}"/>
              </a:ext>
            </a:extLst>
          </p:cNvPr>
          <p:cNvSpPr>
            <a:spLocks noChangeAspect="1"/>
          </p:cNvSpPr>
          <p:nvPr/>
        </p:nvSpPr>
        <p:spPr>
          <a:xfrm>
            <a:off x="11721077" y="532884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xmlns="" id="{A4F5A7A6-C83C-C14C-87E0-FD7A83E9A3D1}"/>
              </a:ext>
            </a:extLst>
          </p:cNvPr>
          <p:cNvSpPr>
            <a:spLocks noChangeAspect="1"/>
          </p:cNvSpPr>
          <p:nvPr/>
        </p:nvSpPr>
        <p:spPr>
          <a:xfrm>
            <a:off x="10828487" y="5149315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xmlns="" id="{234B255C-2C43-D220-75DF-8CA46695F656}"/>
              </a:ext>
            </a:extLst>
          </p:cNvPr>
          <p:cNvSpPr>
            <a:spLocks noChangeAspect="1"/>
          </p:cNvSpPr>
          <p:nvPr/>
        </p:nvSpPr>
        <p:spPr>
          <a:xfrm>
            <a:off x="13908924" y="693133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Elipse 212">
            <a:extLst>
              <a:ext uri="{FF2B5EF4-FFF2-40B4-BE49-F238E27FC236}">
                <a16:creationId xmlns:a16="http://schemas.microsoft.com/office/drawing/2014/main" xmlns="" id="{8E239E8D-84AD-8BB5-F9DB-0AC909027692}"/>
              </a:ext>
            </a:extLst>
          </p:cNvPr>
          <p:cNvSpPr>
            <a:spLocks noChangeAspect="1"/>
          </p:cNvSpPr>
          <p:nvPr/>
        </p:nvSpPr>
        <p:spPr>
          <a:xfrm>
            <a:off x="12647220" y="717736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Elipse 213">
            <a:extLst>
              <a:ext uri="{FF2B5EF4-FFF2-40B4-BE49-F238E27FC236}">
                <a16:creationId xmlns:a16="http://schemas.microsoft.com/office/drawing/2014/main" xmlns="" id="{E6B19AB7-2220-D214-75CC-A6939AD2F03C}"/>
              </a:ext>
            </a:extLst>
          </p:cNvPr>
          <p:cNvSpPr>
            <a:spLocks noChangeAspect="1"/>
          </p:cNvSpPr>
          <p:nvPr/>
        </p:nvSpPr>
        <p:spPr>
          <a:xfrm>
            <a:off x="11700944" y="783565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Elipse 215">
            <a:extLst>
              <a:ext uri="{FF2B5EF4-FFF2-40B4-BE49-F238E27FC236}">
                <a16:creationId xmlns:a16="http://schemas.microsoft.com/office/drawing/2014/main" xmlns="" id="{EF8A6586-0037-8DE1-1AAC-0B0327AE0AE6}"/>
              </a:ext>
            </a:extLst>
          </p:cNvPr>
          <p:cNvSpPr>
            <a:spLocks noChangeAspect="1"/>
          </p:cNvSpPr>
          <p:nvPr/>
        </p:nvSpPr>
        <p:spPr>
          <a:xfrm>
            <a:off x="10996268" y="707762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Elipse 218">
            <a:extLst>
              <a:ext uri="{FF2B5EF4-FFF2-40B4-BE49-F238E27FC236}">
                <a16:creationId xmlns:a16="http://schemas.microsoft.com/office/drawing/2014/main" xmlns="" id="{0454B93D-A3B8-D57D-02EC-C7A41035819F}"/>
              </a:ext>
            </a:extLst>
          </p:cNvPr>
          <p:cNvSpPr>
            <a:spLocks noChangeAspect="1"/>
          </p:cNvSpPr>
          <p:nvPr/>
        </p:nvSpPr>
        <p:spPr>
          <a:xfrm>
            <a:off x="10727821" y="712417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Elipse 220">
            <a:extLst>
              <a:ext uri="{FF2B5EF4-FFF2-40B4-BE49-F238E27FC236}">
                <a16:creationId xmlns:a16="http://schemas.microsoft.com/office/drawing/2014/main" xmlns="" id="{64C30AC6-6BED-7DEA-E468-53EA47E27E46}"/>
              </a:ext>
            </a:extLst>
          </p:cNvPr>
          <p:cNvSpPr>
            <a:spLocks noChangeAspect="1"/>
          </p:cNvSpPr>
          <p:nvPr/>
        </p:nvSpPr>
        <p:spPr>
          <a:xfrm>
            <a:off x="9781546" y="7875545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xmlns="" id="{BFDCBF47-97DA-1297-37C1-74339D4562F8}"/>
              </a:ext>
            </a:extLst>
          </p:cNvPr>
          <p:cNvSpPr>
            <a:spLocks noChangeAspect="1"/>
          </p:cNvSpPr>
          <p:nvPr/>
        </p:nvSpPr>
        <p:spPr>
          <a:xfrm>
            <a:off x="10942578" y="783565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xmlns="" id="{6D4326FC-D33F-20CC-E79B-47785B93C278}"/>
              </a:ext>
            </a:extLst>
          </p:cNvPr>
          <p:cNvSpPr>
            <a:spLocks noChangeAspect="1"/>
          </p:cNvSpPr>
          <p:nvPr/>
        </p:nvSpPr>
        <p:spPr>
          <a:xfrm>
            <a:off x="10962716" y="951128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CaixaDeTexto 226">
            <a:extLst>
              <a:ext uri="{FF2B5EF4-FFF2-40B4-BE49-F238E27FC236}">
                <a16:creationId xmlns:a16="http://schemas.microsoft.com/office/drawing/2014/main" xmlns="" id="{69954594-5A2A-4738-6ABC-DF3388B09326}"/>
              </a:ext>
            </a:extLst>
          </p:cNvPr>
          <p:cNvSpPr txBox="1"/>
          <p:nvPr/>
        </p:nvSpPr>
        <p:spPr>
          <a:xfrm>
            <a:off x="9882282" y="5933113"/>
            <a:ext cx="907339" cy="2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xmlns="" id="{585BD1E1-662E-BA29-9363-295E8B2FD208}"/>
              </a:ext>
            </a:extLst>
          </p:cNvPr>
          <p:cNvSpPr txBox="1"/>
          <p:nvPr/>
        </p:nvSpPr>
        <p:spPr>
          <a:xfrm>
            <a:off x="12092324" y="4297200"/>
            <a:ext cx="665136" cy="2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8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:a16="http://schemas.microsoft.com/office/drawing/2014/main" xmlns="" id="{1B545A42-FA40-B3CF-E0EC-C32A5AC8256F}"/>
              </a:ext>
            </a:extLst>
          </p:cNvPr>
          <p:cNvSpPr txBox="1"/>
          <p:nvPr/>
        </p:nvSpPr>
        <p:spPr>
          <a:xfrm>
            <a:off x="11679594" y="1811075"/>
            <a:ext cx="394956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30" name="CaixaDeTexto 229">
            <a:extLst>
              <a:ext uri="{FF2B5EF4-FFF2-40B4-BE49-F238E27FC236}">
                <a16:creationId xmlns:a16="http://schemas.microsoft.com/office/drawing/2014/main" xmlns="" id="{D2C28977-113D-D8D5-E90C-899CAE816326}"/>
              </a:ext>
            </a:extLst>
          </p:cNvPr>
          <p:cNvSpPr txBox="1"/>
          <p:nvPr/>
        </p:nvSpPr>
        <p:spPr>
          <a:xfrm>
            <a:off x="6853501" y="3373934"/>
            <a:ext cx="831469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Comodoro</a:t>
            </a:r>
          </a:p>
        </p:txBody>
      </p:sp>
      <p:sp>
        <p:nvSpPr>
          <p:cNvPr id="231" name="Elipse 230">
            <a:extLst>
              <a:ext uri="{FF2B5EF4-FFF2-40B4-BE49-F238E27FC236}">
                <a16:creationId xmlns:a16="http://schemas.microsoft.com/office/drawing/2014/main" xmlns="" id="{EF082129-3983-1BA6-ED66-6630D872D456}"/>
              </a:ext>
            </a:extLst>
          </p:cNvPr>
          <p:cNvSpPr>
            <a:spLocks noChangeAspect="1"/>
          </p:cNvSpPr>
          <p:nvPr/>
        </p:nvSpPr>
        <p:spPr>
          <a:xfrm>
            <a:off x="7906948" y="366159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CaixaDeTexto 231">
            <a:extLst>
              <a:ext uri="{FF2B5EF4-FFF2-40B4-BE49-F238E27FC236}">
                <a16:creationId xmlns:a16="http://schemas.microsoft.com/office/drawing/2014/main" xmlns="" id="{9E420DDF-EB3C-EDED-D771-75708F9DFD18}"/>
              </a:ext>
            </a:extLst>
          </p:cNvPr>
          <p:cNvSpPr txBox="1"/>
          <p:nvPr/>
        </p:nvSpPr>
        <p:spPr>
          <a:xfrm>
            <a:off x="11838496" y="4163141"/>
            <a:ext cx="62892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Brasília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xmlns="" id="{0265D305-3C3D-4AF0-EEFC-DB507D26D845}"/>
              </a:ext>
            </a:extLst>
          </p:cNvPr>
          <p:cNvSpPr>
            <a:spLocks noChangeAspect="1"/>
          </p:cNvSpPr>
          <p:nvPr/>
        </p:nvSpPr>
        <p:spPr>
          <a:xfrm>
            <a:off x="12148663" y="445277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Elipse 237">
            <a:extLst>
              <a:ext uri="{FF2B5EF4-FFF2-40B4-BE49-F238E27FC236}">
                <a16:creationId xmlns:a16="http://schemas.microsoft.com/office/drawing/2014/main" xmlns="" id="{AB849318-133D-F14F-BC75-98EE88101AFC}"/>
              </a:ext>
            </a:extLst>
          </p:cNvPr>
          <p:cNvSpPr>
            <a:spLocks noChangeAspect="1"/>
          </p:cNvSpPr>
          <p:nvPr/>
        </p:nvSpPr>
        <p:spPr>
          <a:xfrm>
            <a:off x="6390221" y="185297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CaixaDeTexto 238">
            <a:extLst>
              <a:ext uri="{FF2B5EF4-FFF2-40B4-BE49-F238E27FC236}">
                <a16:creationId xmlns:a16="http://schemas.microsoft.com/office/drawing/2014/main" xmlns="" id="{9A705F03-E905-5575-D2D8-0B689320B18D}"/>
              </a:ext>
            </a:extLst>
          </p:cNvPr>
          <p:cNvSpPr txBox="1"/>
          <p:nvPr/>
        </p:nvSpPr>
        <p:spPr>
          <a:xfrm>
            <a:off x="13106070" y="6306600"/>
            <a:ext cx="886726" cy="45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Juiz de Fora</a:t>
            </a:r>
          </a:p>
        </p:txBody>
      </p:sp>
      <p:sp>
        <p:nvSpPr>
          <p:cNvPr id="240" name="CaixaDeTexto 239">
            <a:extLst>
              <a:ext uri="{FF2B5EF4-FFF2-40B4-BE49-F238E27FC236}">
                <a16:creationId xmlns:a16="http://schemas.microsoft.com/office/drawing/2014/main" xmlns="" id="{008B1B87-1C33-2864-5DAF-7CC5A11A4E69}"/>
              </a:ext>
            </a:extLst>
          </p:cNvPr>
          <p:cNvSpPr txBox="1"/>
          <p:nvPr/>
        </p:nvSpPr>
        <p:spPr>
          <a:xfrm>
            <a:off x="12951679" y="5813372"/>
            <a:ext cx="819245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Belo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Horizonte 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xmlns="" id="{42B350B6-3F47-9BF6-69BD-52D642A7E373}"/>
              </a:ext>
            </a:extLst>
          </p:cNvPr>
          <p:cNvSpPr txBox="1"/>
          <p:nvPr/>
        </p:nvSpPr>
        <p:spPr>
          <a:xfrm>
            <a:off x="10223027" y="5019360"/>
            <a:ext cx="53638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Jataí  </a:t>
            </a:r>
          </a:p>
        </p:txBody>
      </p:sp>
      <p:sp>
        <p:nvSpPr>
          <p:cNvPr id="242" name="CaixaDeTexto 241">
            <a:extLst>
              <a:ext uri="{FF2B5EF4-FFF2-40B4-BE49-F238E27FC236}">
                <a16:creationId xmlns:a16="http://schemas.microsoft.com/office/drawing/2014/main" xmlns="" id="{0E6EA1A8-B6B1-57F6-0941-FB10E6AEA2DC}"/>
              </a:ext>
            </a:extLst>
          </p:cNvPr>
          <p:cNvSpPr txBox="1"/>
          <p:nvPr/>
        </p:nvSpPr>
        <p:spPr>
          <a:xfrm>
            <a:off x="11630578" y="5067981"/>
            <a:ext cx="780831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Itumbiara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:a16="http://schemas.microsoft.com/office/drawing/2014/main" xmlns="" id="{476FE9E5-293B-2527-D7EA-16AA45BC5FBD}"/>
              </a:ext>
            </a:extLst>
          </p:cNvPr>
          <p:cNvSpPr txBox="1"/>
          <p:nvPr/>
        </p:nvSpPr>
        <p:spPr>
          <a:xfrm>
            <a:off x="11071463" y="4427273"/>
            <a:ext cx="653370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Goiânia</a:t>
            </a:r>
          </a:p>
        </p:txBody>
      </p:sp>
      <p:sp>
        <p:nvSpPr>
          <p:cNvPr id="244" name="Elipse 243">
            <a:extLst>
              <a:ext uri="{FF2B5EF4-FFF2-40B4-BE49-F238E27FC236}">
                <a16:creationId xmlns:a16="http://schemas.microsoft.com/office/drawing/2014/main" xmlns="" id="{E7498395-B4AD-BA80-BE79-8EB52681DC33}"/>
              </a:ext>
            </a:extLst>
          </p:cNvPr>
          <p:cNvSpPr>
            <a:spLocks noChangeAspect="1"/>
          </p:cNvSpPr>
          <p:nvPr/>
        </p:nvSpPr>
        <p:spPr>
          <a:xfrm>
            <a:off x="11667386" y="473539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CaixaDeTexto 244">
            <a:extLst>
              <a:ext uri="{FF2B5EF4-FFF2-40B4-BE49-F238E27FC236}">
                <a16:creationId xmlns:a16="http://schemas.microsoft.com/office/drawing/2014/main" xmlns="" id="{AC855FA3-021B-9FA2-D32F-285C86A83DA1}"/>
              </a:ext>
            </a:extLst>
          </p:cNvPr>
          <p:cNvSpPr txBox="1"/>
          <p:nvPr/>
        </p:nvSpPr>
        <p:spPr>
          <a:xfrm>
            <a:off x="10449068" y="4589344"/>
            <a:ext cx="964687" cy="45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Verde</a:t>
            </a:r>
          </a:p>
        </p:txBody>
      </p:sp>
      <p:sp>
        <p:nvSpPr>
          <p:cNvPr id="246" name="Elipse 245">
            <a:extLst>
              <a:ext uri="{FF2B5EF4-FFF2-40B4-BE49-F238E27FC236}">
                <a16:creationId xmlns:a16="http://schemas.microsoft.com/office/drawing/2014/main" xmlns="" id="{4F08A711-C88F-5616-B67A-9B2B116FAAEC}"/>
              </a:ext>
            </a:extLst>
          </p:cNvPr>
          <p:cNvSpPr>
            <a:spLocks noChangeAspect="1"/>
          </p:cNvSpPr>
          <p:nvPr/>
        </p:nvSpPr>
        <p:spPr>
          <a:xfrm>
            <a:off x="11128815" y="508946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CaixaDeTexto 246">
            <a:extLst>
              <a:ext uri="{FF2B5EF4-FFF2-40B4-BE49-F238E27FC236}">
                <a16:creationId xmlns:a16="http://schemas.microsoft.com/office/drawing/2014/main" xmlns="" id="{02987097-1018-7629-005D-BBDCC36C4971}"/>
              </a:ext>
            </a:extLst>
          </p:cNvPr>
          <p:cNvSpPr txBox="1"/>
          <p:nvPr/>
        </p:nvSpPr>
        <p:spPr>
          <a:xfrm>
            <a:off x="9098951" y="4034983"/>
            <a:ext cx="60622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Cuiabá</a:t>
            </a:r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xmlns="" id="{28065FDC-2AB2-7CB9-0E10-96CB620B1C1D}"/>
              </a:ext>
            </a:extLst>
          </p:cNvPr>
          <p:cNvSpPr>
            <a:spLocks noChangeAspect="1"/>
          </p:cNvSpPr>
          <p:nvPr/>
        </p:nvSpPr>
        <p:spPr>
          <a:xfrm>
            <a:off x="9249186" y="429993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CaixaDeTexto 248">
            <a:extLst>
              <a:ext uri="{FF2B5EF4-FFF2-40B4-BE49-F238E27FC236}">
                <a16:creationId xmlns:a16="http://schemas.microsoft.com/office/drawing/2014/main" xmlns="" id="{F3613F2D-A047-F227-D775-E1FE05D96A9E}"/>
              </a:ext>
            </a:extLst>
          </p:cNvPr>
          <p:cNvSpPr txBox="1"/>
          <p:nvPr/>
        </p:nvSpPr>
        <p:spPr>
          <a:xfrm>
            <a:off x="9152164" y="5898836"/>
            <a:ext cx="641148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Campo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Grande</a:t>
            </a:r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xmlns="" id="{571D6D64-1FB2-4CE8-3046-44F38C4CA22A}"/>
              </a:ext>
            </a:extLst>
          </p:cNvPr>
          <p:cNvSpPr>
            <a:spLocks noChangeAspect="1"/>
          </p:cNvSpPr>
          <p:nvPr/>
        </p:nvSpPr>
        <p:spPr>
          <a:xfrm>
            <a:off x="9770212" y="604202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xmlns="" id="{08685108-654F-95C9-6CFD-CCE27A2C6FE1}"/>
              </a:ext>
            </a:extLst>
          </p:cNvPr>
          <p:cNvSpPr>
            <a:spLocks noChangeAspect="1"/>
          </p:cNvSpPr>
          <p:nvPr/>
        </p:nvSpPr>
        <p:spPr>
          <a:xfrm>
            <a:off x="13821678" y="655232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xmlns="" id="{B3EA784D-13B3-8D87-5C4C-F995EE21227C}"/>
              </a:ext>
            </a:extLst>
          </p:cNvPr>
          <p:cNvSpPr>
            <a:spLocks noChangeAspect="1"/>
          </p:cNvSpPr>
          <p:nvPr/>
        </p:nvSpPr>
        <p:spPr>
          <a:xfrm>
            <a:off x="13588270" y="585911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CaixaDeTexto 252">
            <a:extLst>
              <a:ext uri="{FF2B5EF4-FFF2-40B4-BE49-F238E27FC236}">
                <a16:creationId xmlns:a16="http://schemas.microsoft.com/office/drawing/2014/main" xmlns="" id="{FC084877-A7AE-6755-17AA-409A977395AF}"/>
              </a:ext>
            </a:extLst>
          </p:cNvPr>
          <p:cNvSpPr txBox="1"/>
          <p:nvPr/>
        </p:nvSpPr>
        <p:spPr>
          <a:xfrm>
            <a:off x="12255703" y="4557854"/>
            <a:ext cx="75289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Cristalina</a:t>
            </a:r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xmlns="" id="{27D24BF6-7294-1ADB-C0F4-1FE29925A962}"/>
              </a:ext>
            </a:extLst>
          </p:cNvPr>
          <p:cNvSpPr>
            <a:spLocks noChangeAspect="1"/>
          </p:cNvSpPr>
          <p:nvPr/>
        </p:nvSpPr>
        <p:spPr>
          <a:xfrm>
            <a:off x="12327331" y="4767848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xmlns="" id="{CFECA42A-30EF-56E7-E01B-29C66CB7400F}"/>
              </a:ext>
            </a:extLst>
          </p:cNvPr>
          <p:cNvSpPr txBox="1"/>
          <p:nvPr/>
        </p:nvSpPr>
        <p:spPr>
          <a:xfrm>
            <a:off x="11714207" y="5865372"/>
            <a:ext cx="71273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Uberaba</a:t>
            </a:r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xmlns="" id="{29CCADD4-F39E-AE07-CB1A-6271B2C9C40D}"/>
              </a:ext>
            </a:extLst>
          </p:cNvPr>
          <p:cNvSpPr>
            <a:spLocks noChangeAspect="1"/>
          </p:cNvSpPr>
          <p:nvPr/>
        </p:nvSpPr>
        <p:spPr>
          <a:xfrm>
            <a:off x="12128258" y="581130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tângulo de cantos arredondados 88">
            <a:extLst>
              <a:ext uri="{FF2B5EF4-FFF2-40B4-BE49-F238E27FC236}">
                <a16:creationId xmlns:a16="http://schemas.microsoft.com/office/drawing/2014/main" xmlns="" id="{AEA740B3-18B1-F361-658E-C163990DE0BF}"/>
              </a:ext>
            </a:extLst>
          </p:cNvPr>
          <p:cNvSpPr/>
          <p:nvPr/>
        </p:nvSpPr>
        <p:spPr>
          <a:xfrm>
            <a:off x="14988092" y="6492875"/>
            <a:ext cx="4415166" cy="1112388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BR-040/MG/RJ</a:t>
            </a:r>
          </a:p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(Juiz de Fora/MG – Rio de Janeiro/RJ)</a:t>
            </a:r>
          </a:p>
        </p:txBody>
      </p:sp>
      <p:cxnSp>
        <p:nvCxnSpPr>
          <p:cNvPr id="258" name="Conector reto 257">
            <a:extLst>
              <a:ext uri="{FF2B5EF4-FFF2-40B4-BE49-F238E27FC236}">
                <a16:creationId xmlns:a16="http://schemas.microsoft.com/office/drawing/2014/main" xmlns="" id="{81CA7326-5BEA-DA17-3965-12FA55900E6F}"/>
              </a:ext>
            </a:extLst>
          </p:cNvPr>
          <p:cNvCxnSpPr>
            <a:cxnSpLocks/>
            <a:stCxn id="257" idx="1"/>
          </p:cNvCxnSpPr>
          <p:nvPr/>
        </p:nvCxnSpPr>
        <p:spPr>
          <a:xfrm flipH="1" flipV="1">
            <a:off x="13986525" y="6754244"/>
            <a:ext cx="1001567" cy="2948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to 258">
            <a:extLst>
              <a:ext uri="{FF2B5EF4-FFF2-40B4-BE49-F238E27FC236}">
                <a16:creationId xmlns:a16="http://schemas.microsoft.com/office/drawing/2014/main" xmlns="" id="{DA19825D-ABF9-C5E0-8A66-E12C4D041B7D}"/>
              </a:ext>
            </a:extLst>
          </p:cNvPr>
          <p:cNvCxnSpPr>
            <a:cxnSpLocks/>
            <a:stCxn id="309" idx="3"/>
          </p:cNvCxnSpPr>
          <p:nvPr/>
        </p:nvCxnSpPr>
        <p:spPr>
          <a:xfrm flipV="1">
            <a:off x="8604250" y="8073259"/>
            <a:ext cx="1638059" cy="8745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tângulo de cantos arredondados 158">
            <a:extLst>
              <a:ext uri="{FF2B5EF4-FFF2-40B4-BE49-F238E27FC236}">
                <a16:creationId xmlns:a16="http://schemas.microsoft.com/office/drawing/2014/main" xmlns="" id="{B932F590-1E0C-53BE-6F1C-08B1B375DEA7}"/>
              </a:ext>
            </a:extLst>
          </p:cNvPr>
          <p:cNvSpPr/>
          <p:nvPr/>
        </p:nvSpPr>
        <p:spPr>
          <a:xfrm>
            <a:off x="4675226" y="6282897"/>
            <a:ext cx="3605841" cy="73891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CN1 – BR/060/452/GO</a:t>
            </a:r>
          </a:p>
        </p:txBody>
      </p:sp>
      <p:cxnSp>
        <p:nvCxnSpPr>
          <p:cNvPr id="261" name="Conector reto 260">
            <a:extLst>
              <a:ext uri="{FF2B5EF4-FFF2-40B4-BE49-F238E27FC236}">
                <a16:creationId xmlns:a16="http://schemas.microsoft.com/office/drawing/2014/main" xmlns="" id="{1A29CD4E-B707-813A-F39C-1825A7893017}"/>
              </a:ext>
            </a:extLst>
          </p:cNvPr>
          <p:cNvCxnSpPr>
            <a:cxnSpLocks/>
            <a:stCxn id="260" idx="3"/>
          </p:cNvCxnSpPr>
          <p:nvPr/>
        </p:nvCxnSpPr>
        <p:spPr>
          <a:xfrm flipV="1">
            <a:off x="8281067" y="5353939"/>
            <a:ext cx="3166203" cy="12984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tângulo de cantos arredondados 156">
            <a:extLst>
              <a:ext uri="{FF2B5EF4-FFF2-40B4-BE49-F238E27FC236}">
                <a16:creationId xmlns:a16="http://schemas.microsoft.com/office/drawing/2014/main" xmlns="" id="{BCAA36CC-023A-71E2-6453-D95EA1851F13}"/>
              </a:ext>
            </a:extLst>
          </p:cNvPr>
          <p:cNvSpPr/>
          <p:nvPr/>
        </p:nvSpPr>
        <p:spPr>
          <a:xfrm>
            <a:off x="3285364" y="3322626"/>
            <a:ext cx="2541889" cy="758146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CN5 – BR/364/RO</a:t>
            </a:r>
          </a:p>
        </p:txBody>
      </p:sp>
      <p:cxnSp>
        <p:nvCxnSpPr>
          <p:cNvPr id="263" name="Conector reto 262">
            <a:extLst>
              <a:ext uri="{FF2B5EF4-FFF2-40B4-BE49-F238E27FC236}">
                <a16:creationId xmlns:a16="http://schemas.microsoft.com/office/drawing/2014/main" xmlns="" id="{D14599E7-D2F7-B0CB-0715-D76857DE3A02}"/>
              </a:ext>
            </a:extLst>
          </p:cNvPr>
          <p:cNvCxnSpPr>
            <a:cxnSpLocks/>
            <a:stCxn id="262" idx="3"/>
          </p:cNvCxnSpPr>
          <p:nvPr/>
        </p:nvCxnSpPr>
        <p:spPr>
          <a:xfrm flipV="1">
            <a:off x="5827253" y="2893361"/>
            <a:ext cx="1299109" cy="8083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tângulo de cantos arredondados 156">
            <a:extLst>
              <a:ext uri="{FF2B5EF4-FFF2-40B4-BE49-F238E27FC236}">
                <a16:creationId xmlns:a16="http://schemas.microsoft.com/office/drawing/2014/main" xmlns="" id="{35186B51-F3E1-1EE6-26EC-FEDFC219B48A}"/>
              </a:ext>
            </a:extLst>
          </p:cNvPr>
          <p:cNvSpPr/>
          <p:nvPr/>
        </p:nvSpPr>
        <p:spPr>
          <a:xfrm>
            <a:off x="3697169" y="4350759"/>
            <a:ext cx="3840281" cy="73793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CN3 – BR/070/174/364/MT/RO</a:t>
            </a:r>
          </a:p>
        </p:txBody>
      </p: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xmlns="" id="{6EFFF799-0B3F-18D4-9BA7-27DE4471942E}"/>
              </a:ext>
            </a:extLst>
          </p:cNvPr>
          <p:cNvCxnSpPr>
            <a:cxnSpLocks/>
            <a:stCxn id="264" idx="3"/>
          </p:cNvCxnSpPr>
          <p:nvPr/>
        </p:nvCxnSpPr>
        <p:spPr>
          <a:xfrm flipV="1">
            <a:off x="7537450" y="4297200"/>
            <a:ext cx="571298" cy="42252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to 265">
            <a:extLst>
              <a:ext uri="{FF2B5EF4-FFF2-40B4-BE49-F238E27FC236}">
                <a16:creationId xmlns:a16="http://schemas.microsoft.com/office/drawing/2014/main" xmlns="" id="{55F5C150-34D5-DACC-E88D-20A014E4422E}"/>
              </a:ext>
            </a:extLst>
          </p:cNvPr>
          <p:cNvCxnSpPr>
            <a:cxnSpLocks/>
            <a:stCxn id="310" idx="1"/>
          </p:cNvCxnSpPr>
          <p:nvPr/>
        </p:nvCxnSpPr>
        <p:spPr>
          <a:xfrm flipH="1" flipV="1">
            <a:off x="11556944" y="7831462"/>
            <a:ext cx="357623" cy="17559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tângulo de cantos arredondados 156">
            <a:extLst>
              <a:ext uri="{FF2B5EF4-FFF2-40B4-BE49-F238E27FC236}">
                <a16:creationId xmlns:a16="http://schemas.microsoft.com/office/drawing/2014/main" xmlns="" id="{238E47D4-B1D3-5D58-20B1-6CB4159A1868}"/>
              </a:ext>
            </a:extLst>
          </p:cNvPr>
          <p:cNvSpPr/>
          <p:nvPr/>
        </p:nvSpPr>
        <p:spPr>
          <a:xfrm>
            <a:off x="4239723" y="7329972"/>
            <a:ext cx="4440727" cy="686903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BR-153/262/GO/MG (Rota Sertaneja)</a:t>
            </a:r>
          </a:p>
        </p:txBody>
      </p:sp>
      <p:cxnSp>
        <p:nvCxnSpPr>
          <p:cNvPr id="268" name="Conector reto 267">
            <a:extLst>
              <a:ext uri="{FF2B5EF4-FFF2-40B4-BE49-F238E27FC236}">
                <a16:creationId xmlns:a16="http://schemas.microsoft.com/office/drawing/2014/main" xmlns="" id="{17F459D9-0162-8C14-8F4D-31E44F3BE6C2}"/>
              </a:ext>
            </a:extLst>
          </p:cNvPr>
          <p:cNvCxnSpPr>
            <a:cxnSpLocks/>
            <a:stCxn id="267" idx="3"/>
          </p:cNvCxnSpPr>
          <p:nvPr/>
        </p:nvCxnSpPr>
        <p:spPr>
          <a:xfrm flipV="1">
            <a:off x="8680450" y="5743586"/>
            <a:ext cx="3173342" cy="19298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tângulo de cantos arredondados 156">
            <a:extLst>
              <a:ext uri="{FF2B5EF4-FFF2-40B4-BE49-F238E27FC236}">
                <a16:creationId xmlns:a16="http://schemas.microsoft.com/office/drawing/2014/main" xmlns="" id="{EE3C4070-E7F5-A1D6-8799-670D7C1F9C24}"/>
              </a:ext>
            </a:extLst>
          </p:cNvPr>
          <p:cNvSpPr/>
          <p:nvPr/>
        </p:nvSpPr>
        <p:spPr>
          <a:xfrm>
            <a:off x="4124668" y="5418923"/>
            <a:ext cx="4025450" cy="686903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CN2 – BR/060/364/GO/MT</a:t>
            </a:r>
          </a:p>
        </p:txBody>
      </p:sp>
      <p:cxnSp>
        <p:nvCxnSpPr>
          <p:cNvPr id="270" name="Conector reto 269">
            <a:extLst>
              <a:ext uri="{FF2B5EF4-FFF2-40B4-BE49-F238E27FC236}">
                <a16:creationId xmlns:a16="http://schemas.microsoft.com/office/drawing/2014/main" xmlns="" id="{A8B0328A-CC3A-3713-8381-76F64EF878C8}"/>
              </a:ext>
            </a:extLst>
          </p:cNvPr>
          <p:cNvCxnSpPr>
            <a:cxnSpLocks/>
            <a:stCxn id="269" idx="3"/>
          </p:cNvCxnSpPr>
          <p:nvPr/>
        </p:nvCxnSpPr>
        <p:spPr>
          <a:xfrm flipV="1">
            <a:off x="8150116" y="5088694"/>
            <a:ext cx="2359984" cy="6736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tângulo de cantos arredondados 158">
            <a:extLst>
              <a:ext uri="{FF2B5EF4-FFF2-40B4-BE49-F238E27FC236}">
                <a16:creationId xmlns:a16="http://schemas.microsoft.com/office/drawing/2014/main" xmlns="" id="{DEB503D0-7085-05B5-03CD-5428583D5261}"/>
              </a:ext>
            </a:extLst>
          </p:cNvPr>
          <p:cNvSpPr/>
          <p:nvPr/>
        </p:nvSpPr>
        <p:spPr>
          <a:xfrm>
            <a:off x="13338241" y="7864475"/>
            <a:ext cx="3641763" cy="98637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BR-262/MG (Rota Zebu)</a:t>
            </a:r>
          </a:p>
        </p:txBody>
      </p:sp>
      <p:cxnSp>
        <p:nvCxnSpPr>
          <p:cNvPr id="272" name="Conector reto 271">
            <a:extLst>
              <a:ext uri="{FF2B5EF4-FFF2-40B4-BE49-F238E27FC236}">
                <a16:creationId xmlns:a16="http://schemas.microsoft.com/office/drawing/2014/main" xmlns="" id="{E7DF7DB4-9856-D4E4-C0C2-6583A68149C8}"/>
              </a:ext>
            </a:extLst>
          </p:cNvPr>
          <p:cNvCxnSpPr>
            <a:cxnSpLocks/>
            <a:stCxn id="271" idx="1"/>
          </p:cNvCxnSpPr>
          <p:nvPr/>
        </p:nvCxnSpPr>
        <p:spPr>
          <a:xfrm flipH="1" flipV="1">
            <a:off x="12688276" y="5804864"/>
            <a:ext cx="649965" cy="25527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CaixaDeTexto 272">
            <a:extLst>
              <a:ext uri="{FF2B5EF4-FFF2-40B4-BE49-F238E27FC236}">
                <a16:creationId xmlns:a16="http://schemas.microsoft.com/office/drawing/2014/main" xmlns="" id="{2A9AF430-96CC-2A25-4A3D-6F74B238720B}"/>
              </a:ext>
            </a:extLst>
          </p:cNvPr>
          <p:cNvSpPr txBox="1"/>
          <p:nvPr/>
        </p:nvSpPr>
        <p:spPr>
          <a:xfrm>
            <a:off x="16439088" y="2063756"/>
            <a:ext cx="994027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>
                <a:solidFill>
                  <a:prstClr val="black"/>
                </a:solidFill>
                <a:latin typeface="Calibri"/>
              </a:rPr>
              <a:t>Maceió</a:t>
            </a:r>
            <a:endParaRPr lang="pt-B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xmlns="" id="{AC84E767-F3F7-08BB-C8B4-B577F711A843}"/>
              </a:ext>
            </a:extLst>
          </p:cNvPr>
          <p:cNvSpPr>
            <a:spLocks noChangeAspect="1"/>
          </p:cNvSpPr>
          <p:nvPr/>
        </p:nvSpPr>
        <p:spPr>
          <a:xfrm>
            <a:off x="16555265" y="218534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3" name="CaixaDeTexto 282">
            <a:extLst>
              <a:ext uri="{FF2B5EF4-FFF2-40B4-BE49-F238E27FC236}">
                <a16:creationId xmlns:a16="http://schemas.microsoft.com/office/drawing/2014/main" xmlns="" id="{0EC76FFF-A9ED-D294-CCE8-6276ED27097D}"/>
              </a:ext>
            </a:extLst>
          </p:cNvPr>
          <p:cNvSpPr txBox="1"/>
          <p:nvPr/>
        </p:nvSpPr>
        <p:spPr>
          <a:xfrm>
            <a:off x="5366719" y="1558203"/>
            <a:ext cx="906548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Porto Velho</a:t>
            </a:r>
          </a:p>
        </p:txBody>
      </p:sp>
      <p:sp>
        <p:nvSpPr>
          <p:cNvPr id="284" name="CaixaDeTexto 283">
            <a:extLst>
              <a:ext uri="{FF2B5EF4-FFF2-40B4-BE49-F238E27FC236}">
                <a16:creationId xmlns:a16="http://schemas.microsoft.com/office/drawing/2014/main" xmlns="" id="{D1B482A6-EEFA-07C8-B716-5D738BAC6CCB}"/>
              </a:ext>
            </a:extLst>
          </p:cNvPr>
          <p:cNvSpPr txBox="1"/>
          <p:nvPr/>
        </p:nvSpPr>
        <p:spPr>
          <a:xfrm>
            <a:off x="4124668" y="2118256"/>
            <a:ext cx="84194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 Branco</a:t>
            </a:r>
          </a:p>
        </p:txBody>
      </p:sp>
      <p:sp>
        <p:nvSpPr>
          <p:cNvPr id="285" name="Elipse 284">
            <a:extLst>
              <a:ext uri="{FF2B5EF4-FFF2-40B4-BE49-F238E27FC236}">
                <a16:creationId xmlns:a16="http://schemas.microsoft.com/office/drawing/2014/main" xmlns="" id="{9C361BD3-020B-8703-EA11-7368AD5162DB}"/>
              </a:ext>
            </a:extLst>
          </p:cNvPr>
          <p:cNvSpPr>
            <a:spLocks noChangeAspect="1"/>
          </p:cNvSpPr>
          <p:nvPr/>
        </p:nvSpPr>
        <p:spPr>
          <a:xfrm>
            <a:off x="5146877" y="224925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CaixaDeTexto 285">
            <a:extLst>
              <a:ext uri="{FF2B5EF4-FFF2-40B4-BE49-F238E27FC236}">
                <a16:creationId xmlns:a16="http://schemas.microsoft.com/office/drawing/2014/main" xmlns="" id="{B20D5AD3-5362-7171-2025-45973A6EA051}"/>
              </a:ext>
            </a:extLst>
          </p:cNvPr>
          <p:cNvSpPr txBox="1"/>
          <p:nvPr/>
        </p:nvSpPr>
        <p:spPr>
          <a:xfrm>
            <a:off x="11902733" y="2380031"/>
            <a:ext cx="623688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Palmas</a:t>
            </a:r>
          </a:p>
        </p:txBody>
      </p:sp>
      <p:sp>
        <p:nvSpPr>
          <p:cNvPr id="287" name="Elipse 286">
            <a:extLst>
              <a:ext uri="{FF2B5EF4-FFF2-40B4-BE49-F238E27FC236}">
                <a16:creationId xmlns:a16="http://schemas.microsoft.com/office/drawing/2014/main" xmlns="" id="{B83E53DA-313D-0BD7-E9E0-E1352E5837B8}"/>
              </a:ext>
            </a:extLst>
          </p:cNvPr>
          <p:cNvSpPr>
            <a:spLocks noChangeAspect="1"/>
          </p:cNvSpPr>
          <p:nvPr/>
        </p:nvSpPr>
        <p:spPr>
          <a:xfrm>
            <a:off x="11853546" y="266643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" name="CaixaDeTexto 287">
            <a:extLst>
              <a:ext uri="{FF2B5EF4-FFF2-40B4-BE49-F238E27FC236}">
                <a16:creationId xmlns:a16="http://schemas.microsoft.com/office/drawing/2014/main" xmlns="" id="{9BCBB3FF-7CE6-4B1A-BFD5-51312EC036A3}"/>
              </a:ext>
            </a:extLst>
          </p:cNvPr>
          <p:cNvSpPr txBox="1"/>
          <p:nvPr/>
        </p:nvSpPr>
        <p:spPr>
          <a:xfrm>
            <a:off x="14848427" y="3071641"/>
            <a:ext cx="71273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Salvador</a:t>
            </a:r>
          </a:p>
        </p:txBody>
      </p:sp>
      <p:sp>
        <p:nvSpPr>
          <p:cNvPr id="289" name="Elipse 288">
            <a:extLst>
              <a:ext uri="{FF2B5EF4-FFF2-40B4-BE49-F238E27FC236}">
                <a16:creationId xmlns:a16="http://schemas.microsoft.com/office/drawing/2014/main" xmlns="" id="{2E1C4D58-6575-AA5E-D28B-ED9C6C628FCD}"/>
              </a:ext>
            </a:extLst>
          </p:cNvPr>
          <p:cNvSpPr>
            <a:spLocks noChangeAspect="1"/>
          </p:cNvSpPr>
          <p:nvPr/>
        </p:nvSpPr>
        <p:spPr>
          <a:xfrm>
            <a:off x="15526977" y="334659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0" name="CaixaDeTexto 289">
            <a:extLst>
              <a:ext uri="{FF2B5EF4-FFF2-40B4-BE49-F238E27FC236}">
                <a16:creationId xmlns:a16="http://schemas.microsoft.com/office/drawing/2014/main" xmlns="" id="{5217FC04-DD3F-6DD8-7E64-169B7E14530F}"/>
              </a:ext>
            </a:extLst>
          </p:cNvPr>
          <p:cNvSpPr txBox="1"/>
          <p:nvPr/>
        </p:nvSpPr>
        <p:spPr>
          <a:xfrm>
            <a:off x="15696744" y="2324144"/>
            <a:ext cx="811776" cy="2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SE</a:t>
            </a:r>
          </a:p>
        </p:txBody>
      </p:sp>
      <p:sp>
        <p:nvSpPr>
          <p:cNvPr id="291" name="CaixaDeTexto 290">
            <a:extLst>
              <a:ext uri="{FF2B5EF4-FFF2-40B4-BE49-F238E27FC236}">
                <a16:creationId xmlns:a16="http://schemas.microsoft.com/office/drawing/2014/main" xmlns="" id="{1270723A-257A-487B-5DD3-F2FF8BAC617F}"/>
              </a:ext>
            </a:extLst>
          </p:cNvPr>
          <p:cNvSpPr txBox="1"/>
          <p:nvPr/>
        </p:nvSpPr>
        <p:spPr>
          <a:xfrm>
            <a:off x="11899517" y="8462846"/>
            <a:ext cx="96416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Florianópolis</a:t>
            </a:r>
          </a:p>
        </p:txBody>
      </p:sp>
      <p:sp>
        <p:nvSpPr>
          <p:cNvPr id="292" name="Elipse 291">
            <a:extLst>
              <a:ext uri="{FF2B5EF4-FFF2-40B4-BE49-F238E27FC236}">
                <a16:creationId xmlns:a16="http://schemas.microsoft.com/office/drawing/2014/main" xmlns="" id="{8BD4EE24-465F-3A78-E5C0-EAA0D15CE6DA}"/>
              </a:ext>
            </a:extLst>
          </p:cNvPr>
          <p:cNvSpPr>
            <a:spLocks noChangeAspect="1"/>
          </p:cNvSpPr>
          <p:nvPr/>
        </p:nvSpPr>
        <p:spPr>
          <a:xfrm>
            <a:off x="11976504" y="863357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CaixaDeTexto 292">
            <a:extLst>
              <a:ext uri="{FF2B5EF4-FFF2-40B4-BE49-F238E27FC236}">
                <a16:creationId xmlns:a16="http://schemas.microsoft.com/office/drawing/2014/main" xmlns="" id="{80B01116-0464-286E-D92C-A05CEDD77946}"/>
              </a:ext>
            </a:extLst>
          </p:cNvPr>
          <p:cNvSpPr txBox="1"/>
          <p:nvPr/>
        </p:nvSpPr>
        <p:spPr>
          <a:xfrm>
            <a:off x="11183278" y="8338923"/>
            <a:ext cx="394956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94" name="CaixaDeTexto 293">
            <a:extLst>
              <a:ext uri="{FF2B5EF4-FFF2-40B4-BE49-F238E27FC236}">
                <a16:creationId xmlns:a16="http://schemas.microsoft.com/office/drawing/2014/main" xmlns="" id="{216922FD-59DC-DE98-96E4-72F01ED97F12}"/>
              </a:ext>
            </a:extLst>
          </p:cNvPr>
          <p:cNvSpPr txBox="1"/>
          <p:nvPr/>
        </p:nvSpPr>
        <p:spPr>
          <a:xfrm>
            <a:off x="11022632" y="5995238"/>
            <a:ext cx="74940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Fronteira</a:t>
            </a:r>
          </a:p>
        </p:txBody>
      </p:sp>
      <p:sp>
        <p:nvSpPr>
          <p:cNvPr id="295" name="Elipse 294">
            <a:extLst>
              <a:ext uri="{FF2B5EF4-FFF2-40B4-BE49-F238E27FC236}">
                <a16:creationId xmlns:a16="http://schemas.microsoft.com/office/drawing/2014/main" xmlns="" id="{8D243731-9701-C79E-0DC9-18E6A488918E}"/>
              </a:ext>
            </a:extLst>
          </p:cNvPr>
          <p:cNvSpPr>
            <a:spLocks noChangeAspect="1"/>
          </p:cNvSpPr>
          <p:nvPr/>
        </p:nvSpPr>
        <p:spPr>
          <a:xfrm>
            <a:off x="11707165" y="600609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xmlns="" id="{6A0A1026-C088-6F50-BD92-F617CB5786A5}"/>
              </a:ext>
            </a:extLst>
          </p:cNvPr>
          <p:cNvSpPr txBox="1"/>
          <p:nvPr/>
        </p:nvSpPr>
        <p:spPr>
          <a:xfrm rot="2035496">
            <a:off x="12738032" y="527787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BR-040</a:t>
            </a:r>
          </a:p>
        </p:txBody>
      </p:sp>
      <p:sp>
        <p:nvSpPr>
          <p:cNvPr id="297" name="CaixaDeTexto 296">
            <a:extLst>
              <a:ext uri="{FF2B5EF4-FFF2-40B4-BE49-F238E27FC236}">
                <a16:creationId xmlns:a16="http://schemas.microsoft.com/office/drawing/2014/main" xmlns="" id="{EAF097EA-41F4-DBB5-FB1C-B92DCA8B3DAE}"/>
              </a:ext>
            </a:extLst>
          </p:cNvPr>
          <p:cNvSpPr txBox="1"/>
          <p:nvPr/>
        </p:nvSpPr>
        <p:spPr>
          <a:xfrm>
            <a:off x="12389954" y="5544888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BR-262</a:t>
            </a:r>
          </a:p>
        </p:txBody>
      </p:sp>
      <p:sp>
        <p:nvSpPr>
          <p:cNvPr id="298" name="CaixaDeTexto 297">
            <a:extLst>
              <a:ext uri="{FF2B5EF4-FFF2-40B4-BE49-F238E27FC236}">
                <a16:creationId xmlns:a16="http://schemas.microsoft.com/office/drawing/2014/main" xmlns="" id="{64FBF67F-0DFB-F7D5-5117-6E008D44D04B}"/>
              </a:ext>
            </a:extLst>
          </p:cNvPr>
          <p:cNvSpPr txBox="1"/>
          <p:nvPr/>
        </p:nvSpPr>
        <p:spPr>
          <a:xfrm rot="4381036">
            <a:off x="11660206" y="5439738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BR-153</a:t>
            </a:r>
          </a:p>
        </p:txBody>
      </p:sp>
      <p:sp>
        <p:nvSpPr>
          <p:cNvPr id="299" name="CaixaDeTexto 298">
            <a:extLst>
              <a:ext uri="{FF2B5EF4-FFF2-40B4-BE49-F238E27FC236}">
                <a16:creationId xmlns:a16="http://schemas.microsoft.com/office/drawing/2014/main" xmlns="" id="{BF293F57-01D6-34E7-4B48-1BDE2B29FE92}"/>
              </a:ext>
            </a:extLst>
          </p:cNvPr>
          <p:cNvSpPr txBox="1"/>
          <p:nvPr/>
        </p:nvSpPr>
        <p:spPr>
          <a:xfrm rot="1103086">
            <a:off x="11262975" y="509164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BR-452</a:t>
            </a:r>
          </a:p>
        </p:txBody>
      </p:sp>
      <p:sp>
        <p:nvSpPr>
          <p:cNvPr id="300" name="CaixaDeTexto 299">
            <a:extLst>
              <a:ext uri="{FF2B5EF4-FFF2-40B4-BE49-F238E27FC236}">
                <a16:creationId xmlns:a16="http://schemas.microsoft.com/office/drawing/2014/main" xmlns="" id="{A5A9C323-1D5D-D5E1-ECAE-A2CFDDCC1436}"/>
              </a:ext>
            </a:extLst>
          </p:cNvPr>
          <p:cNvSpPr txBox="1"/>
          <p:nvPr/>
        </p:nvSpPr>
        <p:spPr>
          <a:xfrm rot="19533509">
            <a:off x="11262979" y="4876136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BR-060</a:t>
            </a:r>
          </a:p>
        </p:txBody>
      </p:sp>
      <p:sp>
        <p:nvSpPr>
          <p:cNvPr id="301" name="CaixaDeTexto 300">
            <a:extLst>
              <a:ext uri="{FF2B5EF4-FFF2-40B4-BE49-F238E27FC236}">
                <a16:creationId xmlns:a16="http://schemas.microsoft.com/office/drawing/2014/main" xmlns="" id="{95FB9C5D-13B3-0357-59FF-BBC55EB61DCF}"/>
              </a:ext>
            </a:extLst>
          </p:cNvPr>
          <p:cNvSpPr txBox="1"/>
          <p:nvPr/>
        </p:nvSpPr>
        <p:spPr>
          <a:xfrm rot="1103086">
            <a:off x="10197512" y="479519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BR-364</a:t>
            </a:r>
          </a:p>
        </p:txBody>
      </p:sp>
      <p:sp>
        <p:nvSpPr>
          <p:cNvPr id="302" name="CaixaDeTexto 301">
            <a:extLst>
              <a:ext uri="{FF2B5EF4-FFF2-40B4-BE49-F238E27FC236}">
                <a16:creationId xmlns:a16="http://schemas.microsoft.com/office/drawing/2014/main" xmlns="" id="{BDC22ACD-AD9B-C197-9D9F-1B86405C0382}"/>
              </a:ext>
            </a:extLst>
          </p:cNvPr>
          <p:cNvSpPr txBox="1"/>
          <p:nvPr/>
        </p:nvSpPr>
        <p:spPr>
          <a:xfrm rot="20354673">
            <a:off x="8775794" y="4252049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BR-070</a:t>
            </a:r>
          </a:p>
        </p:txBody>
      </p:sp>
      <p:sp>
        <p:nvSpPr>
          <p:cNvPr id="303" name="CaixaDeTexto 302">
            <a:extLst>
              <a:ext uri="{FF2B5EF4-FFF2-40B4-BE49-F238E27FC236}">
                <a16:creationId xmlns:a16="http://schemas.microsoft.com/office/drawing/2014/main" xmlns="" id="{00A9EC71-9785-7721-D842-00ED6BF6B7A5}"/>
              </a:ext>
            </a:extLst>
          </p:cNvPr>
          <p:cNvSpPr txBox="1"/>
          <p:nvPr/>
        </p:nvSpPr>
        <p:spPr>
          <a:xfrm rot="3370155">
            <a:off x="7929451" y="3868977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BR-174</a:t>
            </a:r>
          </a:p>
        </p:txBody>
      </p:sp>
      <p:sp>
        <p:nvSpPr>
          <p:cNvPr id="304" name="CaixaDeTexto 303">
            <a:extLst>
              <a:ext uri="{FF2B5EF4-FFF2-40B4-BE49-F238E27FC236}">
                <a16:creationId xmlns:a16="http://schemas.microsoft.com/office/drawing/2014/main" xmlns="" id="{95113C47-8713-55BE-124D-505740D9EEB1}"/>
              </a:ext>
            </a:extLst>
          </p:cNvPr>
          <p:cNvSpPr txBox="1"/>
          <p:nvPr/>
        </p:nvSpPr>
        <p:spPr>
          <a:xfrm rot="2634040">
            <a:off x="6834500" y="2338750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BR-364</a:t>
            </a:r>
          </a:p>
        </p:txBody>
      </p:sp>
      <p:sp>
        <p:nvSpPr>
          <p:cNvPr id="305" name="CaixaDeTexto 304">
            <a:extLst>
              <a:ext uri="{FF2B5EF4-FFF2-40B4-BE49-F238E27FC236}">
                <a16:creationId xmlns:a16="http://schemas.microsoft.com/office/drawing/2014/main" xmlns="" id="{E384D004-8757-7668-B85A-CDE294B1AAA8}"/>
              </a:ext>
            </a:extLst>
          </p:cNvPr>
          <p:cNvSpPr txBox="1"/>
          <p:nvPr/>
        </p:nvSpPr>
        <p:spPr>
          <a:xfrm>
            <a:off x="10464197" y="8119734"/>
            <a:ext cx="618448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Pato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Branco</a:t>
            </a:r>
          </a:p>
        </p:txBody>
      </p:sp>
      <p:sp>
        <p:nvSpPr>
          <p:cNvPr id="306" name="Elipse 305">
            <a:extLst>
              <a:ext uri="{FF2B5EF4-FFF2-40B4-BE49-F238E27FC236}">
                <a16:creationId xmlns:a16="http://schemas.microsoft.com/office/drawing/2014/main" xmlns="" id="{E06A91BC-B190-239E-B3CF-F6EADF004652}"/>
              </a:ext>
            </a:extLst>
          </p:cNvPr>
          <p:cNvSpPr>
            <a:spLocks noChangeAspect="1"/>
          </p:cNvSpPr>
          <p:nvPr/>
        </p:nvSpPr>
        <p:spPr>
          <a:xfrm>
            <a:off x="10525039" y="813264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" name="CaixaDeTexto 306">
            <a:extLst>
              <a:ext uri="{FF2B5EF4-FFF2-40B4-BE49-F238E27FC236}">
                <a16:creationId xmlns:a16="http://schemas.microsoft.com/office/drawing/2014/main" xmlns="" id="{FE1DD0EA-03FB-1890-0815-DE871B9FEB4E}"/>
              </a:ext>
            </a:extLst>
          </p:cNvPr>
          <p:cNvSpPr txBox="1"/>
          <p:nvPr/>
        </p:nvSpPr>
        <p:spPr>
          <a:xfrm>
            <a:off x="11252269" y="6645801"/>
            <a:ext cx="64289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Florínia</a:t>
            </a:r>
          </a:p>
        </p:txBody>
      </p:sp>
      <p:sp>
        <p:nvSpPr>
          <p:cNvPr id="308" name="Elipse 307">
            <a:extLst>
              <a:ext uri="{FF2B5EF4-FFF2-40B4-BE49-F238E27FC236}">
                <a16:creationId xmlns:a16="http://schemas.microsoft.com/office/drawing/2014/main" xmlns="" id="{62D95A39-EE7F-36A2-6BE9-5C655D8E3241}"/>
              </a:ext>
            </a:extLst>
          </p:cNvPr>
          <p:cNvSpPr>
            <a:spLocks noChangeAspect="1"/>
          </p:cNvSpPr>
          <p:nvPr/>
        </p:nvSpPr>
        <p:spPr>
          <a:xfrm>
            <a:off x="11211227" y="689380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" name="Retângulo de cantos arredondados 148">
            <a:extLst>
              <a:ext uri="{FF2B5EF4-FFF2-40B4-BE49-F238E27FC236}">
                <a16:creationId xmlns:a16="http://schemas.microsoft.com/office/drawing/2014/main" xmlns="" id="{05281DAB-F9C6-DD53-24EC-9FC1D8546BBA}"/>
              </a:ext>
            </a:extLst>
          </p:cNvPr>
          <p:cNvSpPr/>
          <p:nvPr/>
        </p:nvSpPr>
        <p:spPr>
          <a:xfrm>
            <a:off x="3780652" y="8550275"/>
            <a:ext cx="4823598" cy="795049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6)</a:t>
            </a:r>
          </a:p>
        </p:txBody>
      </p:sp>
      <p:sp>
        <p:nvSpPr>
          <p:cNvPr id="310" name="Retângulo de cantos arredondados 148">
            <a:extLst>
              <a:ext uri="{FF2B5EF4-FFF2-40B4-BE49-F238E27FC236}">
                <a16:creationId xmlns:a16="http://schemas.microsoft.com/office/drawing/2014/main" xmlns="" id="{6734F68B-4563-29D2-5974-E456E82045CA}"/>
              </a:ext>
            </a:extLst>
          </p:cNvPr>
          <p:cNvSpPr/>
          <p:nvPr/>
        </p:nvSpPr>
        <p:spPr>
          <a:xfrm>
            <a:off x="11914569" y="9007475"/>
            <a:ext cx="3461871" cy="1159938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3)</a:t>
            </a:r>
          </a:p>
        </p:txBody>
      </p:sp>
      <p:sp>
        <p:nvSpPr>
          <p:cNvPr id="311" name="Retângulo de cantos arredondados 156">
            <a:extLst>
              <a:ext uri="{FF2B5EF4-FFF2-40B4-BE49-F238E27FC236}">
                <a16:creationId xmlns:a16="http://schemas.microsoft.com/office/drawing/2014/main" xmlns="" id="{9CE53BC8-51FC-3EB9-ECE9-E05EFDC7CAE5}"/>
              </a:ext>
            </a:extLst>
          </p:cNvPr>
          <p:cNvSpPr/>
          <p:nvPr/>
        </p:nvSpPr>
        <p:spPr>
          <a:xfrm>
            <a:off x="15645362" y="4478509"/>
            <a:ext cx="3525010" cy="1126892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BR-040/GO/MG (Rota dos Cristais)</a:t>
            </a:r>
          </a:p>
        </p:txBody>
      </p:sp>
      <p:cxnSp>
        <p:nvCxnSpPr>
          <p:cNvPr id="312" name="Conector reto 311">
            <a:extLst>
              <a:ext uri="{FF2B5EF4-FFF2-40B4-BE49-F238E27FC236}">
                <a16:creationId xmlns:a16="http://schemas.microsoft.com/office/drawing/2014/main" xmlns="" id="{BD24833D-BA40-AB3A-DC6D-ABEFC5CE4035}"/>
              </a:ext>
            </a:extLst>
          </p:cNvPr>
          <p:cNvCxnSpPr>
            <a:cxnSpLocks/>
            <a:stCxn id="311" idx="1"/>
          </p:cNvCxnSpPr>
          <p:nvPr/>
        </p:nvCxnSpPr>
        <p:spPr>
          <a:xfrm flipH="1">
            <a:off x="12883014" y="5041955"/>
            <a:ext cx="2762349" cy="2149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CaixaDeTexto 312">
            <a:extLst>
              <a:ext uri="{FF2B5EF4-FFF2-40B4-BE49-F238E27FC236}">
                <a16:creationId xmlns:a16="http://schemas.microsoft.com/office/drawing/2014/main" xmlns="" id="{84646343-268D-DECB-F716-863584C486D4}"/>
              </a:ext>
            </a:extLst>
          </p:cNvPr>
          <p:cNvSpPr txBox="1"/>
          <p:nvPr/>
        </p:nvSpPr>
        <p:spPr>
          <a:xfrm rot="3225546">
            <a:off x="11056629" y="7413722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BR-376</a:t>
            </a:r>
          </a:p>
        </p:txBody>
      </p:sp>
      <p:sp>
        <p:nvSpPr>
          <p:cNvPr id="314" name="CaixaDeTexto 313">
            <a:extLst>
              <a:ext uri="{FF2B5EF4-FFF2-40B4-BE49-F238E27FC236}">
                <a16:creationId xmlns:a16="http://schemas.microsoft.com/office/drawing/2014/main" xmlns="" id="{82A9B894-1C38-E561-13F7-079C5B20EC94}"/>
              </a:ext>
            </a:extLst>
          </p:cNvPr>
          <p:cNvSpPr txBox="1"/>
          <p:nvPr/>
        </p:nvSpPr>
        <p:spPr>
          <a:xfrm rot="650952">
            <a:off x="10234118" y="7573250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BR-277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5A2DC479-7CC1-83C0-AE14-5367DA20C205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605DD464-690F-F6A2-ADD7-08142D6AAB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xmlns="" id="{D83AE1D8-D343-074B-DAE7-DE30ED4F4849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4265F4B-B1F5-ABF6-D546-F616D0012FD3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740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61D707D-BE65-7F67-47FB-6A7AEF76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80" y="1219490"/>
            <a:ext cx="10194830" cy="96764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074A1B5-9FC5-26AB-60B1-3E01C2F1513A}"/>
              </a:ext>
            </a:extLst>
          </p:cNvPr>
          <p:cNvSpPr txBox="1"/>
          <p:nvPr/>
        </p:nvSpPr>
        <p:spPr>
          <a:xfrm>
            <a:off x="11843605" y="1591012"/>
            <a:ext cx="4136841" cy="10156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Santana – AP</a:t>
            </a:r>
          </a:p>
          <a:p>
            <a:r>
              <a:rPr lang="pt-BR" sz="2000" dirty="0">
                <a:solidFill>
                  <a:schemeClr val="bg1"/>
                </a:solidFill>
              </a:rPr>
              <a:t>MCP01 -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MCP03 - Granel sólido vegetal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0BD42D7C-0135-D6BC-2284-0FA40CB0BE8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1042650" y="2098844"/>
            <a:ext cx="800955" cy="56050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D1F057C-16CF-079D-6E9F-77CDE02C9830}"/>
              </a:ext>
            </a:extLst>
          </p:cNvPr>
          <p:cNvSpPr txBox="1"/>
          <p:nvPr/>
        </p:nvSpPr>
        <p:spPr>
          <a:xfrm>
            <a:off x="14977922" y="2752405"/>
            <a:ext cx="4136841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Vila do Conde – PA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VDC04 - Granel sólido mineral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VDC10 - Granel sólido/líquido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VDC29 - Granel sólido vegetal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8C8DDE98-A85C-3456-AE9D-4DE7D75627E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1611595" y="3085544"/>
            <a:ext cx="3366327" cy="32858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AF060D12-4073-5C7F-88F8-ECC5041CD1AD}"/>
              </a:ext>
            </a:extLst>
          </p:cNvPr>
          <p:cNvSpPr txBox="1"/>
          <p:nvPr/>
        </p:nvSpPr>
        <p:spPr>
          <a:xfrm>
            <a:off x="15153764" y="4587875"/>
            <a:ext cx="4804286" cy="163121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Recife – PE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REC04 -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REC09 -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REC10 -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REC08 - Granel sólido vegetal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7B8C8BA2-7588-71BB-CF22-4CABC580A49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4736608" y="4587875"/>
            <a:ext cx="417156" cy="81560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85315404-3030-DC0E-83A3-16827A7C75AF}"/>
              </a:ext>
            </a:extLst>
          </p:cNvPr>
          <p:cNvSpPr txBox="1"/>
          <p:nvPr/>
        </p:nvSpPr>
        <p:spPr>
          <a:xfrm>
            <a:off x="14792982" y="6601022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Maceió – 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MAC15 - Granel sólido mineral (sal)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C7320AD9-1899-4351-BCCC-C77FA0F7278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14512117" y="4973311"/>
            <a:ext cx="280865" cy="198165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E402CDD2-E22C-B9D0-166E-153B51995403}"/>
              </a:ext>
            </a:extLst>
          </p:cNvPr>
          <p:cNvSpPr txBox="1"/>
          <p:nvPr/>
        </p:nvSpPr>
        <p:spPr>
          <a:xfrm>
            <a:off x="13536476" y="7607466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do Rio de Janeiro – RJ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RDJ06 - Óleo básico (lubrificantes)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927DDCC4-7812-205D-8873-4826B73C1DE1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2858726" y="7881873"/>
            <a:ext cx="677750" cy="7953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764042BB-3134-128D-3081-2DCAC1FD93BD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12616913" y="8049746"/>
            <a:ext cx="860985" cy="88334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26BD47CA-9D52-42D2-1FD8-0509D73F5E99}"/>
              </a:ext>
            </a:extLst>
          </p:cNvPr>
          <p:cNvSpPr txBox="1"/>
          <p:nvPr/>
        </p:nvSpPr>
        <p:spPr>
          <a:xfrm>
            <a:off x="13477898" y="8579151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Itaguaí- RJ</a:t>
            </a:r>
          </a:p>
          <a:p>
            <a:r>
              <a:rPr lang="pt-BR" sz="2000" dirty="0">
                <a:solidFill>
                  <a:schemeClr val="bg1"/>
                </a:solidFill>
              </a:rPr>
              <a:t>ITG02 - Granel sólido mineral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858F9A07-6B29-6341-3159-9AF4B2B6F718}"/>
              </a:ext>
            </a:extLst>
          </p:cNvPr>
          <p:cNvSpPr txBox="1"/>
          <p:nvPr/>
        </p:nvSpPr>
        <p:spPr>
          <a:xfrm>
            <a:off x="13106653" y="9489129"/>
            <a:ext cx="4804286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Santos – SP</a:t>
            </a:r>
          </a:p>
          <a:p>
            <a:r>
              <a:rPr lang="pt-BR" sz="2000" dirty="0">
                <a:solidFill>
                  <a:schemeClr val="bg1"/>
                </a:solidFill>
              </a:rPr>
              <a:t>Túnel Santos-Guarujá</a:t>
            </a:r>
          </a:p>
          <a:p>
            <a:r>
              <a:rPr lang="pt-BR" sz="2000" dirty="0">
                <a:solidFill>
                  <a:schemeClr val="bg1"/>
                </a:solidFill>
              </a:rPr>
              <a:t>STS33 - TRA - Carga Geral de projeto ou conteinerizada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xmlns="" id="{E8864895-33AE-0B00-4041-428807DC22AF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12113789" y="8253714"/>
            <a:ext cx="992864" cy="189713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484DC289-DF18-991B-68F2-D55D203E87BA}"/>
              </a:ext>
            </a:extLst>
          </p:cNvPr>
          <p:cNvSpPr txBox="1"/>
          <p:nvPr/>
        </p:nvSpPr>
        <p:spPr>
          <a:xfrm>
            <a:off x="2885564" y="5623659"/>
            <a:ext cx="4804286" cy="163121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Paranaguá – PR</a:t>
            </a:r>
          </a:p>
          <a:p>
            <a:r>
              <a:rPr lang="pt-BR" sz="2000" dirty="0">
                <a:solidFill>
                  <a:schemeClr val="bg1"/>
                </a:solidFill>
              </a:rPr>
              <a:t>Concessão do Canal de Acesso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PAR09 -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PAR14 -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PAR15 - Granel sólido vegetal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xmlns="" id="{8C01C691-0CDC-C64C-89D5-BD57F3C184EB}"/>
              </a:ext>
            </a:extLst>
          </p:cNvPr>
          <p:cNvCxnSpPr>
            <a:cxnSpLocks/>
            <a:endCxn id="60" idx="3"/>
          </p:cNvCxnSpPr>
          <p:nvPr/>
        </p:nvCxnSpPr>
        <p:spPr>
          <a:xfrm flipH="1" flipV="1">
            <a:off x="7689850" y="6439267"/>
            <a:ext cx="3755671" cy="201062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xmlns="" id="{86AFCD3A-B6CB-25E6-8A46-0D76973478ED}"/>
              </a:ext>
            </a:extLst>
          </p:cNvPr>
          <p:cNvSpPr txBox="1"/>
          <p:nvPr/>
        </p:nvSpPr>
        <p:spPr>
          <a:xfrm>
            <a:off x="3357742" y="7398314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Itajaí – SC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Concessão do Canal de Acesso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xmlns="" id="{E6765A47-92FF-979D-1AC2-4A2B40F240E7}"/>
              </a:ext>
            </a:extLst>
          </p:cNvPr>
          <p:cNvCxnSpPr>
            <a:cxnSpLocks/>
            <a:endCxn id="72" idx="3"/>
          </p:cNvCxnSpPr>
          <p:nvPr/>
        </p:nvCxnSpPr>
        <p:spPr>
          <a:xfrm flipH="1" flipV="1">
            <a:off x="8162028" y="7752257"/>
            <a:ext cx="3308725" cy="109851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BF0F6C12-37FD-8FE9-57EB-D7EAA8CDF32B}"/>
              </a:ext>
            </a:extLst>
          </p:cNvPr>
          <p:cNvSpPr txBox="1"/>
          <p:nvPr/>
        </p:nvSpPr>
        <p:spPr>
          <a:xfrm>
            <a:off x="3399147" y="8260088"/>
            <a:ext cx="5331110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Porto Alegre – RS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POA01 -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POA02 - Granel sólido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POA11 - Granel sólido vegetal e mineral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xmlns="" id="{067038E3-764E-AFF8-CF3E-CFAC26B2F47B}"/>
              </a:ext>
            </a:extLst>
          </p:cNvPr>
          <p:cNvCxnSpPr>
            <a:cxnSpLocks/>
            <a:endCxn id="78" idx="3"/>
          </p:cNvCxnSpPr>
          <p:nvPr/>
        </p:nvCxnSpPr>
        <p:spPr>
          <a:xfrm flipH="1" flipV="1">
            <a:off x="8730257" y="8921808"/>
            <a:ext cx="2074255" cy="59068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xmlns="" id="{FF4C66E2-A69F-2EC9-FA1F-05CC6A35DD89}"/>
              </a:ext>
            </a:extLst>
          </p:cNvPr>
          <p:cNvSpPr txBox="1"/>
          <p:nvPr/>
        </p:nvSpPr>
        <p:spPr>
          <a:xfrm>
            <a:off x="4155787" y="9696383"/>
            <a:ext cx="5059110" cy="10156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Rio Grande- RS</a:t>
            </a:r>
          </a:p>
          <a:p>
            <a:r>
              <a:rPr lang="pt-BR" sz="2000" dirty="0">
                <a:solidFill>
                  <a:schemeClr val="bg1"/>
                </a:solidFill>
              </a:rPr>
              <a:t>RIG71 - Granel sólido vegetal (arroz)</a:t>
            </a:r>
          </a:p>
          <a:p>
            <a:r>
              <a:rPr lang="pt-BR" sz="2000" dirty="0">
                <a:solidFill>
                  <a:schemeClr val="bg1"/>
                </a:solidFill>
              </a:rPr>
              <a:t>RIG10 - Carga geral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xmlns="" id="{1F851474-CF3D-79B8-B16B-3F8E3956B270}"/>
              </a:ext>
            </a:extLst>
          </p:cNvPr>
          <p:cNvCxnSpPr>
            <a:cxnSpLocks/>
            <a:endCxn id="97" idx="3"/>
          </p:cNvCxnSpPr>
          <p:nvPr/>
        </p:nvCxnSpPr>
        <p:spPr>
          <a:xfrm flipH="1">
            <a:off x="9214897" y="10079927"/>
            <a:ext cx="1430696" cy="1242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BF68FFF3-86A9-B92B-E3FD-CEC90D6E6685}"/>
              </a:ext>
            </a:extLst>
          </p:cNvPr>
          <p:cNvGrpSpPr/>
          <p:nvPr/>
        </p:nvGrpSpPr>
        <p:grpSpPr>
          <a:xfrm>
            <a:off x="2393950" y="184183"/>
            <a:ext cx="15316200" cy="1050892"/>
            <a:chOff x="2393950" y="184183"/>
            <a:chExt cx="15316200" cy="1050892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xmlns="" id="{9CEBE0E7-1901-8B60-8772-BBADE8BD84A2}"/>
                </a:ext>
              </a:extLst>
            </p:cNvPr>
            <p:cNvSpPr/>
            <p:nvPr/>
          </p:nvSpPr>
          <p:spPr>
            <a:xfrm>
              <a:off x="2393950" y="184183"/>
              <a:ext cx="15316200" cy="10508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xmlns="" id="{2B5AB041-5B24-6615-10AF-3AF9A5E3E161}"/>
                </a:ext>
              </a:extLst>
            </p:cNvPr>
            <p:cNvSpPr txBox="1"/>
            <p:nvPr/>
          </p:nvSpPr>
          <p:spPr>
            <a:xfrm>
              <a:off x="3967842" y="374892"/>
              <a:ext cx="12168416" cy="63158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4000" b="1" dirty="0">
                  <a:solidFill>
                    <a:schemeClr val="bg1"/>
                  </a:solidFill>
                </a:rPr>
                <a:t>LEILÕES DE PORTOS – 2023 e 2024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62D07046-B17A-6B12-679D-D5618986B5DB}"/>
              </a:ext>
            </a:extLst>
          </p:cNvPr>
          <p:cNvGrpSpPr/>
          <p:nvPr/>
        </p:nvGrpSpPr>
        <p:grpSpPr>
          <a:xfrm>
            <a:off x="1822450" y="1235075"/>
            <a:ext cx="3733800" cy="4079875"/>
            <a:chOff x="1670051" y="1270000"/>
            <a:chExt cx="3733800" cy="407987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xmlns="" id="{ACB490FC-65D8-A99E-C565-F6CB1960D5A0}"/>
                </a:ext>
              </a:extLst>
            </p:cNvPr>
            <p:cNvSpPr txBox="1"/>
            <p:nvPr/>
          </p:nvSpPr>
          <p:spPr>
            <a:xfrm>
              <a:off x="1670051" y="1270000"/>
              <a:ext cx="3733800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9,0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xmlns="" id="{9A10D15A-7365-CDAF-D162-340662B9897E}"/>
                </a:ext>
              </a:extLst>
            </p:cNvPr>
            <p:cNvSpPr txBox="1"/>
            <p:nvPr/>
          </p:nvSpPr>
          <p:spPr>
            <a:xfrm>
              <a:off x="2409158" y="3503295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7D65593F-F0FE-4B6D-957F-9DC482361665}"/>
                </a:ext>
              </a:extLst>
            </p:cNvPr>
            <p:cNvSpPr txBox="1"/>
            <p:nvPr/>
          </p:nvSpPr>
          <p:spPr>
            <a:xfrm>
              <a:off x="1752600" y="4231620"/>
              <a:ext cx="3651250" cy="1118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</a:t>
              </a:r>
            </a:p>
            <a:p>
              <a:pPr algn="ctr">
                <a:lnSpc>
                  <a:spcPts val="4000"/>
                </a:lnSpc>
              </a:pPr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executar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01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xmlns="" id="{087869DD-B247-A6CA-2C45-F362A52C3339}"/>
              </a:ext>
            </a:extLst>
          </p:cNvPr>
          <p:cNvSpPr/>
          <p:nvPr/>
        </p:nvSpPr>
        <p:spPr>
          <a:xfrm>
            <a:off x="1511557" y="4511675"/>
            <a:ext cx="6910948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xmlns="" id="{554F8A75-B473-1D45-C1A9-851FEA277E63}"/>
              </a:ext>
            </a:extLst>
          </p:cNvPr>
          <p:cNvSpPr txBox="1"/>
          <p:nvPr/>
        </p:nvSpPr>
        <p:spPr>
          <a:xfrm>
            <a:off x="1848122" y="4596610"/>
            <a:ext cx="62378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Leilão de Transmissão 02/2023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060C08A6-8E2D-288E-A010-49CC87086D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AC540B80-CFA6-7AC2-C1F4-1A439BB04F76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TRANSMISSÃO DE ENERGIA – 2023 E 2024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77E63BB1-B425-BE2D-DAA1-17BCB5C20E06}"/>
              </a:ext>
            </a:extLst>
          </p:cNvPr>
          <p:cNvSpPr txBox="1"/>
          <p:nvPr/>
        </p:nvSpPr>
        <p:spPr>
          <a:xfrm>
            <a:off x="7232650" y="1235075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40,1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18F1513C-6675-7C96-E457-158B2BCE81C3}"/>
              </a:ext>
            </a:extLst>
          </p:cNvPr>
          <p:cNvSpPr txBox="1"/>
          <p:nvPr/>
        </p:nvSpPr>
        <p:spPr>
          <a:xfrm>
            <a:off x="11429002" y="2706370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7A7AD06-2D7C-313A-0AA7-5F2A6AE26EFD}"/>
              </a:ext>
            </a:extLst>
          </p:cNvPr>
          <p:cNvSpPr txBox="1"/>
          <p:nvPr/>
        </p:nvSpPr>
        <p:spPr>
          <a:xfrm>
            <a:off x="7162799" y="3418642"/>
            <a:ext cx="62937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E60E176-0790-9ABD-1B98-4633FBB8BC74}"/>
              </a:ext>
            </a:extLst>
          </p:cNvPr>
          <p:cNvSpPr/>
          <p:nvPr/>
        </p:nvSpPr>
        <p:spPr>
          <a:xfrm>
            <a:off x="9934063" y="4968875"/>
            <a:ext cx="117987" cy="58205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626C50B-6C39-156E-E703-1A2A8B36D3BB}"/>
              </a:ext>
            </a:extLst>
          </p:cNvPr>
          <p:cNvSpPr txBox="1"/>
          <p:nvPr/>
        </p:nvSpPr>
        <p:spPr>
          <a:xfrm>
            <a:off x="3470273" y="8557478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180" dirty="0">
                <a:solidFill>
                  <a:srgbClr val="2D3193"/>
                </a:solidFill>
                <a:latin typeface="Impact"/>
              </a:rPr>
              <a:t>3 LOTES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5BACBD7C-37E2-D042-0824-5AFD63322974}"/>
              </a:ext>
            </a:extLst>
          </p:cNvPr>
          <p:cNvGrpSpPr/>
          <p:nvPr/>
        </p:nvGrpSpPr>
        <p:grpSpPr>
          <a:xfrm>
            <a:off x="1848122" y="5800522"/>
            <a:ext cx="6223907" cy="2860675"/>
            <a:chOff x="2457451" y="6662775"/>
            <a:chExt cx="6223907" cy="286067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xmlns="" id="{ACDFC980-0C8B-1555-8778-920D991C190B}"/>
                </a:ext>
              </a:extLst>
            </p:cNvPr>
            <p:cNvSpPr txBox="1"/>
            <p:nvPr/>
          </p:nvSpPr>
          <p:spPr>
            <a:xfrm>
              <a:off x="2457451" y="6662775"/>
              <a:ext cx="4487545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19,6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xmlns="" id="{15E1F4EB-75F2-8020-634A-E0EEC55C3C53}"/>
                </a:ext>
              </a:extLst>
            </p:cNvPr>
            <p:cNvSpPr txBox="1"/>
            <p:nvPr/>
          </p:nvSpPr>
          <p:spPr>
            <a:xfrm>
              <a:off x="6653803" y="8134070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73F03A71-768A-3219-29FE-66696D2398C0}"/>
                </a:ext>
              </a:extLst>
            </p:cNvPr>
            <p:cNvSpPr txBox="1"/>
            <p:nvPr/>
          </p:nvSpPr>
          <p:spPr>
            <a:xfrm>
              <a:off x="2457451" y="8846342"/>
              <a:ext cx="622390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a executar</a:t>
              </a:r>
              <a:endParaRPr lang="pt-BR" dirty="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5C261769-CDBA-6EF7-C76A-CE09605C2F56}"/>
              </a:ext>
            </a:extLst>
          </p:cNvPr>
          <p:cNvGrpSpPr/>
          <p:nvPr/>
        </p:nvGrpSpPr>
        <p:grpSpPr>
          <a:xfrm>
            <a:off x="553901" y="9691960"/>
            <a:ext cx="8812349" cy="1449115"/>
            <a:chOff x="562913" y="9725875"/>
            <a:chExt cx="8812349" cy="1449115"/>
          </a:xfrm>
        </p:grpSpPr>
        <p:sp>
          <p:nvSpPr>
            <p:cNvPr id="18" name="Título">
              <a:extLst>
                <a:ext uri="{FF2B5EF4-FFF2-40B4-BE49-F238E27FC236}">
                  <a16:creationId xmlns:a16="http://schemas.microsoft.com/office/drawing/2014/main" xmlns="" id="{723850AB-E0E1-C914-C89B-1547F18E76C9}"/>
                </a:ext>
              </a:extLst>
            </p:cNvPr>
            <p:cNvSpPr txBox="1"/>
            <p:nvPr/>
          </p:nvSpPr>
          <p:spPr>
            <a:xfrm>
              <a:off x="562913" y="9725875"/>
              <a:ext cx="4624440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Extensão de linhas de transmissão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2,4 mil km</a:t>
              </a:r>
            </a:p>
          </p:txBody>
        </p:sp>
        <p:sp>
          <p:nvSpPr>
            <p:cNvPr id="19" name="Título">
              <a:extLst>
                <a:ext uri="{FF2B5EF4-FFF2-40B4-BE49-F238E27FC236}">
                  <a16:creationId xmlns:a16="http://schemas.microsoft.com/office/drawing/2014/main" xmlns="" id="{9AC5ADCD-33F0-3FD5-B975-5BFD7B9A0044}"/>
                </a:ext>
              </a:extLst>
            </p:cNvPr>
            <p:cNvSpPr txBox="1"/>
            <p:nvPr/>
          </p:nvSpPr>
          <p:spPr>
            <a:xfrm>
              <a:off x="5665100" y="9725875"/>
              <a:ext cx="3710162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Capacidade de conversão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9,8 megawatts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6A691EB8-130F-6C7C-1D94-7A6E48940016}"/>
              </a:ext>
            </a:extLst>
          </p:cNvPr>
          <p:cNvGrpSpPr/>
          <p:nvPr/>
        </p:nvGrpSpPr>
        <p:grpSpPr>
          <a:xfrm>
            <a:off x="11720195" y="5800522"/>
            <a:ext cx="6652140" cy="2860675"/>
            <a:chOff x="2457451" y="6662775"/>
            <a:chExt cx="6652140" cy="2860675"/>
          </a:xfrm>
        </p:grpSpPr>
        <p:sp>
          <p:nvSpPr>
            <p:cNvPr id="23" name="object 2">
              <a:extLst>
                <a:ext uri="{FF2B5EF4-FFF2-40B4-BE49-F238E27FC236}">
                  <a16:creationId xmlns:a16="http://schemas.microsoft.com/office/drawing/2014/main" xmlns="" id="{0736082A-C82E-AFE3-E06D-7423A9F2D04D}"/>
                </a:ext>
              </a:extLst>
            </p:cNvPr>
            <p:cNvSpPr txBox="1"/>
            <p:nvPr/>
          </p:nvSpPr>
          <p:spPr>
            <a:xfrm>
              <a:off x="2457451" y="6662775"/>
              <a:ext cx="4487545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20,5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24" name="object 3">
              <a:extLst>
                <a:ext uri="{FF2B5EF4-FFF2-40B4-BE49-F238E27FC236}">
                  <a16:creationId xmlns:a16="http://schemas.microsoft.com/office/drawing/2014/main" xmlns="" id="{A63491F6-8D21-ADE9-E3BF-85FF794BFAB5}"/>
                </a:ext>
              </a:extLst>
            </p:cNvPr>
            <p:cNvSpPr txBox="1"/>
            <p:nvPr/>
          </p:nvSpPr>
          <p:spPr>
            <a:xfrm>
              <a:off x="7082036" y="8134070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85A19965-2899-3827-A4B7-620724B5075B}"/>
                </a:ext>
              </a:extLst>
            </p:cNvPr>
            <p:cNvSpPr txBox="1"/>
            <p:nvPr/>
          </p:nvSpPr>
          <p:spPr>
            <a:xfrm>
              <a:off x="2457451" y="8846342"/>
              <a:ext cx="622390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a executar</a:t>
              </a:r>
              <a:endParaRPr lang="pt-BR" dirty="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2A0BE368-20BD-2790-DC62-4F26EFE93AEC}"/>
              </a:ext>
            </a:extLst>
          </p:cNvPr>
          <p:cNvGrpSpPr/>
          <p:nvPr/>
        </p:nvGrpSpPr>
        <p:grpSpPr>
          <a:xfrm>
            <a:off x="10640091" y="9691960"/>
            <a:ext cx="8812349" cy="1449115"/>
            <a:chOff x="10612301" y="9725875"/>
            <a:chExt cx="8812349" cy="1449115"/>
          </a:xfrm>
        </p:grpSpPr>
        <p:sp>
          <p:nvSpPr>
            <p:cNvPr id="26" name="Título">
              <a:extLst>
                <a:ext uri="{FF2B5EF4-FFF2-40B4-BE49-F238E27FC236}">
                  <a16:creationId xmlns:a16="http://schemas.microsoft.com/office/drawing/2014/main" xmlns="" id="{7370FE2D-863F-4EF3-DBEF-3F7C2106427D}"/>
                </a:ext>
              </a:extLst>
            </p:cNvPr>
            <p:cNvSpPr txBox="1"/>
            <p:nvPr/>
          </p:nvSpPr>
          <p:spPr>
            <a:xfrm>
              <a:off x="10612301" y="9725875"/>
              <a:ext cx="4624440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Extensão de linhas de transmissão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6,5 mil km</a:t>
              </a:r>
            </a:p>
          </p:txBody>
        </p:sp>
        <p:sp>
          <p:nvSpPr>
            <p:cNvPr id="27" name="Título">
              <a:extLst>
                <a:ext uri="{FF2B5EF4-FFF2-40B4-BE49-F238E27FC236}">
                  <a16:creationId xmlns:a16="http://schemas.microsoft.com/office/drawing/2014/main" xmlns="" id="{61710A21-92D4-1593-7939-DB6AD08CB0DB}"/>
                </a:ext>
              </a:extLst>
            </p:cNvPr>
            <p:cNvSpPr txBox="1"/>
            <p:nvPr/>
          </p:nvSpPr>
          <p:spPr>
            <a:xfrm>
              <a:off x="15714488" y="9725875"/>
              <a:ext cx="3710162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Capacidade de conversão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9,2 megawatts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6B5E667B-794F-5834-6900-DD9845010F96}"/>
              </a:ext>
            </a:extLst>
          </p:cNvPr>
          <p:cNvSpPr txBox="1"/>
          <p:nvPr/>
        </p:nvSpPr>
        <p:spPr>
          <a:xfrm>
            <a:off x="1521671" y="5236944"/>
            <a:ext cx="6890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3193"/>
                </a:solidFill>
                <a:latin typeface="+mj-lt"/>
                <a:sym typeface="Arial Black"/>
              </a:rPr>
              <a:t>Sessão pública em 15/12/2023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xmlns="" id="{A1FC159E-2A9E-A40B-4CE1-C570B054C1B2}"/>
              </a:ext>
            </a:extLst>
          </p:cNvPr>
          <p:cNvSpPr/>
          <p:nvPr/>
        </p:nvSpPr>
        <p:spPr>
          <a:xfrm>
            <a:off x="11611744" y="4511675"/>
            <a:ext cx="6910948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ítulo">
            <a:extLst>
              <a:ext uri="{FF2B5EF4-FFF2-40B4-BE49-F238E27FC236}">
                <a16:creationId xmlns:a16="http://schemas.microsoft.com/office/drawing/2014/main" xmlns="" id="{AF9E77BD-A5B0-25EE-E785-E2EAE5559611}"/>
              </a:ext>
            </a:extLst>
          </p:cNvPr>
          <p:cNvSpPr txBox="1"/>
          <p:nvPr/>
        </p:nvSpPr>
        <p:spPr>
          <a:xfrm>
            <a:off x="11914084" y="4596610"/>
            <a:ext cx="63062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Leilão de Transmissão 01/2024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922C0AC6-E9AD-95A9-AFC5-D0347F91B4CA}"/>
              </a:ext>
            </a:extLst>
          </p:cNvPr>
          <p:cNvSpPr txBox="1"/>
          <p:nvPr/>
        </p:nvSpPr>
        <p:spPr>
          <a:xfrm>
            <a:off x="13570460" y="8557478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180" dirty="0">
                <a:solidFill>
                  <a:srgbClr val="2D3193"/>
                </a:solidFill>
                <a:latin typeface="Impact"/>
              </a:rPr>
              <a:t>15 LOTES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29B8710-E973-60C7-37D1-A3A131A89E92}"/>
              </a:ext>
            </a:extLst>
          </p:cNvPr>
          <p:cNvSpPr txBox="1"/>
          <p:nvPr/>
        </p:nvSpPr>
        <p:spPr>
          <a:xfrm>
            <a:off x="11621858" y="5236944"/>
            <a:ext cx="6890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3193"/>
                </a:solidFill>
                <a:latin typeface="+mj-lt"/>
                <a:sym typeface="Arial Black"/>
              </a:rPr>
              <a:t>Sessão pública em 28/03/2024</a:t>
            </a:r>
          </a:p>
        </p:txBody>
      </p:sp>
    </p:spTree>
    <p:extLst>
      <p:ext uri="{BB962C8B-B14F-4D97-AF65-F5344CB8AC3E}">
        <p14:creationId xmlns:p14="http://schemas.microsoft.com/office/powerpoint/2010/main" val="123587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ráfico 1028">
            <a:extLst>
              <a:ext uri="{FF2B5EF4-FFF2-40B4-BE49-F238E27FC236}">
                <a16:creationId xmlns:a16="http://schemas.microsoft.com/office/drawing/2014/main" xmlns="" id="{E22B2E01-1F24-0C23-A559-435C6A89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4050" y="1724837"/>
            <a:ext cx="8747617" cy="918763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7B5E39E-DA16-D6BF-FADD-6C211237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8083" y="1724837"/>
            <a:ext cx="8747617" cy="9187638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2257D623-C235-CCF0-9049-6F2154AAF8AD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A4E8296D-C884-CE67-78A6-C24B7A6FEC83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TRANSMISSÃO DE ENERGIA – 2023 E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59DFA82-790A-6F4F-5FAA-70107CBE0175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lang="pt-BR" sz="2400" dirty="0"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5CF8F851-24F7-260B-FE66-9CE492D09B88}"/>
              </a:ext>
            </a:extLst>
          </p:cNvPr>
          <p:cNvSpPr txBox="1"/>
          <p:nvPr/>
        </p:nvSpPr>
        <p:spPr>
          <a:xfrm>
            <a:off x="7699843" y="4566306"/>
            <a:ext cx="913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34C1AA3F-28EE-868B-B4D6-0D3FE147BD5D}"/>
              </a:ext>
            </a:extLst>
          </p:cNvPr>
          <p:cNvSpPr/>
          <p:nvPr/>
        </p:nvSpPr>
        <p:spPr>
          <a:xfrm>
            <a:off x="7154646" y="3425881"/>
            <a:ext cx="652130" cy="2783078"/>
          </a:xfrm>
          <a:custGeom>
            <a:avLst/>
            <a:gdLst/>
            <a:ahLst/>
            <a:cxnLst/>
            <a:rect l="l" t="t" r="r" b="b"/>
            <a:pathLst>
              <a:path w="408940" h="1559560">
                <a:moveTo>
                  <a:pt x="408431" y="0"/>
                </a:moveTo>
                <a:lnTo>
                  <a:pt x="175005" y="877824"/>
                </a:lnTo>
                <a:lnTo>
                  <a:pt x="14604" y="1362456"/>
                </a:lnTo>
                <a:lnTo>
                  <a:pt x="0" y="1559052"/>
                </a:lnTo>
              </a:path>
            </a:pathLst>
          </a:custGeom>
          <a:ln w="28575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xmlns="" id="{1AF890F4-1607-B201-F60B-02253F5B671D}"/>
              </a:ext>
            </a:extLst>
          </p:cNvPr>
          <p:cNvSpPr/>
          <p:nvPr/>
        </p:nvSpPr>
        <p:spPr>
          <a:xfrm>
            <a:off x="7174088" y="6265164"/>
            <a:ext cx="83034" cy="1091248"/>
          </a:xfrm>
          <a:custGeom>
            <a:avLst/>
            <a:gdLst/>
            <a:ahLst/>
            <a:cxnLst/>
            <a:rect l="l" t="t" r="r" b="b"/>
            <a:pathLst>
              <a:path w="52070" h="611504">
                <a:moveTo>
                  <a:pt x="0" y="0"/>
                </a:moveTo>
                <a:lnTo>
                  <a:pt x="27431" y="365506"/>
                </a:lnTo>
                <a:lnTo>
                  <a:pt x="51815" y="611124"/>
                </a:lnTo>
              </a:path>
            </a:pathLst>
          </a:custGeom>
          <a:ln w="28574">
            <a:solidFill>
              <a:srgbClr val="F4B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xmlns="" id="{63E4A2A2-1EB5-BA47-821C-F49D5D433E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6571" y="6782797"/>
            <a:ext cx="180651" cy="194000"/>
          </a:xfrm>
          <a:prstGeom prst="rect">
            <a:avLst/>
          </a:prstGeom>
        </p:spPr>
      </p:pic>
      <p:pic>
        <p:nvPicPr>
          <p:cNvPr id="26" name="object 18">
            <a:extLst>
              <a:ext uri="{FF2B5EF4-FFF2-40B4-BE49-F238E27FC236}">
                <a16:creationId xmlns:a16="http://schemas.microsoft.com/office/drawing/2014/main" xmlns="" id="{84EEFB60-2774-ACD1-781A-F39CC1FB245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0317" y="7220657"/>
            <a:ext cx="180652" cy="196719"/>
          </a:xfrm>
          <a:prstGeom prst="rect">
            <a:avLst/>
          </a:prstGeom>
        </p:spPr>
      </p:pic>
      <p:pic>
        <p:nvPicPr>
          <p:cNvPr id="27" name="object 19">
            <a:extLst>
              <a:ext uri="{FF2B5EF4-FFF2-40B4-BE49-F238E27FC236}">
                <a16:creationId xmlns:a16="http://schemas.microsoft.com/office/drawing/2014/main" xmlns="" id="{142238D3-EAAF-EE67-DFC4-95B30AC301F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5258" y="6048501"/>
            <a:ext cx="178220" cy="194000"/>
          </a:xfrm>
          <a:prstGeom prst="rect">
            <a:avLst/>
          </a:prstGeom>
        </p:spPr>
      </p:pic>
      <p:pic>
        <p:nvPicPr>
          <p:cNvPr id="28" name="object 20">
            <a:extLst>
              <a:ext uri="{FF2B5EF4-FFF2-40B4-BE49-F238E27FC236}">
                <a16:creationId xmlns:a16="http://schemas.microsoft.com/office/drawing/2014/main" xmlns="" id="{5C9B4ADE-92AE-5002-5884-E0DDD0887E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8730" y="3140075"/>
            <a:ext cx="180651" cy="194000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xmlns="" id="{2915BE41-DD67-5F80-BE3D-76F1A5A0FF8C}"/>
              </a:ext>
            </a:extLst>
          </p:cNvPr>
          <p:cNvSpPr/>
          <p:nvPr/>
        </p:nvSpPr>
        <p:spPr>
          <a:xfrm>
            <a:off x="6517908" y="7227908"/>
            <a:ext cx="890097" cy="686704"/>
          </a:xfrm>
          <a:custGeom>
            <a:avLst/>
            <a:gdLst/>
            <a:ahLst/>
            <a:cxnLst/>
            <a:rect l="l" t="t" r="r" b="b"/>
            <a:pathLst>
              <a:path w="558165" h="384810">
                <a:moveTo>
                  <a:pt x="0" y="0"/>
                </a:moveTo>
                <a:lnTo>
                  <a:pt x="557657" y="384810"/>
                </a:lnTo>
              </a:path>
            </a:pathLst>
          </a:custGeom>
          <a:ln w="28575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22">
            <a:extLst>
              <a:ext uri="{FF2B5EF4-FFF2-40B4-BE49-F238E27FC236}">
                <a16:creationId xmlns:a16="http://schemas.microsoft.com/office/drawing/2014/main" xmlns="" id="{D1D46BE7-A151-B577-962D-DF378A399CE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7683" y="7128190"/>
            <a:ext cx="178220" cy="194000"/>
          </a:xfrm>
          <a:prstGeom prst="rect">
            <a:avLst/>
          </a:prstGeom>
        </p:spPr>
      </p:pic>
      <p:pic>
        <p:nvPicPr>
          <p:cNvPr id="31" name="object 23">
            <a:extLst>
              <a:ext uri="{FF2B5EF4-FFF2-40B4-BE49-F238E27FC236}">
                <a16:creationId xmlns:a16="http://schemas.microsoft.com/office/drawing/2014/main" xmlns="" id="{C5108003-782E-15F4-4E7B-DF07359E6EB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741" y="7813534"/>
            <a:ext cx="180651" cy="196717"/>
          </a:xfrm>
          <a:prstGeom prst="rect">
            <a:avLst/>
          </a:prstGeom>
        </p:spPr>
      </p:pic>
      <p:sp>
        <p:nvSpPr>
          <p:cNvPr id="32" name="object 24">
            <a:extLst>
              <a:ext uri="{FF2B5EF4-FFF2-40B4-BE49-F238E27FC236}">
                <a16:creationId xmlns:a16="http://schemas.microsoft.com/office/drawing/2014/main" xmlns="" id="{5DE01C07-271B-3F68-4847-88F1EC864285}"/>
              </a:ext>
            </a:extLst>
          </p:cNvPr>
          <p:cNvSpPr txBox="1"/>
          <p:nvPr/>
        </p:nvSpPr>
        <p:spPr>
          <a:xfrm>
            <a:off x="7354739" y="6559196"/>
            <a:ext cx="1270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  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28" name="object 24">
            <a:extLst>
              <a:ext uri="{FF2B5EF4-FFF2-40B4-BE49-F238E27FC236}">
                <a16:creationId xmlns:a16="http://schemas.microsoft.com/office/drawing/2014/main" xmlns="" id="{D73D8351-E36F-36E7-6032-DA32FC609C03}"/>
              </a:ext>
            </a:extLst>
          </p:cNvPr>
          <p:cNvSpPr txBox="1"/>
          <p:nvPr/>
        </p:nvSpPr>
        <p:spPr>
          <a:xfrm>
            <a:off x="6263842" y="7600272"/>
            <a:ext cx="1270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Lote </a:t>
            </a:r>
            <a:r>
              <a:rPr sz="2000" b="1" dirty="0">
                <a:latin typeface="Calibri"/>
                <a:cs typeface="Calibri"/>
              </a:rPr>
              <a:t>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32" name="bg object 19">
            <a:extLst>
              <a:ext uri="{FF2B5EF4-FFF2-40B4-BE49-F238E27FC236}">
                <a16:creationId xmlns:a16="http://schemas.microsoft.com/office/drawing/2014/main" xmlns="" id="{F3D22AD6-532D-49F9-7A6D-4FAF5D369269}"/>
              </a:ext>
            </a:extLst>
          </p:cNvPr>
          <p:cNvSpPr/>
          <p:nvPr/>
        </p:nvSpPr>
        <p:spPr>
          <a:xfrm>
            <a:off x="17624089" y="4314023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21336" y="0"/>
                </a:moveTo>
                <a:lnTo>
                  <a:pt x="0" y="36575"/>
                </a:lnTo>
                <a:lnTo>
                  <a:pt x="42671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g object 20">
            <a:extLst>
              <a:ext uri="{FF2B5EF4-FFF2-40B4-BE49-F238E27FC236}">
                <a16:creationId xmlns:a16="http://schemas.microsoft.com/office/drawing/2014/main" xmlns="" id="{1D9569DD-9099-D3AB-A3AC-742DFE94A3DA}"/>
              </a:ext>
            </a:extLst>
          </p:cNvPr>
          <p:cNvSpPr/>
          <p:nvPr/>
        </p:nvSpPr>
        <p:spPr>
          <a:xfrm>
            <a:off x="17624089" y="4314023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0" y="36575"/>
                </a:moveTo>
                <a:lnTo>
                  <a:pt x="21336" y="0"/>
                </a:lnTo>
                <a:lnTo>
                  <a:pt x="42671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g object 21">
            <a:extLst>
              <a:ext uri="{FF2B5EF4-FFF2-40B4-BE49-F238E27FC236}">
                <a16:creationId xmlns:a16="http://schemas.microsoft.com/office/drawing/2014/main" xmlns="" id="{9D6C636A-5F0F-2EEC-1396-514469C8DD69}"/>
              </a:ext>
            </a:extLst>
          </p:cNvPr>
          <p:cNvSpPr/>
          <p:nvPr/>
        </p:nvSpPr>
        <p:spPr>
          <a:xfrm>
            <a:off x="17241516" y="423984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6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g object 22">
            <a:extLst>
              <a:ext uri="{FF2B5EF4-FFF2-40B4-BE49-F238E27FC236}">
                <a16:creationId xmlns:a16="http://schemas.microsoft.com/office/drawing/2014/main" xmlns="" id="{C47F484F-E414-930E-6729-C82628D8F8DE}"/>
              </a:ext>
            </a:extLst>
          </p:cNvPr>
          <p:cNvSpPr/>
          <p:nvPr/>
        </p:nvSpPr>
        <p:spPr>
          <a:xfrm>
            <a:off x="17241516" y="423984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6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g object 23">
            <a:extLst>
              <a:ext uri="{FF2B5EF4-FFF2-40B4-BE49-F238E27FC236}">
                <a16:creationId xmlns:a16="http://schemas.microsoft.com/office/drawing/2014/main" xmlns="" id="{433FBB90-FCFA-09D7-078F-97A471984AE6}"/>
              </a:ext>
            </a:extLst>
          </p:cNvPr>
          <p:cNvSpPr/>
          <p:nvPr/>
        </p:nvSpPr>
        <p:spPr>
          <a:xfrm>
            <a:off x="17241516" y="4557765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6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g object 24">
            <a:extLst>
              <a:ext uri="{FF2B5EF4-FFF2-40B4-BE49-F238E27FC236}">
                <a16:creationId xmlns:a16="http://schemas.microsoft.com/office/drawing/2014/main" xmlns="" id="{8EE2B9A9-36EE-07DE-6CA5-47E884F62278}"/>
              </a:ext>
            </a:extLst>
          </p:cNvPr>
          <p:cNvSpPr/>
          <p:nvPr/>
        </p:nvSpPr>
        <p:spPr>
          <a:xfrm>
            <a:off x="17241516" y="4557765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6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g object 25">
            <a:extLst>
              <a:ext uri="{FF2B5EF4-FFF2-40B4-BE49-F238E27FC236}">
                <a16:creationId xmlns:a16="http://schemas.microsoft.com/office/drawing/2014/main" xmlns="" id="{8B6D9E02-A0AF-F7DC-BCF5-6FDE446501F2}"/>
              </a:ext>
            </a:extLst>
          </p:cNvPr>
          <p:cNvSpPr/>
          <p:nvPr/>
        </p:nvSpPr>
        <p:spPr>
          <a:xfrm>
            <a:off x="18103455" y="431402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g object 26">
            <a:extLst>
              <a:ext uri="{FF2B5EF4-FFF2-40B4-BE49-F238E27FC236}">
                <a16:creationId xmlns:a16="http://schemas.microsoft.com/office/drawing/2014/main" xmlns="" id="{8AC3BA7A-A995-27FB-2950-90A78560FD82}"/>
              </a:ext>
            </a:extLst>
          </p:cNvPr>
          <p:cNvSpPr/>
          <p:nvPr/>
        </p:nvSpPr>
        <p:spPr>
          <a:xfrm>
            <a:off x="18103455" y="431402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g object 27">
            <a:extLst>
              <a:ext uri="{FF2B5EF4-FFF2-40B4-BE49-F238E27FC236}">
                <a16:creationId xmlns:a16="http://schemas.microsoft.com/office/drawing/2014/main" xmlns="" id="{DBC52E36-0B7C-78C9-A9AC-5B4A425E01D2}"/>
              </a:ext>
            </a:extLst>
          </p:cNvPr>
          <p:cNvSpPr/>
          <p:nvPr/>
        </p:nvSpPr>
        <p:spPr>
          <a:xfrm>
            <a:off x="18361575" y="4271631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5" y="0"/>
                </a:moveTo>
                <a:lnTo>
                  <a:pt x="0" y="36575"/>
                </a:lnTo>
                <a:lnTo>
                  <a:pt x="45719" y="36575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g object 28">
            <a:extLst>
              <a:ext uri="{FF2B5EF4-FFF2-40B4-BE49-F238E27FC236}">
                <a16:creationId xmlns:a16="http://schemas.microsoft.com/office/drawing/2014/main" xmlns="" id="{DFA6DB29-B788-FCA2-E1A0-1D6B331A6B18}"/>
              </a:ext>
            </a:extLst>
          </p:cNvPr>
          <p:cNvSpPr/>
          <p:nvPr/>
        </p:nvSpPr>
        <p:spPr>
          <a:xfrm>
            <a:off x="18361575" y="4271631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5" y="0"/>
                </a:lnTo>
                <a:lnTo>
                  <a:pt x="45719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g object 29">
            <a:extLst>
              <a:ext uri="{FF2B5EF4-FFF2-40B4-BE49-F238E27FC236}">
                <a16:creationId xmlns:a16="http://schemas.microsoft.com/office/drawing/2014/main" xmlns="" id="{19D9F90A-4B46-DD20-9176-E0E48B426863}"/>
              </a:ext>
            </a:extLst>
          </p:cNvPr>
          <p:cNvSpPr/>
          <p:nvPr/>
        </p:nvSpPr>
        <p:spPr>
          <a:xfrm>
            <a:off x="18034315" y="479091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4384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g object 30">
            <a:extLst>
              <a:ext uri="{FF2B5EF4-FFF2-40B4-BE49-F238E27FC236}">
                <a16:creationId xmlns:a16="http://schemas.microsoft.com/office/drawing/2014/main" xmlns="" id="{D3BBC443-A49B-1044-5FAD-B5CEA941C093}"/>
              </a:ext>
            </a:extLst>
          </p:cNvPr>
          <p:cNvSpPr/>
          <p:nvPr/>
        </p:nvSpPr>
        <p:spPr>
          <a:xfrm>
            <a:off x="18034315" y="479091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4384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g object 31">
            <a:extLst>
              <a:ext uri="{FF2B5EF4-FFF2-40B4-BE49-F238E27FC236}">
                <a16:creationId xmlns:a16="http://schemas.microsoft.com/office/drawing/2014/main" xmlns="" id="{2E59943E-6EFA-D51C-DF6B-22F6ADC2C84E}"/>
              </a:ext>
            </a:extLst>
          </p:cNvPr>
          <p:cNvSpPr/>
          <p:nvPr/>
        </p:nvSpPr>
        <p:spPr>
          <a:xfrm>
            <a:off x="17430497" y="4949871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21335" y="0"/>
                </a:moveTo>
                <a:lnTo>
                  <a:pt x="0" y="36575"/>
                </a:lnTo>
                <a:lnTo>
                  <a:pt x="42671" y="36575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g object 32">
            <a:extLst>
              <a:ext uri="{FF2B5EF4-FFF2-40B4-BE49-F238E27FC236}">
                <a16:creationId xmlns:a16="http://schemas.microsoft.com/office/drawing/2014/main" xmlns="" id="{51AC3030-E955-CC7C-EED7-FFB24C23A52A}"/>
              </a:ext>
            </a:extLst>
          </p:cNvPr>
          <p:cNvSpPr/>
          <p:nvPr/>
        </p:nvSpPr>
        <p:spPr>
          <a:xfrm>
            <a:off x="17430497" y="4949871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0" y="36575"/>
                </a:moveTo>
                <a:lnTo>
                  <a:pt x="21335" y="0"/>
                </a:lnTo>
                <a:lnTo>
                  <a:pt x="42671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g object 33">
            <a:extLst>
              <a:ext uri="{FF2B5EF4-FFF2-40B4-BE49-F238E27FC236}">
                <a16:creationId xmlns:a16="http://schemas.microsoft.com/office/drawing/2014/main" xmlns="" id="{AE584EE8-30EC-4CD2-59E0-3FB2720FABA2}"/>
              </a:ext>
            </a:extLst>
          </p:cNvPr>
          <p:cNvSpPr/>
          <p:nvPr/>
        </p:nvSpPr>
        <p:spPr>
          <a:xfrm>
            <a:off x="17029488" y="485979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g object 34">
            <a:extLst>
              <a:ext uri="{FF2B5EF4-FFF2-40B4-BE49-F238E27FC236}">
                <a16:creationId xmlns:a16="http://schemas.microsoft.com/office/drawing/2014/main" xmlns="" id="{7410E945-5C0F-6939-90C9-D20C64842C2B}"/>
              </a:ext>
            </a:extLst>
          </p:cNvPr>
          <p:cNvSpPr/>
          <p:nvPr/>
        </p:nvSpPr>
        <p:spPr>
          <a:xfrm>
            <a:off x="17029488" y="485979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g object 35">
            <a:extLst>
              <a:ext uri="{FF2B5EF4-FFF2-40B4-BE49-F238E27FC236}">
                <a16:creationId xmlns:a16="http://schemas.microsoft.com/office/drawing/2014/main" xmlns="" id="{0F289DFD-7C61-60D8-B411-D2415FB6591F}"/>
              </a:ext>
            </a:extLst>
          </p:cNvPr>
          <p:cNvSpPr/>
          <p:nvPr/>
        </p:nvSpPr>
        <p:spPr>
          <a:xfrm>
            <a:off x="16494810" y="4854495"/>
            <a:ext cx="65298" cy="69546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1336" y="0"/>
                </a:moveTo>
                <a:lnTo>
                  <a:pt x="0" y="39624"/>
                </a:lnTo>
                <a:lnTo>
                  <a:pt x="42672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g object 36">
            <a:extLst>
              <a:ext uri="{FF2B5EF4-FFF2-40B4-BE49-F238E27FC236}">
                <a16:creationId xmlns:a16="http://schemas.microsoft.com/office/drawing/2014/main" xmlns="" id="{6E5B003B-DB2D-570C-69E8-4CD65B1C27C5}"/>
              </a:ext>
            </a:extLst>
          </p:cNvPr>
          <p:cNvSpPr/>
          <p:nvPr/>
        </p:nvSpPr>
        <p:spPr>
          <a:xfrm>
            <a:off x="16494810" y="4854495"/>
            <a:ext cx="65298" cy="69546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0" y="39624"/>
                </a:moveTo>
                <a:lnTo>
                  <a:pt x="21336" y="0"/>
                </a:lnTo>
                <a:lnTo>
                  <a:pt x="42672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g object 37">
            <a:extLst>
              <a:ext uri="{FF2B5EF4-FFF2-40B4-BE49-F238E27FC236}">
                <a16:creationId xmlns:a16="http://schemas.microsoft.com/office/drawing/2014/main" xmlns="" id="{578B547C-C5D1-0AFF-79BF-8EFB14A4DD04}"/>
              </a:ext>
            </a:extLst>
          </p:cNvPr>
          <p:cNvSpPr/>
          <p:nvPr/>
        </p:nvSpPr>
        <p:spPr>
          <a:xfrm>
            <a:off x="16545512" y="4271631"/>
            <a:ext cx="1830275" cy="710916"/>
          </a:xfrm>
          <a:custGeom>
            <a:avLst/>
            <a:gdLst/>
            <a:ahLst/>
            <a:cxnLst/>
            <a:rect l="l" t="t" r="r" b="b"/>
            <a:pathLst>
              <a:path w="1210309" h="408939">
                <a:moveTo>
                  <a:pt x="0" y="353568"/>
                </a:moveTo>
                <a:lnTo>
                  <a:pt x="332232" y="356616"/>
                </a:lnTo>
              </a:path>
              <a:path w="1210309" h="408939">
                <a:moveTo>
                  <a:pt x="353568" y="356616"/>
                </a:moveTo>
                <a:lnTo>
                  <a:pt x="597408" y="408432"/>
                </a:lnTo>
              </a:path>
              <a:path w="1210309" h="408939">
                <a:moveTo>
                  <a:pt x="618744" y="408432"/>
                </a:moveTo>
                <a:lnTo>
                  <a:pt x="996696" y="316992"/>
                </a:lnTo>
              </a:path>
              <a:path w="1210309" h="408939">
                <a:moveTo>
                  <a:pt x="481584" y="164592"/>
                </a:moveTo>
                <a:lnTo>
                  <a:pt x="481584" y="18287"/>
                </a:lnTo>
              </a:path>
              <a:path w="1210309" h="408939">
                <a:moveTo>
                  <a:pt x="493775" y="0"/>
                </a:moveTo>
                <a:lnTo>
                  <a:pt x="722376" y="42672"/>
                </a:lnTo>
              </a:path>
              <a:path w="1210309" h="408939">
                <a:moveTo>
                  <a:pt x="746760" y="42672"/>
                </a:moveTo>
                <a:lnTo>
                  <a:pt x="1042416" y="42672"/>
                </a:lnTo>
              </a:path>
              <a:path w="1210309" h="408939">
                <a:moveTo>
                  <a:pt x="1063752" y="42672"/>
                </a:moveTo>
                <a:lnTo>
                  <a:pt x="1210055" y="18287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1" name="bg object 38">
            <a:extLst>
              <a:ext uri="{FF2B5EF4-FFF2-40B4-BE49-F238E27FC236}">
                <a16:creationId xmlns:a16="http://schemas.microsoft.com/office/drawing/2014/main" xmlns="" id="{146236EF-CB14-3D11-330F-410258B811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95246" y="3990799"/>
            <a:ext cx="193587" cy="378857"/>
          </a:xfrm>
          <a:prstGeom prst="rect">
            <a:avLst/>
          </a:prstGeom>
        </p:spPr>
      </p:pic>
      <p:sp>
        <p:nvSpPr>
          <p:cNvPr id="1052" name="bg object 39">
            <a:extLst>
              <a:ext uri="{FF2B5EF4-FFF2-40B4-BE49-F238E27FC236}">
                <a16:creationId xmlns:a16="http://schemas.microsoft.com/office/drawing/2014/main" xmlns="" id="{7F39CD53-8B97-F9F6-BA49-CF11D7F0AEE8}"/>
              </a:ext>
            </a:extLst>
          </p:cNvPr>
          <p:cNvSpPr/>
          <p:nvPr/>
        </p:nvSpPr>
        <p:spPr>
          <a:xfrm>
            <a:off x="19228123" y="425043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g object 40">
            <a:extLst>
              <a:ext uri="{FF2B5EF4-FFF2-40B4-BE49-F238E27FC236}">
                <a16:creationId xmlns:a16="http://schemas.microsoft.com/office/drawing/2014/main" xmlns="" id="{42EB9B38-9B9D-D28C-FC47-3475E249DD88}"/>
              </a:ext>
            </a:extLst>
          </p:cNvPr>
          <p:cNvSpPr/>
          <p:nvPr/>
        </p:nvSpPr>
        <p:spPr>
          <a:xfrm>
            <a:off x="19228123" y="425043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g object 41">
            <a:extLst>
              <a:ext uri="{FF2B5EF4-FFF2-40B4-BE49-F238E27FC236}">
                <a16:creationId xmlns:a16="http://schemas.microsoft.com/office/drawing/2014/main" xmlns="" id="{240AE419-8A17-20E9-F42C-53F74751C6D6}"/>
              </a:ext>
            </a:extLst>
          </p:cNvPr>
          <p:cNvSpPr/>
          <p:nvPr/>
        </p:nvSpPr>
        <p:spPr>
          <a:xfrm>
            <a:off x="19324920" y="454186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g object 42">
            <a:extLst>
              <a:ext uri="{FF2B5EF4-FFF2-40B4-BE49-F238E27FC236}">
                <a16:creationId xmlns:a16="http://schemas.microsoft.com/office/drawing/2014/main" xmlns="" id="{763C032C-8344-9F65-85F7-C31A52809280}"/>
              </a:ext>
            </a:extLst>
          </p:cNvPr>
          <p:cNvSpPr/>
          <p:nvPr/>
        </p:nvSpPr>
        <p:spPr>
          <a:xfrm>
            <a:off x="19324920" y="454186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g object 43">
            <a:extLst>
              <a:ext uri="{FF2B5EF4-FFF2-40B4-BE49-F238E27FC236}">
                <a16:creationId xmlns:a16="http://schemas.microsoft.com/office/drawing/2014/main" xmlns="" id="{5E4381A8-F05B-ECA1-D769-A08FE0BBA3B8}"/>
              </a:ext>
            </a:extLst>
          </p:cNvPr>
          <p:cNvSpPr/>
          <p:nvPr/>
        </p:nvSpPr>
        <p:spPr>
          <a:xfrm>
            <a:off x="19292655" y="479091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g object 44">
            <a:extLst>
              <a:ext uri="{FF2B5EF4-FFF2-40B4-BE49-F238E27FC236}">
                <a16:creationId xmlns:a16="http://schemas.microsoft.com/office/drawing/2014/main" xmlns="" id="{DE1D4BA8-97E8-3FAF-C7B6-A2E17D399B1E}"/>
              </a:ext>
            </a:extLst>
          </p:cNvPr>
          <p:cNvSpPr/>
          <p:nvPr/>
        </p:nvSpPr>
        <p:spPr>
          <a:xfrm>
            <a:off x="19292655" y="479091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g object 45">
            <a:extLst>
              <a:ext uri="{FF2B5EF4-FFF2-40B4-BE49-F238E27FC236}">
                <a16:creationId xmlns:a16="http://schemas.microsoft.com/office/drawing/2014/main" xmlns="" id="{03E12875-D77B-DA50-7701-95C9E79D5EAC}"/>
              </a:ext>
            </a:extLst>
          </p:cNvPr>
          <p:cNvSpPr/>
          <p:nvPr/>
        </p:nvSpPr>
        <p:spPr>
          <a:xfrm>
            <a:off x="19002268" y="497636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g object 46">
            <a:extLst>
              <a:ext uri="{FF2B5EF4-FFF2-40B4-BE49-F238E27FC236}">
                <a16:creationId xmlns:a16="http://schemas.microsoft.com/office/drawing/2014/main" xmlns="" id="{34BBAD06-172E-9DE3-7353-DC10D54F9568}"/>
              </a:ext>
            </a:extLst>
          </p:cNvPr>
          <p:cNvSpPr/>
          <p:nvPr/>
        </p:nvSpPr>
        <p:spPr>
          <a:xfrm>
            <a:off x="19002268" y="497636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g object 47">
            <a:extLst>
              <a:ext uri="{FF2B5EF4-FFF2-40B4-BE49-F238E27FC236}">
                <a16:creationId xmlns:a16="http://schemas.microsoft.com/office/drawing/2014/main" xmlns="" id="{9D6ADB97-FD45-90B5-0766-4DF48D52208D}"/>
              </a:ext>
            </a:extLst>
          </p:cNvPr>
          <p:cNvSpPr/>
          <p:nvPr/>
        </p:nvSpPr>
        <p:spPr>
          <a:xfrm>
            <a:off x="19122111" y="516712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g object 48">
            <a:extLst>
              <a:ext uri="{FF2B5EF4-FFF2-40B4-BE49-F238E27FC236}">
                <a16:creationId xmlns:a16="http://schemas.microsoft.com/office/drawing/2014/main" xmlns="" id="{4123F3FF-185F-5EF9-439D-7CF224B41975}"/>
              </a:ext>
            </a:extLst>
          </p:cNvPr>
          <p:cNvSpPr/>
          <p:nvPr/>
        </p:nvSpPr>
        <p:spPr>
          <a:xfrm>
            <a:off x="19122111" y="516712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g object 49">
            <a:extLst>
              <a:ext uri="{FF2B5EF4-FFF2-40B4-BE49-F238E27FC236}">
                <a16:creationId xmlns:a16="http://schemas.microsoft.com/office/drawing/2014/main" xmlns="" id="{C36BC2BF-8807-8513-8044-ABF1FB81C95D}"/>
              </a:ext>
            </a:extLst>
          </p:cNvPr>
          <p:cNvSpPr/>
          <p:nvPr/>
        </p:nvSpPr>
        <p:spPr>
          <a:xfrm>
            <a:off x="19039142" y="4319322"/>
            <a:ext cx="322651" cy="879813"/>
          </a:xfrm>
          <a:custGeom>
            <a:avLst/>
            <a:gdLst/>
            <a:ahLst/>
            <a:cxnLst/>
            <a:rect l="l" t="t" r="r" b="b"/>
            <a:pathLst>
              <a:path w="213359" h="506095">
                <a:moveTo>
                  <a:pt x="201168" y="146303"/>
                </a:moveTo>
                <a:lnTo>
                  <a:pt x="149351" y="0"/>
                </a:lnTo>
              </a:path>
              <a:path w="213359" h="506095">
                <a:moveTo>
                  <a:pt x="188975" y="271272"/>
                </a:moveTo>
                <a:lnTo>
                  <a:pt x="213359" y="167639"/>
                </a:lnTo>
              </a:path>
              <a:path w="213359" h="506095">
                <a:moveTo>
                  <a:pt x="64007" y="505967"/>
                </a:moveTo>
                <a:lnTo>
                  <a:pt x="0" y="417575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g object 50">
            <a:extLst>
              <a:ext uri="{FF2B5EF4-FFF2-40B4-BE49-F238E27FC236}">
                <a16:creationId xmlns:a16="http://schemas.microsoft.com/office/drawing/2014/main" xmlns="" id="{760D1530-9D1B-777E-E91A-B6358F91AA4C}"/>
              </a:ext>
            </a:extLst>
          </p:cNvPr>
          <p:cNvSpPr/>
          <p:nvPr/>
        </p:nvSpPr>
        <p:spPr>
          <a:xfrm>
            <a:off x="18513682" y="482270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g object 51">
            <a:extLst>
              <a:ext uri="{FF2B5EF4-FFF2-40B4-BE49-F238E27FC236}">
                <a16:creationId xmlns:a16="http://schemas.microsoft.com/office/drawing/2014/main" xmlns="" id="{F73AFE64-2346-49DE-DF01-19398DA632DE}"/>
              </a:ext>
            </a:extLst>
          </p:cNvPr>
          <p:cNvSpPr/>
          <p:nvPr/>
        </p:nvSpPr>
        <p:spPr>
          <a:xfrm>
            <a:off x="18513682" y="482270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g object 52">
            <a:extLst>
              <a:ext uri="{FF2B5EF4-FFF2-40B4-BE49-F238E27FC236}">
                <a16:creationId xmlns:a16="http://schemas.microsoft.com/office/drawing/2014/main" xmlns="" id="{8A09D3BA-B7F8-D4F1-5257-A9FB3985C812}"/>
              </a:ext>
            </a:extLst>
          </p:cNvPr>
          <p:cNvSpPr/>
          <p:nvPr/>
        </p:nvSpPr>
        <p:spPr>
          <a:xfrm>
            <a:off x="18103455" y="531018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g object 53">
            <a:extLst>
              <a:ext uri="{FF2B5EF4-FFF2-40B4-BE49-F238E27FC236}">
                <a16:creationId xmlns:a16="http://schemas.microsoft.com/office/drawing/2014/main" xmlns="" id="{26EAA0CD-AEED-E0B9-C7A6-1BB6BF009A9B}"/>
              </a:ext>
            </a:extLst>
          </p:cNvPr>
          <p:cNvSpPr/>
          <p:nvPr/>
        </p:nvSpPr>
        <p:spPr>
          <a:xfrm>
            <a:off x="18103455" y="531018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g object 54">
            <a:extLst>
              <a:ext uri="{FF2B5EF4-FFF2-40B4-BE49-F238E27FC236}">
                <a16:creationId xmlns:a16="http://schemas.microsoft.com/office/drawing/2014/main" xmlns="" id="{24A58C2E-A39F-9DF8-4926-94D3F85DB9CA}"/>
              </a:ext>
            </a:extLst>
          </p:cNvPr>
          <p:cNvSpPr/>
          <p:nvPr/>
        </p:nvSpPr>
        <p:spPr>
          <a:xfrm>
            <a:off x="18684226" y="5008157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5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g object 55">
            <a:extLst>
              <a:ext uri="{FF2B5EF4-FFF2-40B4-BE49-F238E27FC236}">
                <a16:creationId xmlns:a16="http://schemas.microsoft.com/office/drawing/2014/main" xmlns="" id="{00E4E558-EF0F-9EEE-DB21-CE9CE978BFD1}"/>
              </a:ext>
            </a:extLst>
          </p:cNvPr>
          <p:cNvSpPr/>
          <p:nvPr/>
        </p:nvSpPr>
        <p:spPr>
          <a:xfrm>
            <a:off x="18684226" y="5008157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5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g object 56">
            <a:extLst>
              <a:ext uri="{FF2B5EF4-FFF2-40B4-BE49-F238E27FC236}">
                <a16:creationId xmlns:a16="http://schemas.microsoft.com/office/drawing/2014/main" xmlns="" id="{519A9C66-4C68-0C94-5DAE-7F9650356530}"/>
              </a:ext>
            </a:extLst>
          </p:cNvPr>
          <p:cNvSpPr/>
          <p:nvPr/>
        </p:nvSpPr>
        <p:spPr>
          <a:xfrm>
            <a:off x="18647353" y="537377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g object 57">
            <a:extLst>
              <a:ext uri="{FF2B5EF4-FFF2-40B4-BE49-F238E27FC236}">
                <a16:creationId xmlns:a16="http://schemas.microsoft.com/office/drawing/2014/main" xmlns="" id="{FC48E285-974B-7693-9FCB-E801FAF027CB}"/>
              </a:ext>
            </a:extLst>
          </p:cNvPr>
          <p:cNvSpPr/>
          <p:nvPr/>
        </p:nvSpPr>
        <p:spPr>
          <a:xfrm>
            <a:off x="18647353" y="537377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g object 58">
            <a:extLst>
              <a:ext uri="{FF2B5EF4-FFF2-40B4-BE49-F238E27FC236}">
                <a16:creationId xmlns:a16="http://schemas.microsoft.com/office/drawing/2014/main" xmlns="" id="{B11DD84B-301E-59F4-B818-3B856C413FEE}"/>
              </a:ext>
            </a:extLst>
          </p:cNvPr>
          <p:cNvSpPr/>
          <p:nvPr/>
        </p:nvSpPr>
        <p:spPr>
          <a:xfrm>
            <a:off x="18154157" y="4891585"/>
            <a:ext cx="360101" cy="455913"/>
          </a:xfrm>
          <a:custGeom>
            <a:avLst/>
            <a:gdLst/>
            <a:ahLst/>
            <a:cxnLst/>
            <a:rect l="l" t="t" r="r" b="b"/>
            <a:pathLst>
              <a:path w="238125" h="262254">
                <a:moveTo>
                  <a:pt x="237744" y="0"/>
                </a:moveTo>
                <a:lnTo>
                  <a:pt x="0" y="262127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2" name="bg object 59">
            <a:extLst>
              <a:ext uri="{FF2B5EF4-FFF2-40B4-BE49-F238E27FC236}">
                <a16:creationId xmlns:a16="http://schemas.microsoft.com/office/drawing/2014/main" xmlns="" id="{F49C6E2A-6D6E-92E5-685D-7E1CB4B85FB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1300" y="4878340"/>
            <a:ext cx="156713" cy="508677"/>
          </a:xfrm>
          <a:prstGeom prst="rect">
            <a:avLst/>
          </a:prstGeom>
        </p:spPr>
      </p:pic>
      <p:sp>
        <p:nvSpPr>
          <p:cNvPr id="1073" name="bg object 60">
            <a:extLst>
              <a:ext uri="{FF2B5EF4-FFF2-40B4-BE49-F238E27FC236}">
                <a16:creationId xmlns:a16="http://schemas.microsoft.com/office/drawing/2014/main" xmlns="" id="{852D95A6-C622-AA8D-C433-FABED3834DB0}"/>
              </a:ext>
            </a:extLst>
          </p:cNvPr>
          <p:cNvSpPr/>
          <p:nvPr/>
        </p:nvSpPr>
        <p:spPr>
          <a:xfrm>
            <a:off x="17988222" y="610500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g object 61">
            <a:extLst>
              <a:ext uri="{FF2B5EF4-FFF2-40B4-BE49-F238E27FC236}">
                <a16:creationId xmlns:a16="http://schemas.microsoft.com/office/drawing/2014/main" xmlns="" id="{DE83A3AC-CCDE-C76C-0F3D-39FE3438B534}"/>
              </a:ext>
            </a:extLst>
          </p:cNvPr>
          <p:cNvSpPr/>
          <p:nvPr/>
        </p:nvSpPr>
        <p:spPr>
          <a:xfrm>
            <a:off x="17988222" y="610500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g object 62">
            <a:extLst>
              <a:ext uri="{FF2B5EF4-FFF2-40B4-BE49-F238E27FC236}">
                <a16:creationId xmlns:a16="http://schemas.microsoft.com/office/drawing/2014/main" xmlns="" id="{293D6CE7-C4D8-407D-D3D2-AAD23645F5BC}"/>
              </a:ext>
            </a:extLst>
          </p:cNvPr>
          <p:cNvSpPr/>
          <p:nvPr/>
        </p:nvSpPr>
        <p:spPr>
          <a:xfrm>
            <a:off x="17919083" y="668256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g object 63">
            <a:extLst>
              <a:ext uri="{FF2B5EF4-FFF2-40B4-BE49-F238E27FC236}">
                <a16:creationId xmlns:a16="http://schemas.microsoft.com/office/drawing/2014/main" xmlns="" id="{E95E12D1-90DB-80E5-9096-3E684FEDF97C}"/>
              </a:ext>
            </a:extLst>
          </p:cNvPr>
          <p:cNvSpPr/>
          <p:nvPr/>
        </p:nvSpPr>
        <p:spPr>
          <a:xfrm>
            <a:off x="17919083" y="668256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4384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g object 64">
            <a:extLst>
              <a:ext uri="{FF2B5EF4-FFF2-40B4-BE49-F238E27FC236}">
                <a16:creationId xmlns:a16="http://schemas.microsoft.com/office/drawing/2014/main" xmlns="" id="{9B7034AD-4913-A60E-E0FC-D12D3376AFAB}"/>
              </a:ext>
            </a:extLst>
          </p:cNvPr>
          <p:cNvSpPr/>
          <p:nvPr/>
        </p:nvSpPr>
        <p:spPr>
          <a:xfrm>
            <a:off x="17670181" y="709056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g object 65">
            <a:extLst>
              <a:ext uri="{FF2B5EF4-FFF2-40B4-BE49-F238E27FC236}">
                <a16:creationId xmlns:a16="http://schemas.microsoft.com/office/drawing/2014/main" xmlns="" id="{014D9EFA-3BA7-6D12-DA30-0A67509F0960}"/>
              </a:ext>
            </a:extLst>
          </p:cNvPr>
          <p:cNvSpPr/>
          <p:nvPr/>
        </p:nvSpPr>
        <p:spPr>
          <a:xfrm>
            <a:off x="17670181" y="709056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g object 66">
            <a:extLst>
              <a:ext uri="{FF2B5EF4-FFF2-40B4-BE49-F238E27FC236}">
                <a16:creationId xmlns:a16="http://schemas.microsoft.com/office/drawing/2014/main" xmlns="" id="{B25D196B-1E9D-9FF5-0839-A64D39483DF4}"/>
              </a:ext>
            </a:extLst>
          </p:cNvPr>
          <p:cNvSpPr/>
          <p:nvPr/>
        </p:nvSpPr>
        <p:spPr>
          <a:xfrm>
            <a:off x="17951348" y="71594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g object 67">
            <a:extLst>
              <a:ext uri="{FF2B5EF4-FFF2-40B4-BE49-F238E27FC236}">
                <a16:creationId xmlns:a16="http://schemas.microsoft.com/office/drawing/2014/main" xmlns="" id="{F63EFDDA-C4B4-2127-EDEB-4CDC0CDB90C2}"/>
              </a:ext>
            </a:extLst>
          </p:cNvPr>
          <p:cNvSpPr/>
          <p:nvPr/>
        </p:nvSpPr>
        <p:spPr>
          <a:xfrm>
            <a:off x="17951348" y="71594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g object 68">
            <a:extLst>
              <a:ext uri="{FF2B5EF4-FFF2-40B4-BE49-F238E27FC236}">
                <a16:creationId xmlns:a16="http://schemas.microsoft.com/office/drawing/2014/main" xmlns="" id="{06B0824E-24D4-4A5C-37D3-451CFECD438F}"/>
              </a:ext>
            </a:extLst>
          </p:cNvPr>
          <p:cNvSpPr/>
          <p:nvPr/>
        </p:nvSpPr>
        <p:spPr>
          <a:xfrm>
            <a:off x="17559557" y="754625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g object 69">
            <a:extLst>
              <a:ext uri="{FF2B5EF4-FFF2-40B4-BE49-F238E27FC236}">
                <a16:creationId xmlns:a16="http://schemas.microsoft.com/office/drawing/2014/main" xmlns="" id="{83752C96-F9AE-267A-35DD-968F3F442867}"/>
              </a:ext>
            </a:extLst>
          </p:cNvPr>
          <p:cNvSpPr/>
          <p:nvPr/>
        </p:nvSpPr>
        <p:spPr>
          <a:xfrm>
            <a:off x="17559557" y="754625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g object 70">
            <a:extLst>
              <a:ext uri="{FF2B5EF4-FFF2-40B4-BE49-F238E27FC236}">
                <a16:creationId xmlns:a16="http://schemas.microsoft.com/office/drawing/2014/main" xmlns="" id="{C4C46EAD-40DF-C22C-5DC6-04D791968B3D}"/>
              </a:ext>
            </a:extLst>
          </p:cNvPr>
          <p:cNvSpPr/>
          <p:nvPr/>
        </p:nvSpPr>
        <p:spPr>
          <a:xfrm>
            <a:off x="17868382" y="758335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g object 71">
            <a:extLst>
              <a:ext uri="{FF2B5EF4-FFF2-40B4-BE49-F238E27FC236}">
                <a16:creationId xmlns:a16="http://schemas.microsoft.com/office/drawing/2014/main" xmlns="" id="{3ECDA62B-E277-B435-CB0C-2ED45574066F}"/>
              </a:ext>
            </a:extLst>
          </p:cNvPr>
          <p:cNvSpPr/>
          <p:nvPr/>
        </p:nvSpPr>
        <p:spPr>
          <a:xfrm>
            <a:off x="17868382" y="758335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g object 72">
            <a:extLst>
              <a:ext uri="{FF2B5EF4-FFF2-40B4-BE49-F238E27FC236}">
                <a16:creationId xmlns:a16="http://schemas.microsoft.com/office/drawing/2014/main" xmlns="" id="{B176D6EC-5FE2-E6AA-3D33-6B46D875F471}"/>
              </a:ext>
            </a:extLst>
          </p:cNvPr>
          <p:cNvSpPr/>
          <p:nvPr/>
        </p:nvSpPr>
        <p:spPr>
          <a:xfrm>
            <a:off x="17591822" y="6173884"/>
            <a:ext cx="429241" cy="1409688"/>
          </a:xfrm>
          <a:custGeom>
            <a:avLst/>
            <a:gdLst/>
            <a:ahLst/>
            <a:cxnLst/>
            <a:rect l="l" t="t" r="r" b="b"/>
            <a:pathLst>
              <a:path w="283845" h="810895">
                <a:moveTo>
                  <a:pt x="283464" y="0"/>
                </a:moveTo>
                <a:lnTo>
                  <a:pt x="240792" y="292608"/>
                </a:lnTo>
              </a:path>
              <a:path w="283845" h="810895">
                <a:moveTo>
                  <a:pt x="216407" y="332231"/>
                </a:moveTo>
                <a:lnTo>
                  <a:pt x="85344" y="545591"/>
                </a:lnTo>
              </a:path>
              <a:path w="283845" h="810895">
                <a:moveTo>
                  <a:pt x="73151" y="566927"/>
                </a:moveTo>
                <a:lnTo>
                  <a:pt x="0" y="789432"/>
                </a:lnTo>
              </a:path>
              <a:path w="283845" h="810895">
                <a:moveTo>
                  <a:pt x="262127" y="332231"/>
                </a:moveTo>
                <a:lnTo>
                  <a:pt x="262127" y="566927"/>
                </a:lnTo>
              </a:path>
              <a:path w="283845" h="810895">
                <a:moveTo>
                  <a:pt x="262127" y="606551"/>
                </a:moveTo>
                <a:lnTo>
                  <a:pt x="207264" y="810768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g object 73">
            <a:extLst>
              <a:ext uri="{FF2B5EF4-FFF2-40B4-BE49-F238E27FC236}">
                <a16:creationId xmlns:a16="http://schemas.microsoft.com/office/drawing/2014/main" xmlns="" id="{3577F33C-EBB4-59C3-3BFD-555F725F98B3}"/>
              </a:ext>
            </a:extLst>
          </p:cNvPr>
          <p:cNvSpPr/>
          <p:nvPr/>
        </p:nvSpPr>
        <p:spPr>
          <a:xfrm>
            <a:off x="18052752" y="550094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g object 74">
            <a:extLst>
              <a:ext uri="{FF2B5EF4-FFF2-40B4-BE49-F238E27FC236}">
                <a16:creationId xmlns:a16="http://schemas.microsoft.com/office/drawing/2014/main" xmlns="" id="{33013945-C9DD-B1B8-06EF-8A13CBC4BEDB}"/>
              </a:ext>
            </a:extLst>
          </p:cNvPr>
          <p:cNvSpPr/>
          <p:nvPr/>
        </p:nvSpPr>
        <p:spPr>
          <a:xfrm>
            <a:off x="18052752" y="550094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g object 75">
            <a:extLst>
              <a:ext uri="{FF2B5EF4-FFF2-40B4-BE49-F238E27FC236}">
                <a16:creationId xmlns:a16="http://schemas.microsoft.com/office/drawing/2014/main" xmlns="" id="{04972AEE-BC41-6364-6CA9-14BED3EF2240}"/>
              </a:ext>
            </a:extLst>
          </p:cNvPr>
          <p:cNvSpPr/>
          <p:nvPr/>
        </p:nvSpPr>
        <p:spPr>
          <a:xfrm>
            <a:off x="18020487" y="5569825"/>
            <a:ext cx="69139" cy="535395"/>
          </a:xfrm>
          <a:custGeom>
            <a:avLst/>
            <a:gdLst/>
            <a:ahLst/>
            <a:cxnLst/>
            <a:rect l="l" t="t" r="r" b="b"/>
            <a:pathLst>
              <a:path w="45720" h="307975">
                <a:moveTo>
                  <a:pt x="45719" y="0"/>
                </a:moveTo>
                <a:lnTo>
                  <a:pt x="0" y="307848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g object 76">
            <a:extLst>
              <a:ext uri="{FF2B5EF4-FFF2-40B4-BE49-F238E27FC236}">
                <a16:creationId xmlns:a16="http://schemas.microsoft.com/office/drawing/2014/main" xmlns="" id="{B20663A0-33BB-C188-9687-6B899AE80CEF}"/>
              </a:ext>
            </a:extLst>
          </p:cNvPr>
          <p:cNvSpPr/>
          <p:nvPr/>
        </p:nvSpPr>
        <p:spPr>
          <a:xfrm>
            <a:off x="15457719" y="92789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g object 77">
            <a:extLst>
              <a:ext uri="{FF2B5EF4-FFF2-40B4-BE49-F238E27FC236}">
                <a16:creationId xmlns:a16="http://schemas.microsoft.com/office/drawing/2014/main" xmlns="" id="{470BC5D1-4EBC-7E33-8582-9F7EBD30CC88}"/>
              </a:ext>
            </a:extLst>
          </p:cNvPr>
          <p:cNvSpPr/>
          <p:nvPr/>
        </p:nvSpPr>
        <p:spPr>
          <a:xfrm>
            <a:off x="15457719" y="92789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g object 78">
            <a:extLst>
              <a:ext uri="{FF2B5EF4-FFF2-40B4-BE49-F238E27FC236}">
                <a16:creationId xmlns:a16="http://schemas.microsoft.com/office/drawing/2014/main" xmlns="" id="{6CB11A77-CB2E-C4E0-9BE1-6B4739088B8E}"/>
              </a:ext>
            </a:extLst>
          </p:cNvPr>
          <p:cNvSpPr/>
          <p:nvPr/>
        </p:nvSpPr>
        <p:spPr>
          <a:xfrm>
            <a:off x="17955958" y="805493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g object 79">
            <a:extLst>
              <a:ext uri="{FF2B5EF4-FFF2-40B4-BE49-F238E27FC236}">
                <a16:creationId xmlns:a16="http://schemas.microsoft.com/office/drawing/2014/main" xmlns="" id="{655664AF-8269-7706-B631-98E7799F075D}"/>
              </a:ext>
            </a:extLst>
          </p:cNvPr>
          <p:cNvSpPr/>
          <p:nvPr/>
        </p:nvSpPr>
        <p:spPr>
          <a:xfrm>
            <a:off x="17955958" y="805493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3" name="bg object 80">
            <a:extLst>
              <a:ext uri="{FF2B5EF4-FFF2-40B4-BE49-F238E27FC236}">
                <a16:creationId xmlns:a16="http://schemas.microsoft.com/office/drawing/2014/main" xmlns="" id="{96711E5D-37BF-5B3D-4818-6BDAB4430BB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20667" y="5214810"/>
            <a:ext cx="502410" cy="503378"/>
          </a:xfrm>
          <a:prstGeom prst="rect">
            <a:avLst/>
          </a:prstGeom>
        </p:spPr>
      </p:pic>
      <p:pic>
        <p:nvPicPr>
          <p:cNvPr id="1094" name="bg object 81">
            <a:extLst>
              <a:ext uri="{FF2B5EF4-FFF2-40B4-BE49-F238E27FC236}">
                <a16:creationId xmlns:a16="http://schemas.microsoft.com/office/drawing/2014/main" xmlns="" id="{03DD608E-67B2-733D-02D6-EBFE326627D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89984" y="7440286"/>
            <a:ext cx="322648" cy="365610"/>
          </a:xfrm>
          <a:prstGeom prst="rect">
            <a:avLst/>
          </a:prstGeom>
        </p:spPr>
      </p:pic>
      <p:sp>
        <p:nvSpPr>
          <p:cNvPr id="1095" name="bg object 82">
            <a:extLst>
              <a:ext uri="{FF2B5EF4-FFF2-40B4-BE49-F238E27FC236}">
                <a16:creationId xmlns:a16="http://schemas.microsoft.com/office/drawing/2014/main" xmlns="" id="{F27F41D8-D368-5BC1-F5B1-127F343108F0}"/>
              </a:ext>
            </a:extLst>
          </p:cNvPr>
          <p:cNvSpPr/>
          <p:nvPr/>
        </p:nvSpPr>
        <p:spPr>
          <a:xfrm>
            <a:off x="14674137" y="776350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g object 83">
            <a:extLst>
              <a:ext uri="{FF2B5EF4-FFF2-40B4-BE49-F238E27FC236}">
                <a16:creationId xmlns:a16="http://schemas.microsoft.com/office/drawing/2014/main" xmlns="" id="{41178EB9-A0BC-2574-07DA-033C62137FE8}"/>
              </a:ext>
            </a:extLst>
          </p:cNvPr>
          <p:cNvSpPr/>
          <p:nvPr/>
        </p:nvSpPr>
        <p:spPr>
          <a:xfrm>
            <a:off x="14674137" y="776350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g object 84">
            <a:extLst>
              <a:ext uri="{FF2B5EF4-FFF2-40B4-BE49-F238E27FC236}">
                <a16:creationId xmlns:a16="http://schemas.microsoft.com/office/drawing/2014/main" xmlns="" id="{60B9C2ED-C979-D2BF-4E2A-16F9BA74699B}"/>
              </a:ext>
            </a:extLst>
          </p:cNvPr>
          <p:cNvSpPr/>
          <p:nvPr/>
        </p:nvSpPr>
        <p:spPr>
          <a:xfrm>
            <a:off x="17038707" y="833047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g object 85">
            <a:extLst>
              <a:ext uri="{FF2B5EF4-FFF2-40B4-BE49-F238E27FC236}">
                <a16:creationId xmlns:a16="http://schemas.microsoft.com/office/drawing/2014/main" xmlns="" id="{3B5E1A39-CB1E-3447-74C0-2D2C045383B8}"/>
              </a:ext>
            </a:extLst>
          </p:cNvPr>
          <p:cNvSpPr/>
          <p:nvPr/>
        </p:nvSpPr>
        <p:spPr>
          <a:xfrm>
            <a:off x="17038707" y="833047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g object 86">
            <a:extLst>
              <a:ext uri="{FF2B5EF4-FFF2-40B4-BE49-F238E27FC236}">
                <a16:creationId xmlns:a16="http://schemas.microsoft.com/office/drawing/2014/main" xmlns="" id="{704BA49B-4598-4BEB-04D0-1E58CE3FF011}"/>
              </a:ext>
            </a:extLst>
          </p:cNvPr>
          <p:cNvSpPr/>
          <p:nvPr/>
        </p:nvSpPr>
        <p:spPr>
          <a:xfrm>
            <a:off x="16241300" y="8568918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29">
                <a:moveTo>
                  <a:pt x="24384" y="0"/>
                </a:moveTo>
                <a:lnTo>
                  <a:pt x="0" y="36576"/>
                </a:lnTo>
                <a:lnTo>
                  <a:pt x="45719" y="36576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g object 87">
            <a:extLst>
              <a:ext uri="{FF2B5EF4-FFF2-40B4-BE49-F238E27FC236}">
                <a16:creationId xmlns:a16="http://schemas.microsoft.com/office/drawing/2014/main" xmlns="" id="{97446EE2-2A28-1579-56E6-5FC9EB408478}"/>
              </a:ext>
            </a:extLst>
          </p:cNvPr>
          <p:cNvSpPr/>
          <p:nvPr/>
        </p:nvSpPr>
        <p:spPr>
          <a:xfrm>
            <a:off x="16241300" y="8568918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29">
                <a:moveTo>
                  <a:pt x="0" y="36576"/>
                </a:moveTo>
                <a:lnTo>
                  <a:pt x="24384" y="0"/>
                </a:lnTo>
                <a:lnTo>
                  <a:pt x="45719" y="36576"/>
                </a:lnTo>
                <a:lnTo>
                  <a:pt x="0" y="36576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g object 88">
            <a:extLst>
              <a:ext uri="{FF2B5EF4-FFF2-40B4-BE49-F238E27FC236}">
                <a16:creationId xmlns:a16="http://schemas.microsoft.com/office/drawing/2014/main" xmlns="" id="{DD96E1B7-34E5-27A0-597C-B7AA9966C5AA}"/>
              </a:ext>
            </a:extLst>
          </p:cNvPr>
          <p:cNvSpPr/>
          <p:nvPr/>
        </p:nvSpPr>
        <p:spPr>
          <a:xfrm>
            <a:off x="16457937" y="859011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g object 89">
            <a:extLst>
              <a:ext uri="{FF2B5EF4-FFF2-40B4-BE49-F238E27FC236}">
                <a16:creationId xmlns:a16="http://schemas.microsoft.com/office/drawing/2014/main" xmlns="" id="{C81A1A3A-A72E-4568-DA8C-7373B6327FF7}"/>
              </a:ext>
            </a:extLst>
          </p:cNvPr>
          <p:cNvSpPr/>
          <p:nvPr/>
        </p:nvSpPr>
        <p:spPr>
          <a:xfrm>
            <a:off x="16457937" y="859011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g object 90">
            <a:extLst>
              <a:ext uri="{FF2B5EF4-FFF2-40B4-BE49-F238E27FC236}">
                <a16:creationId xmlns:a16="http://schemas.microsoft.com/office/drawing/2014/main" xmlns="" id="{B877C2AB-A635-8C53-9DD9-84C320F83A4D}"/>
              </a:ext>
            </a:extLst>
          </p:cNvPr>
          <p:cNvSpPr/>
          <p:nvPr/>
        </p:nvSpPr>
        <p:spPr>
          <a:xfrm>
            <a:off x="16292000" y="8600710"/>
            <a:ext cx="184372" cy="26494"/>
          </a:xfrm>
          <a:custGeom>
            <a:avLst/>
            <a:gdLst/>
            <a:ahLst/>
            <a:cxnLst/>
            <a:rect l="l" t="t" r="r" b="b"/>
            <a:pathLst>
              <a:path w="121920" h="15239">
                <a:moveTo>
                  <a:pt x="0" y="0"/>
                </a:moveTo>
                <a:lnTo>
                  <a:pt x="121920" y="15239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4" name="bg object 91">
            <a:extLst>
              <a:ext uri="{FF2B5EF4-FFF2-40B4-BE49-F238E27FC236}">
                <a16:creationId xmlns:a16="http://schemas.microsoft.com/office/drawing/2014/main" xmlns="" id="{5704689A-95A4-5E05-EF39-D79D4CB084F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72200" y="3953708"/>
            <a:ext cx="267338" cy="495433"/>
          </a:xfrm>
          <a:prstGeom prst="rect">
            <a:avLst/>
          </a:prstGeom>
        </p:spPr>
      </p:pic>
      <p:sp>
        <p:nvSpPr>
          <p:cNvPr id="1105" name="bg object 92">
            <a:extLst>
              <a:ext uri="{FF2B5EF4-FFF2-40B4-BE49-F238E27FC236}">
                <a16:creationId xmlns:a16="http://schemas.microsoft.com/office/drawing/2014/main" xmlns="" id="{00AFDA04-DCF6-9646-6EB5-2D26B88977C3}"/>
              </a:ext>
            </a:extLst>
          </p:cNvPr>
          <p:cNvSpPr/>
          <p:nvPr/>
        </p:nvSpPr>
        <p:spPr>
          <a:xfrm>
            <a:off x="18467589" y="3943109"/>
            <a:ext cx="281359" cy="514420"/>
          </a:xfrm>
          <a:custGeom>
            <a:avLst/>
            <a:gdLst/>
            <a:ahLst/>
            <a:cxnLst/>
            <a:rect l="l" t="t" r="r" b="b"/>
            <a:pathLst>
              <a:path w="186054" h="295910">
                <a:moveTo>
                  <a:pt x="97535" y="6096"/>
                </a:moveTo>
                <a:lnTo>
                  <a:pt x="91439" y="10160"/>
                </a:lnTo>
                <a:lnTo>
                  <a:pt x="91439" y="12192"/>
                </a:lnTo>
                <a:lnTo>
                  <a:pt x="88645" y="12446"/>
                </a:lnTo>
                <a:lnTo>
                  <a:pt x="91439" y="15239"/>
                </a:lnTo>
                <a:lnTo>
                  <a:pt x="88391" y="15239"/>
                </a:lnTo>
                <a:lnTo>
                  <a:pt x="91439" y="18287"/>
                </a:lnTo>
                <a:lnTo>
                  <a:pt x="91439" y="21336"/>
                </a:lnTo>
                <a:lnTo>
                  <a:pt x="94487" y="27432"/>
                </a:lnTo>
                <a:lnTo>
                  <a:pt x="97535" y="36575"/>
                </a:lnTo>
                <a:lnTo>
                  <a:pt x="103631" y="45720"/>
                </a:lnTo>
                <a:lnTo>
                  <a:pt x="106679" y="48768"/>
                </a:lnTo>
                <a:lnTo>
                  <a:pt x="115824" y="42672"/>
                </a:lnTo>
                <a:lnTo>
                  <a:pt x="112775" y="39624"/>
                </a:lnTo>
                <a:lnTo>
                  <a:pt x="106679" y="30480"/>
                </a:lnTo>
                <a:lnTo>
                  <a:pt x="104648" y="24384"/>
                </a:lnTo>
                <a:lnTo>
                  <a:pt x="103631" y="24384"/>
                </a:lnTo>
                <a:lnTo>
                  <a:pt x="103631" y="18287"/>
                </a:lnTo>
                <a:lnTo>
                  <a:pt x="100583" y="15239"/>
                </a:lnTo>
                <a:lnTo>
                  <a:pt x="97535" y="9144"/>
                </a:lnTo>
                <a:lnTo>
                  <a:pt x="97535" y="6096"/>
                </a:lnTo>
                <a:close/>
              </a:path>
              <a:path w="186054" h="295910">
                <a:moveTo>
                  <a:pt x="103631" y="21336"/>
                </a:moveTo>
                <a:lnTo>
                  <a:pt x="103631" y="24384"/>
                </a:lnTo>
                <a:lnTo>
                  <a:pt x="104648" y="24384"/>
                </a:lnTo>
                <a:lnTo>
                  <a:pt x="103631" y="21336"/>
                </a:lnTo>
                <a:close/>
              </a:path>
              <a:path w="186054" h="295910">
                <a:moveTo>
                  <a:pt x="91439" y="0"/>
                </a:moveTo>
                <a:lnTo>
                  <a:pt x="57911" y="3048"/>
                </a:lnTo>
                <a:lnTo>
                  <a:pt x="51815" y="3048"/>
                </a:lnTo>
                <a:lnTo>
                  <a:pt x="51815" y="15239"/>
                </a:lnTo>
                <a:lnTo>
                  <a:pt x="57911" y="15239"/>
                </a:lnTo>
                <a:lnTo>
                  <a:pt x="88645" y="12446"/>
                </a:lnTo>
                <a:lnTo>
                  <a:pt x="85344" y="9144"/>
                </a:lnTo>
                <a:lnTo>
                  <a:pt x="91439" y="5080"/>
                </a:lnTo>
                <a:lnTo>
                  <a:pt x="91439" y="0"/>
                </a:lnTo>
                <a:close/>
              </a:path>
              <a:path w="186054" h="295910">
                <a:moveTo>
                  <a:pt x="91439" y="10160"/>
                </a:moveTo>
                <a:lnTo>
                  <a:pt x="88391" y="12192"/>
                </a:lnTo>
                <a:lnTo>
                  <a:pt x="88645" y="12446"/>
                </a:lnTo>
                <a:lnTo>
                  <a:pt x="91439" y="12192"/>
                </a:lnTo>
                <a:lnTo>
                  <a:pt x="91439" y="10160"/>
                </a:lnTo>
                <a:close/>
              </a:path>
              <a:path w="186054" h="295910">
                <a:moveTo>
                  <a:pt x="91439" y="5080"/>
                </a:moveTo>
                <a:lnTo>
                  <a:pt x="85344" y="9144"/>
                </a:lnTo>
                <a:lnTo>
                  <a:pt x="88391" y="12192"/>
                </a:lnTo>
                <a:lnTo>
                  <a:pt x="91439" y="10160"/>
                </a:lnTo>
                <a:lnTo>
                  <a:pt x="91439" y="5080"/>
                </a:lnTo>
                <a:close/>
              </a:path>
              <a:path w="186054" h="295910">
                <a:moveTo>
                  <a:pt x="94487" y="3048"/>
                </a:moveTo>
                <a:lnTo>
                  <a:pt x="91439" y="5080"/>
                </a:lnTo>
                <a:lnTo>
                  <a:pt x="91439" y="10160"/>
                </a:lnTo>
                <a:lnTo>
                  <a:pt x="97535" y="6096"/>
                </a:lnTo>
                <a:lnTo>
                  <a:pt x="94487" y="3048"/>
                </a:lnTo>
                <a:close/>
              </a:path>
              <a:path w="186054" h="295910">
                <a:moveTo>
                  <a:pt x="18287" y="30480"/>
                </a:moveTo>
                <a:lnTo>
                  <a:pt x="15239" y="33528"/>
                </a:lnTo>
                <a:lnTo>
                  <a:pt x="12191" y="39624"/>
                </a:lnTo>
                <a:lnTo>
                  <a:pt x="6096" y="45720"/>
                </a:lnTo>
                <a:lnTo>
                  <a:pt x="6096" y="54863"/>
                </a:lnTo>
                <a:lnTo>
                  <a:pt x="15239" y="57912"/>
                </a:lnTo>
                <a:lnTo>
                  <a:pt x="17271" y="51816"/>
                </a:lnTo>
                <a:lnTo>
                  <a:pt x="15239" y="51816"/>
                </a:lnTo>
                <a:lnTo>
                  <a:pt x="21335" y="45720"/>
                </a:lnTo>
                <a:lnTo>
                  <a:pt x="22859" y="42672"/>
                </a:lnTo>
                <a:lnTo>
                  <a:pt x="21335" y="42672"/>
                </a:lnTo>
                <a:lnTo>
                  <a:pt x="15239" y="36575"/>
                </a:lnTo>
                <a:lnTo>
                  <a:pt x="18287" y="30480"/>
                </a:lnTo>
                <a:close/>
              </a:path>
              <a:path w="186054" h="295910">
                <a:moveTo>
                  <a:pt x="18287" y="48768"/>
                </a:moveTo>
                <a:lnTo>
                  <a:pt x="15239" y="51816"/>
                </a:lnTo>
                <a:lnTo>
                  <a:pt x="17271" y="51816"/>
                </a:lnTo>
                <a:lnTo>
                  <a:pt x="18287" y="48768"/>
                </a:lnTo>
                <a:close/>
              </a:path>
              <a:path w="186054" h="295910">
                <a:moveTo>
                  <a:pt x="18287" y="30480"/>
                </a:moveTo>
                <a:lnTo>
                  <a:pt x="15239" y="36575"/>
                </a:lnTo>
                <a:lnTo>
                  <a:pt x="21335" y="42672"/>
                </a:lnTo>
                <a:lnTo>
                  <a:pt x="23367" y="41656"/>
                </a:lnTo>
                <a:lnTo>
                  <a:pt x="24383" y="39624"/>
                </a:lnTo>
                <a:lnTo>
                  <a:pt x="27431" y="39624"/>
                </a:lnTo>
                <a:lnTo>
                  <a:pt x="24383" y="33528"/>
                </a:lnTo>
                <a:lnTo>
                  <a:pt x="18287" y="33528"/>
                </a:lnTo>
                <a:lnTo>
                  <a:pt x="18287" y="30480"/>
                </a:lnTo>
                <a:close/>
              </a:path>
              <a:path w="186054" h="295910">
                <a:moveTo>
                  <a:pt x="23367" y="41656"/>
                </a:moveTo>
                <a:lnTo>
                  <a:pt x="21335" y="42672"/>
                </a:lnTo>
                <a:lnTo>
                  <a:pt x="22859" y="42672"/>
                </a:lnTo>
                <a:lnTo>
                  <a:pt x="23367" y="41656"/>
                </a:lnTo>
                <a:close/>
              </a:path>
              <a:path w="186054" h="295910">
                <a:moveTo>
                  <a:pt x="27431" y="39624"/>
                </a:moveTo>
                <a:lnTo>
                  <a:pt x="24383" y="39624"/>
                </a:lnTo>
                <a:lnTo>
                  <a:pt x="23367" y="41656"/>
                </a:lnTo>
                <a:lnTo>
                  <a:pt x="27431" y="39624"/>
                </a:lnTo>
                <a:close/>
              </a:path>
              <a:path w="186054" h="295910">
                <a:moveTo>
                  <a:pt x="24383" y="33528"/>
                </a:moveTo>
                <a:lnTo>
                  <a:pt x="27431" y="39624"/>
                </a:lnTo>
                <a:lnTo>
                  <a:pt x="27431" y="36575"/>
                </a:lnTo>
                <a:lnTo>
                  <a:pt x="24383" y="33528"/>
                </a:lnTo>
                <a:close/>
              </a:path>
              <a:path w="186054" h="295910">
                <a:moveTo>
                  <a:pt x="24383" y="27432"/>
                </a:moveTo>
                <a:lnTo>
                  <a:pt x="21335" y="30480"/>
                </a:lnTo>
                <a:lnTo>
                  <a:pt x="27431" y="36575"/>
                </a:lnTo>
                <a:lnTo>
                  <a:pt x="27431" y="39624"/>
                </a:lnTo>
                <a:lnTo>
                  <a:pt x="33527" y="33528"/>
                </a:lnTo>
                <a:lnTo>
                  <a:pt x="24383" y="27432"/>
                </a:lnTo>
                <a:close/>
              </a:path>
              <a:path w="186054" h="295910">
                <a:moveTo>
                  <a:pt x="21335" y="30480"/>
                </a:moveTo>
                <a:lnTo>
                  <a:pt x="18287" y="30480"/>
                </a:lnTo>
                <a:lnTo>
                  <a:pt x="18287" y="33528"/>
                </a:lnTo>
                <a:lnTo>
                  <a:pt x="21335" y="30480"/>
                </a:lnTo>
                <a:close/>
              </a:path>
              <a:path w="186054" h="295910">
                <a:moveTo>
                  <a:pt x="21335" y="30480"/>
                </a:moveTo>
                <a:lnTo>
                  <a:pt x="18287" y="33528"/>
                </a:lnTo>
                <a:lnTo>
                  <a:pt x="24383" y="33528"/>
                </a:lnTo>
                <a:lnTo>
                  <a:pt x="21335" y="30480"/>
                </a:lnTo>
                <a:close/>
              </a:path>
              <a:path w="186054" h="295910">
                <a:moveTo>
                  <a:pt x="9144" y="85344"/>
                </a:moveTo>
                <a:lnTo>
                  <a:pt x="0" y="85344"/>
                </a:lnTo>
                <a:lnTo>
                  <a:pt x="0" y="91439"/>
                </a:lnTo>
                <a:lnTo>
                  <a:pt x="3048" y="103632"/>
                </a:lnTo>
                <a:lnTo>
                  <a:pt x="3048" y="112775"/>
                </a:lnTo>
                <a:lnTo>
                  <a:pt x="6096" y="118872"/>
                </a:lnTo>
                <a:lnTo>
                  <a:pt x="6096" y="128016"/>
                </a:lnTo>
                <a:lnTo>
                  <a:pt x="18287" y="124968"/>
                </a:lnTo>
                <a:lnTo>
                  <a:pt x="15239" y="121920"/>
                </a:lnTo>
                <a:lnTo>
                  <a:pt x="15239" y="115824"/>
                </a:lnTo>
                <a:lnTo>
                  <a:pt x="12191" y="109727"/>
                </a:lnTo>
                <a:lnTo>
                  <a:pt x="12191" y="103632"/>
                </a:lnTo>
                <a:lnTo>
                  <a:pt x="9144" y="88392"/>
                </a:lnTo>
                <a:lnTo>
                  <a:pt x="9144" y="85344"/>
                </a:lnTo>
                <a:close/>
              </a:path>
              <a:path w="186054" h="295910">
                <a:moveTo>
                  <a:pt x="12191" y="152400"/>
                </a:moveTo>
                <a:lnTo>
                  <a:pt x="12191" y="158496"/>
                </a:lnTo>
                <a:lnTo>
                  <a:pt x="9144" y="161544"/>
                </a:lnTo>
                <a:lnTo>
                  <a:pt x="9144" y="195072"/>
                </a:lnTo>
                <a:lnTo>
                  <a:pt x="18287" y="195072"/>
                </a:lnTo>
                <a:lnTo>
                  <a:pt x="18287" y="179832"/>
                </a:lnTo>
                <a:lnTo>
                  <a:pt x="21335" y="173736"/>
                </a:lnTo>
                <a:lnTo>
                  <a:pt x="21335" y="155448"/>
                </a:lnTo>
                <a:lnTo>
                  <a:pt x="12191" y="152400"/>
                </a:lnTo>
                <a:close/>
              </a:path>
              <a:path w="186054" h="295910">
                <a:moveTo>
                  <a:pt x="6096" y="225551"/>
                </a:moveTo>
                <a:lnTo>
                  <a:pt x="3048" y="225551"/>
                </a:lnTo>
                <a:lnTo>
                  <a:pt x="0" y="231648"/>
                </a:lnTo>
                <a:lnTo>
                  <a:pt x="0" y="256032"/>
                </a:lnTo>
                <a:lnTo>
                  <a:pt x="3048" y="265175"/>
                </a:lnTo>
                <a:lnTo>
                  <a:pt x="6096" y="268224"/>
                </a:lnTo>
                <a:lnTo>
                  <a:pt x="6096" y="271272"/>
                </a:lnTo>
                <a:lnTo>
                  <a:pt x="12191" y="262127"/>
                </a:lnTo>
                <a:lnTo>
                  <a:pt x="12191" y="256032"/>
                </a:lnTo>
                <a:lnTo>
                  <a:pt x="9144" y="249936"/>
                </a:lnTo>
                <a:lnTo>
                  <a:pt x="9144" y="234696"/>
                </a:lnTo>
                <a:lnTo>
                  <a:pt x="10667" y="234696"/>
                </a:lnTo>
                <a:lnTo>
                  <a:pt x="12191" y="231648"/>
                </a:lnTo>
                <a:lnTo>
                  <a:pt x="15239" y="228600"/>
                </a:lnTo>
                <a:lnTo>
                  <a:pt x="6096" y="225551"/>
                </a:lnTo>
                <a:close/>
              </a:path>
              <a:path w="186054" h="295910">
                <a:moveTo>
                  <a:pt x="10667" y="234696"/>
                </a:moveTo>
                <a:lnTo>
                  <a:pt x="9144" y="234696"/>
                </a:lnTo>
                <a:lnTo>
                  <a:pt x="9144" y="237744"/>
                </a:lnTo>
                <a:lnTo>
                  <a:pt x="10667" y="234696"/>
                </a:lnTo>
                <a:close/>
              </a:path>
              <a:path w="186054" h="295910">
                <a:moveTo>
                  <a:pt x="39624" y="277368"/>
                </a:moveTo>
                <a:lnTo>
                  <a:pt x="33527" y="283463"/>
                </a:lnTo>
                <a:lnTo>
                  <a:pt x="33527" y="286512"/>
                </a:lnTo>
                <a:lnTo>
                  <a:pt x="42672" y="295656"/>
                </a:lnTo>
                <a:lnTo>
                  <a:pt x="51815" y="295656"/>
                </a:lnTo>
                <a:lnTo>
                  <a:pt x="57911" y="292608"/>
                </a:lnTo>
                <a:lnTo>
                  <a:pt x="64007" y="292608"/>
                </a:lnTo>
                <a:lnTo>
                  <a:pt x="67055" y="289560"/>
                </a:lnTo>
                <a:lnTo>
                  <a:pt x="73151" y="289560"/>
                </a:lnTo>
                <a:lnTo>
                  <a:pt x="72389" y="286512"/>
                </a:lnTo>
                <a:lnTo>
                  <a:pt x="45720" y="286512"/>
                </a:lnTo>
                <a:lnTo>
                  <a:pt x="42672" y="280416"/>
                </a:lnTo>
                <a:lnTo>
                  <a:pt x="39624" y="277368"/>
                </a:lnTo>
                <a:close/>
              </a:path>
              <a:path w="186054" h="295910">
                <a:moveTo>
                  <a:pt x="45720" y="283463"/>
                </a:moveTo>
                <a:lnTo>
                  <a:pt x="45720" y="286512"/>
                </a:lnTo>
                <a:lnTo>
                  <a:pt x="48767" y="286512"/>
                </a:lnTo>
                <a:lnTo>
                  <a:pt x="45720" y="283463"/>
                </a:lnTo>
                <a:close/>
              </a:path>
              <a:path w="186054" h="295910">
                <a:moveTo>
                  <a:pt x="70103" y="277368"/>
                </a:moveTo>
                <a:lnTo>
                  <a:pt x="64007" y="280416"/>
                </a:lnTo>
                <a:lnTo>
                  <a:pt x="60959" y="280416"/>
                </a:lnTo>
                <a:lnTo>
                  <a:pt x="48767" y="286512"/>
                </a:lnTo>
                <a:lnTo>
                  <a:pt x="72389" y="286512"/>
                </a:lnTo>
                <a:lnTo>
                  <a:pt x="70103" y="277368"/>
                </a:lnTo>
                <a:close/>
              </a:path>
              <a:path w="186054" h="295910">
                <a:moveTo>
                  <a:pt x="112775" y="265175"/>
                </a:moveTo>
                <a:lnTo>
                  <a:pt x="106679" y="271272"/>
                </a:lnTo>
                <a:lnTo>
                  <a:pt x="100583" y="271272"/>
                </a:lnTo>
                <a:lnTo>
                  <a:pt x="103631" y="280416"/>
                </a:lnTo>
                <a:lnTo>
                  <a:pt x="109727" y="280416"/>
                </a:lnTo>
                <a:lnTo>
                  <a:pt x="112775" y="277368"/>
                </a:lnTo>
                <a:lnTo>
                  <a:pt x="115824" y="277368"/>
                </a:lnTo>
                <a:lnTo>
                  <a:pt x="118872" y="274320"/>
                </a:lnTo>
                <a:lnTo>
                  <a:pt x="120396" y="271272"/>
                </a:lnTo>
                <a:lnTo>
                  <a:pt x="106679" y="271272"/>
                </a:lnTo>
                <a:lnTo>
                  <a:pt x="106679" y="268224"/>
                </a:lnTo>
                <a:lnTo>
                  <a:pt x="112775" y="268224"/>
                </a:lnTo>
                <a:lnTo>
                  <a:pt x="112775" y="265175"/>
                </a:lnTo>
                <a:close/>
              </a:path>
              <a:path w="186054" h="295910">
                <a:moveTo>
                  <a:pt x="134111" y="249936"/>
                </a:moveTo>
                <a:lnTo>
                  <a:pt x="121920" y="256032"/>
                </a:lnTo>
                <a:lnTo>
                  <a:pt x="115824" y="262127"/>
                </a:lnTo>
                <a:lnTo>
                  <a:pt x="112775" y="268224"/>
                </a:lnTo>
                <a:lnTo>
                  <a:pt x="124967" y="268224"/>
                </a:lnTo>
                <a:lnTo>
                  <a:pt x="128015" y="265175"/>
                </a:lnTo>
                <a:lnTo>
                  <a:pt x="134111" y="262127"/>
                </a:lnTo>
                <a:lnTo>
                  <a:pt x="131063" y="262127"/>
                </a:lnTo>
                <a:lnTo>
                  <a:pt x="137159" y="259080"/>
                </a:lnTo>
                <a:lnTo>
                  <a:pt x="140207" y="259080"/>
                </a:lnTo>
                <a:lnTo>
                  <a:pt x="134111" y="249936"/>
                </a:lnTo>
                <a:close/>
              </a:path>
              <a:path w="186054" h="295910">
                <a:moveTo>
                  <a:pt x="173735" y="207263"/>
                </a:moveTo>
                <a:lnTo>
                  <a:pt x="164591" y="225551"/>
                </a:lnTo>
                <a:lnTo>
                  <a:pt x="158496" y="231648"/>
                </a:lnTo>
                <a:lnTo>
                  <a:pt x="167639" y="240792"/>
                </a:lnTo>
                <a:lnTo>
                  <a:pt x="170687" y="237744"/>
                </a:lnTo>
                <a:lnTo>
                  <a:pt x="182879" y="213360"/>
                </a:lnTo>
                <a:lnTo>
                  <a:pt x="185927" y="210312"/>
                </a:lnTo>
                <a:lnTo>
                  <a:pt x="176783" y="210312"/>
                </a:lnTo>
                <a:lnTo>
                  <a:pt x="173735" y="207263"/>
                </a:lnTo>
                <a:close/>
              </a:path>
              <a:path w="186054" h="295910">
                <a:moveTo>
                  <a:pt x="176783" y="195072"/>
                </a:moveTo>
                <a:lnTo>
                  <a:pt x="170687" y="204216"/>
                </a:lnTo>
                <a:lnTo>
                  <a:pt x="176783" y="210312"/>
                </a:lnTo>
                <a:lnTo>
                  <a:pt x="185927" y="210312"/>
                </a:lnTo>
                <a:lnTo>
                  <a:pt x="185927" y="207263"/>
                </a:lnTo>
                <a:lnTo>
                  <a:pt x="182879" y="201168"/>
                </a:lnTo>
                <a:lnTo>
                  <a:pt x="176783" y="195072"/>
                </a:lnTo>
                <a:close/>
              </a:path>
              <a:path w="186054" h="295910">
                <a:moveTo>
                  <a:pt x="149351" y="137160"/>
                </a:moveTo>
                <a:lnTo>
                  <a:pt x="137159" y="137160"/>
                </a:lnTo>
                <a:lnTo>
                  <a:pt x="140207" y="146304"/>
                </a:lnTo>
                <a:lnTo>
                  <a:pt x="140207" y="158496"/>
                </a:lnTo>
                <a:lnTo>
                  <a:pt x="143255" y="164592"/>
                </a:lnTo>
                <a:lnTo>
                  <a:pt x="146303" y="167639"/>
                </a:lnTo>
                <a:lnTo>
                  <a:pt x="146303" y="173736"/>
                </a:lnTo>
                <a:lnTo>
                  <a:pt x="149351" y="179832"/>
                </a:lnTo>
                <a:lnTo>
                  <a:pt x="158496" y="176784"/>
                </a:lnTo>
                <a:lnTo>
                  <a:pt x="158496" y="173736"/>
                </a:lnTo>
                <a:lnTo>
                  <a:pt x="155448" y="164592"/>
                </a:lnTo>
                <a:lnTo>
                  <a:pt x="149351" y="152400"/>
                </a:lnTo>
                <a:lnTo>
                  <a:pt x="151383" y="152400"/>
                </a:lnTo>
                <a:lnTo>
                  <a:pt x="149351" y="146304"/>
                </a:lnTo>
                <a:lnTo>
                  <a:pt x="149351" y="137160"/>
                </a:lnTo>
                <a:close/>
              </a:path>
              <a:path w="186054" h="295910">
                <a:moveTo>
                  <a:pt x="151383" y="152400"/>
                </a:moveTo>
                <a:lnTo>
                  <a:pt x="149351" y="152400"/>
                </a:lnTo>
                <a:lnTo>
                  <a:pt x="152400" y="155448"/>
                </a:lnTo>
                <a:lnTo>
                  <a:pt x="151383" y="152400"/>
                </a:lnTo>
                <a:close/>
              </a:path>
              <a:path w="186054" h="295910">
                <a:moveTo>
                  <a:pt x="137159" y="67056"/>
                </a:moveTo>
                <a:lnTo>
                  <a:pt x="128015" y="67056"/>
                </a:lnTo>
                <a:lnTo>
                  <a:pt x="128015" y="91439"/>
                </a:lnTo>
                <a:lnTo>
                  <a:pt x="131063" y="97536"/>
                </a:lnTo>
                <a:lnTo>
                  <a:pt x="131063" y="106680"/>
                </a:lnTo>
                <a:lnTo>
                  <a:pt x="143255" y="106680"/>
                </a:lnTo>
                <a:lnTo>
                  <a:pt x="143255" y="100584"/>
                </a:lnTo>
                <a:lnTo>
                  <a:pt x="137159" y="88392"/>
                </a:lnTo>
                <a:lnTo>
                  <a:pt x="137159" y="67056"/>
                </a:lnTo>
                <a:close/>
              </a:path>
              <a:path w="186054" h="295910">
                <a:moveTo>
                  <a:pt x="137159" y="64008"/>
                </a:moveTo>
                <a:lnTo>
                  <a:pt x="124967" y="67056"/>
                </a:lnTo>
                <a:lnTo>
                  <a:pt x="128015" y="70104"/>
                </a:lnTo>
                <a:lnTo>
                  <a:pt x="128015" y="67056"/>
                </a:lnTo>
                <a:lnTo>
                  <a:pt x="137159" y="67056"/>
                </a:lnTo>
                <a:lnTo>
                  <a:pt x="137159" y="64008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6" name="bg object 93">
            <a:extLst>
              <a:ext uri="{FF2B5EF4-FFF2-40B4-BE49-F238E27FC236}">
                <a16:creationId xmlns:a16="http://schemas.microsoft.com/office/drawing/2014/main" xmlns="" id="{0CCBEF3F-0ADB-5D13-61FE-5C1AEA22D37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951565" y="4165658"/>
            <a:ext cx="512207" cy="1139230"/>
          </a:xfrm>
          <a:prstGeom prst="rect">
            <a:avLst/>
          </a:prstGeom>
        </p:spPr>
      </p:pic>
      <p:sp>
        <p:nvSpPr>
          <p:cNvPr id="1107" name="bg object 94">
            <a:extLst>
              <a:ext uri="{FF2B5EF4-FFF2-40B4-BE49-F238E27FC236}">
                <a16:creationId xmlns:a16="http://schemas.microsoft.com/office/drawing/2014/main" xmlns="" id="{8B4DD505-C802-DB8D-7302-5E8C19A986B0}"/>
              </a:ext>
            </a:extLst>
          </p:cNvPr>
          <p:cNvSpPr/>
          <p:nvPr/>
        </p:nvSpPr>
        <p:spPr>
          <a:xfrm>
            <a:off x="18942347" y="4160359"/>
            <a:ext cx="530069" cy="1155790"/>
          </a:xfrm>
          <a:custGeom>
            <a:avLst/>
            <a:gdLst/>
            <a:ahLst/>
            <a:cxnLst/>
            <a:rect l="l" t="t" r="r" b="b"/>
            <a:pathLst>
              <a:path w="350520" h="664845">
                <a:moveTo>
                  <a:pt x="225551" y="0"/>
                </a:moveTo>
                <a:lnTo>
                  <a:pt x="219455" y="0"/>
                </a:lnTo>
                <a:lnTo>
                  <a:pt x="213359" y="3048"/>
                </a:lnTo>
                <a:lnTo>
                  <a:pt x="201167" y="3048"/>
                </a:lnTo>
                <a:lnTo>
                  <a:pt x="192023" y="6095"/>
                </a:lnTo>
                <a:lnTo>
                  <a:pt x="185927" y="9143"/>
                </a:lnTo>
                <a:lnTo>
                  <a:pt x="192023" y="18287"/>
                </a:lnTo>
                <a:lnTo>
                  <a:pt x="195071" y="18287"/>
                </a:lnTo>
                <a:lnTo>
                  <a:pt x="213359" y="12191"/>
                </a:lnTo>
                <a:lnTo>
                  <a:pt x="219455" y="12191"/>
                </a:lnTo>
                <a:lnTo>
                  <a:pt x="228600" y="9143"/>
                </a:lnTo>
                <a:lnTo>
                  <a:pt x="222503" y="9143"/>
                </a:lnTo>
                <a:lnTo>
                  <a:pt x="222503" y="6095"/>
                </a:lnTo>
                <a:lnTo>
                  <a:pt x="227075" y="4571"/>
                </a:lnTo>
                <a:lnTo>
                  <a:pt x="225551" y="0"/>
                </a:lnTo>
                <a:close/>
              </a:path>
              <a:path w="350520" h="664845">
                <a:moveTo>
                  <a:pt x="227075" y="4571"/>
                </a:moveTo>
                <a:lnTo>
                  <a:pt x="222503" y="6095"/>
                </a:lnTo>
                <a:lnTo>
                  <a:pt x="222503" y="9143"/>
                </a:lnTo>
                <a:lnTo>
                  <a:pt x="227729" y="6531"/>
                </a:lnTo>
                <a:lnTo>
                  <a:pt x="227075" y="4571"/>
                </a:lnTo>
                <a:close/>
              </a:path>
              <a:path w="350520" h="664845">
                <a:moveTo>
                  <a:pt x="227729" y="6531"/>
                </a:moveTo>
                <a:lnTo>
                  <a:pt x="222503" y="9143"/>
                </a:lnTo>
                <a:lnTo>
                  <a:pt x="228600" y="9143"/>
                </a:lnTo>
                <a:lnTo>
                  <a:pt x="227729" y="6531"/>
                </a:lnTo>
                <a:close/>
              </a:path>
              <a:path w="350520" h="664845">
                <a:moveTo>
                  <a:pt x="234695" y="3048"/>
                </a:moveTo>
                <a:lnTo>
                  <a:pt x="231647" y="3048"/>
                </a:lnTo>
                <a:lnTo>
                  <a:pt x="227075" y="4571"/>
                </a:lnTo>
                <a:lnTo>
                  <a:pt x="227729" y="6531"/>
                </a:lnTo>
                <a:lnTo>
                  <a:pt x="234695" y="3048"/>
                </a:lnTo>
                <a:close/>
              </a:path>
              <a:path w="350520" h="664845">
                <a:moveTo>
                  <a:pt x="161543" y="30479"/>
                </a:moveTo>
                <a:lnTo>
                  <a:pt x="149351" y="42671"/>
                </a:lnTo>
                <a:lnTo>
                  <a:pt x="146303" y="51815"/>
                </a:lnTo>
                <a:lnTo>
                  <a:pt x="140207" y="57912"/>
                </a:lnTo>
                <a:lnTo>
                  <a:pt x="137159" y="64007"/>
                </a:lnTo>
                <a:lnTo>
                  <a:pt x="146303" y="70103"/>
                </a:lnTo>
                <a:lnTo>
                  <a:pt x="152400" y="57912"/>
                </a:lnTo>
                <a:lnTo>
                  <a:pt x="158495" y="48767"/>
                </a:lnTo>
                <a:lnTo>
                  <a:pt x="167639" y="39624"/>
                </a:lnTo>
                <a:lnTo>
                  <a:pt x="167639" y="36575"/>
                </a:lnTo>
                <a:lnTo>
                  <a:pt x="161543" y="30479"/>
                </a:lnTo>
                <a:close/>
              </a:path>
              <a:path w="350520" h="664845">
                <a:moveTo>
                  <a:pt x="140207" y="97536"/>
                </a:moveTo>
                <a:lnTo>
                  <a:pt x="131063" y="97536"/>
                </a:lnTo>
                <a:lnTo>
                  <a:pt x="128015" y="109727"/>
                </a:lnTo>
                <a:lnTo>
                  <a:pt x="128015" y="140207"/>
                </a:lnTo>
                <a:lnTo>
                  <a:pt x="140207" y="140207"/>
                </a:lnTo>
                <a:lnTo>
                  <a:pt x="137159" y="121919"/>
                </a:lnTo>
                <a:lnTo>
                  <a:pt x="140207" y="109727"/>
                </a:lnTo>
                <a:lnTo>
                  <a:pt x="140207" y="97536"/>
                </a:lnTo>
                <a:close/>
              </a:path>
              <a:path w="350520" h="664845">
                <a:moveTo>
                  <a:pt x="140207" y="170687"/>
                </a:moveTo>
                <a:lnTo>
                  <a:pt x="128015" y="170687"/>
                </a:lnTo>
                <a:lnTo>
                  <a:pt x="131063" y="210312"/>
                </a:lnTo>
                <a:lnTo>
                  <a:pt x="131063" y="213359"/>
                </a:lnTo>
                <a:lnTo>
                  <a:pt x="140207" y="213359"/>
                </a:lnTo>
                <a:lnTo>
                  <a:pt x="140207" y="170687"/>
                </a:lnTo>
                <a:close/>
              </a:path>
              <a:path w="350520" h="664845">
                <a:moveTo>
                  <a:pt x="136855" y="267309"/>
                </a:moveTo>
                <a:lnTo>
                  <a:pt x="134111" y="286512"/>
                </a:lnTo>
                <a:lnTo>
                  <a:pt x="146303" y="286512"/>
                </a:lnTo>
                <a:lnTo>
                  <a:pt x="146303" y="268224"/>
                </a:lnTo>
                <a:lnTo>
                  <a:pt x="137159" y="268224"/>
                </a:lnTo>
                <a:lnTo>
                  <a:pt x="136855" y="267309"/>
                </a:lnTo>
                <a:close/>
              </a:path>
              <a:path w="350520" h="664845">
                <a:moveTo>
                  <a:pt x="137159" y="265175"/>
                </a:moveTo>
                <a:lnTo>
                  <a:pt x="136855" y="267309"/>
                </a:lnTo>
                <a:lnTo>
                  <a:pt x="137159" y="268224"/>
                </a:lnTo>
                <a:lnTo>
                  <a:pt x="137159" y="265175"/>
                </a:lnTo>
                <a:close/>
              </a:path>
              <a:path w="350520" h="664845">
                <a:moveTo>
                  <a:pt x="146303" y="265175"/>
                </a:moveTo>
                <a:lnTo>
                  <a:pt x="137159" y="265175"/>
                </a:lnTo>
                <a:lnTo>
                  <a:pt x="137159" y="268224"/>
                </a:lnTo>
                <a:lnTo>
                  <a:pt x="146303" y="268224"/>
                </a:lnTo>
                <a:lnTo>
                  <a:pt x="146303" y="265175"/>
                </a:lnTo>
                <a:close/>
              </a:path>
              <a:path w="350520" h="664845">
                <a:moveTo>
                  <a:pt x="143255" y="243839"/>
                </a:moveTo>
                <a:lnTo>
                  <a:pt x="131063" y="243839"/>
                </a:lnTo>
                <a:lnTo>
                  <a:pt x="134111" y="246887"/>
                </a:lnTo>
                <a:lnTo>
                  <a:pt x="134111" y="259079"/>
                </a:lnTo>
                <a:lnTo>
                  <a:pt x="136855" y="267309"/>
                </a:lnTo>
                <a:lnTo>
                  <a:pt x="137159" y="265175"/>
                </a:lnTo>
                <a:lnTo>
                  <a:pt x="146303" y="265175"/>
                </a:lnTo>
                <a:lnTo>
                  <a:pt x="146303" y="259079"/>
                </a:lnTo>
                <a:lnTo>
                  <a:pt x="143255" y="252983"/>
                </a:lnTo>
                <a:lnTo>
                  <a:pt x="143255" y="243839"/>
                </a:lnTo>
                <a:close/>
              </a:path>
              <a:path w="350520" h="664845">
                <a:moveTo>
                  <a:pt x="134111" y="320039"/>
                </a:moveTo>
                <a:lnTo>
                  <a:pt x="131063" y="320039"/>
                </a:lnTo>
                <a:lnTo>
                  <a:pt x="124967" y="326136"/>
                </a:lnTo>
                <a:lnTo>
                  <a:pt x="118871" y="344424"/>
                </a:lnTo>
                <a:lnTo>
                  <a:pt x="115823" y="350519"/>
                </a:lnTo>
                <a:lnTo>
                  <a:pt x="124967" y="356615"/>
                </a:lnTo>
                <a:lnTo>
                  <a:pt x="128015" y="350519"/>
                </a:lnTo>
                <a:lnTo>
                  <a:pt x="134111" y="332231"/>
                </a:lnTo>
                <a:lnTo>
                  <a:pt x="143255" y="323088"/>
                </a:lnTo>
                <a:lnTo>
                  <a:pt x="131063" y="323088"/>
                </a:lnTo>
                <a:lnTo>
                  <a:pt x="134111" y="320039"/>
                </a:lnTo>
                <a:close/>
              </a:path>
              <a:path w="350520" h="664845">
                <a:moveTo>
                  <a:pt x="143255" y="316991"/>
                </a:moveTo>
                <a:lnTo>
                  <a:pt x="134111" y="316991"/>
                </a:lnTo>
                <a:lnTo>
                  <a:pt x="134111" y="320039"/>
                </a:lnTo>
                <a:lnTo>
                  <a:pt x="131063" y="323088"/>
                </a:lnTo>
                <a:lnTo>
                  <a:pt x="143255" y="323088"/>
                </a:lnTo>
                <a:lnTo>
                  <a:pt x="143255" y="316991"/>
                </a:lnTo>
                <a:close/>
              </a:path>
              <a:path w="350520" h="664845">
                <a:moveTo>
                  <a:pt x="100583" y="377951"/>
                </a:moveTo>
                <a:lnTo>
                  <a:pt x="88391" y="390143"/>
                </a:lnTo>
                <a:lnTo>
                  <a:pt x="91439" y="390143"/>
                </a:lnTo>
                <a:lnTo>
                  <a:pt x="76200" y="402336"/>
                </a:lnTo>
                <a:lnTo>
                  <a:pt x="79247" y="402336"/>
                </a:lnTo>
                <a:lnTo>
                  <a:pt x="73151" y="408431"/>
                </a:lnTo>
                <a:lnTo>
                  <a:pt x="79247" y="414527"/>
                </a:lnTo>
                <a:lnTo>
                  <a:pt x="85343" y="411479"/>
                </a:lnTo>
                <a:lnTo>
                  <a:pt x="97535" y="396239"/>
                </a:lnTo>
                <a:lnTo>
                  <a:pt x="106679" y="384048"/>
                </a:lnTo>
                <a:lnTo>
                  <a:pt x="100583" y="377951"/>
                </a:lnTo>
                <a:close/>
              </a:path>
              <a:path w="350520" h="664845">
                <a:moveTo>
                  <a:pt x="45719" y="426719"/>
                </a:moveTo>
                <a:lnTo>
                  <a:pt x="42671" y="429767"/>
                </a:lnTo>
                <a:lnTo>
                  <a:pt x="36575" y="438912"/>
                </a:lnTo>
                <a:lnTo>
                  <a:pt x="30479" y="445007"/>
                </a:lnTo>
                <a:lnTo>
                  <a:pt x="24383" y="454151"/>
                </a:lnTo>
                <a:lnTo>
                  <a:pt x="21335" y="457200"/>
                </a:lnTo>
                <a:lnTo>
                  <a:pt x="21335" y="460248"/>
                </a:lnTo>
                <a:lnTo>
                  <a:pt x="30479" y="466343"/>
                </a:lnTo>
                <a:lnTo>
                  <a:pt x="30479" y="463295"/>
                </a:lnTo>
                <a:lnTo>
                  <a:pt x="33527" y="457200"/>
                </a:lnTo>
                <a:lnTo>
                  <a:pt x="35051" y="457200"/>
                </a:lnTo>
                <a:lnTo>
                  <a:pt x="36575" y="454151"/>
                </a:lnTo>
                <a:lnTo>
                  <a:pt x="42671" y="448055"/>
                </a:lnTo>
                <a:lnTo>
                  <a:pt x="44195" y="448055"/>
                </a:lnTo>
                <a:lnTo>
                  <a:pt x="45719" y="445007"/>
                </a:lnTo>
                <a:lnTo>
                  <a:pt x="51815" y="435863"/>
                </a:lnTo>
                <a:lnTo>
                  <a:pt x="54863" y="432815"/>
                </a:lnTo>
                <a:lnTo>
                  <a:pt x="45719" y="426719"/>
                </a:lnTo>
                <a:close/>
              </a:path>
              <a:path w="350520" h="664845">
                <a:moveTo>
                  <a:pt x="35051" y="457200"/>
                </a:moveTo>
                <a:lnTo>
                  <a:pt x="33527" y="457200"/>
                </a:lnTo>
                <a:lnTo>
                  <a:pt x="33527" y="460248"/>
                </a:lnTo>
                <a:lnTo>
                  <a:pt x="35051" y="457200"/>
                </a:lnTo>
                <a:close/>
              </a:path>
              <a:path w="350520" h="664845">
                <a:moveTo>
                  <a:pt x="44195" y="448055"/>
                </a:moveTo>
                <a:lnTo>
                  <a:pt x="42671" y="448055"/>
                </a:lnTo>
                <a:lnTo>
                  <a:pt x="42671" y="451103"/>
                </a:lnTo>
                <a:lnTo>
                  <a:pt x="44195" y="448055"/>
                </a:lnTo>
                <a:close/>
              </a:path>
              <a:path w="350520" h="664845">
                <a:moveTo>
                  <a:pt x="18287" y="490727"/>
                </a:moveTo>
                <a:lnTo>
                  <a:pt x="6095" y="490727"/>
                </a:lnTo>
                <a:lnTo>
                  <a:pt x="6095" y="505967"/>
                </a:lnTo>
                <a:lnTo>
                  <a:pt x="3047" y="509015"/>
                </a:lnTo>
                <a:lnTo>
                  <a:pt x="3047" y="512063"/>
                </a:lnTo>
                <a:lnTo>
                  <a:pt x="0" y="515112"/>
                </a:lnTo>
                <a:lnTo>
                  <a:pt x="0" y="533400"/>
                </a:lnTo>
                <a:lnTo>
                  <a:pt x="12191" y="530351"/>
                </a:lnTo>
                <a:lnTo>
                  <a:pt x="9143" y="521207"/>
                </a:lnTo>
                <a:lnTo>
                  <a:pt x="9143" y="518159"/>
                </a:lnTo>
                <a:lnTo>
                  <a:pt x="12191" y="515112"/>
                </a:lnTo>
                <a:lnTo>
                  <a:pt x="12191" y="512063"/>
                </a:lnTo>
                <a:lnTo>
                  <a:pt x="15239" y="509015"/>
                </a:lnTo>
                <a:lnTo>
                  <a:pt x="18287" y="499871"/>
                </a:lnTo>
                <a:lnTo>
                  <a:pt x="18287" y="490727"/>
                </a:lnTo>
                <a:close/>
              </a:path>
              <a:path w="350520" h="664845">
                <a:moveTo>
                  <a:pt x="15239" y="585215"/>
                </a:moveTo>
                <a:lnTo>
                  <a:pt x="27431" y="600455"/>
                </a:lnTo>
                <a:lnTo>
                  <a:pt x="36575" y="597407"/>
                </a:lnTo>
                <a:lnTo>
                  <a:pt x="30479" y="588263"/>
                </a:lnTo>
                <a:lnTo>
                  <a:pt x="18287" y="588263"/>
                </a:lnTo>
                <a:lnTo>
                  <a:pt x="15239" y="585215"/>
                </a:lnTo>
                <a:close/>
              </a:path>
              <a:path w="350520" h="664845">
                <a:moveTo>
                  <a:pt x="15239" y="560831"/>
                </a:moveTo>
                <a:lnTo>
                  <a:pt x="6095" y="563879"/>
                </a:lnTo>
                <a:lnTo>
                  <a:pt x="9143" y="573024"/>
                </a:lnTo>
                <a:lnTo>
                  <a:pt x="9143" y="579119"/>
                </a:lnTo>
                <a:lnTo>
                  <a:pt x="18287" y="588263"/>
                </a:lnTo>
                <a:lnTo>
                  <a:pt x="30479" y="588263"/>
                </a:lnTo>
                <a:lnTo>
                  <a:pt x="24383" y="579119"/>
                </a:lnTo>
                <a:lnTo>
                  <a:pt x="18287" y="573024"/>
                </a:lnTo>
                <a:lnTo>
                  <a:pt x="15239" y="560831"/>
                </a:lnTo>
                <a:close/>
              </a:path>
              <a:path w="350520" h="664845">
                <a:moveTo>
                  <a:pt x="54863" y="618743"/>
                </a:moveTo>
                <a:lnTo>
                  <a:pt x="48767" y="627888"/>
                </a:lnTo>
                <a:lnTo>
                  <a:pt x="54863" y="633983"/>
                </a:lnTo>
                <a:lnTo>
                  <a:pt x="64007" y="640079"/>
                </a:lnTo>
                <a:lnTo>
                  <a:pt x="70103" y="643127"/>
                </a:lnTo>
                <a:lnTo>
                  <a:pt x="73151" y="643127"/>
                </a:lnTo>
                <a:lnTo>
                  <a:pt x="85343" y="649224"/>
                </a:lnTo>
                <a:lnTo>
                  <a:pt x="88391" y="640079"/>
                </a:lnTo>
                <a:lnTo>
                  <a:pt x="76200" y="633983"/>
                </a:lnTo>
                <a:lnTo>
                  <a:pt x="73151" y="630936"/>
                </a:lnTo>
                <a:lnTo>
                  <a:pt x="70103" y="630936"/>
                </a:lnTo>
                <a:lnTo>
                  <a:pt x="60959" y="624839"/>
                </a:lnTo>
                <a:lnTo>
                  <a:pt x="54863" y="618743"/>
                </a:lnTo>
                <a:close/>
              </a:path>
              <a:path w="350520" h="664845">
                <a:moveTo>
                  <a:pt x="118871" y="652271"/>
                </a:moveTo>
                <a:lnTo>
                  <a:pt x="112775" y="661415"/>
                </a:lnTo>
                <a:lnTo>
                  <a:pt x="124967" y="664463"/>
                </a:lnTo>
                <a:lnTo>
                  <a:pt x="140207" y="664463"/>
                </a:lnTo>
                <a:lnTo>
                  <a:pt x="143255" y="661415"/>
                </a:lnTo>
                <a:lnTo>
                  <a:pt x="146303" y="661415"/>
                </a:lnTo>
                <a:lnTo>
                  <a:pt x="143255" y="658367"/>
                </a:lnTo>
                <a:lnTo>
                  <a:pt x="144779" y="655319"/>
                </a:lnTo>
                <a:lnTo>
                  <a:pt x="124967" y="655319"/>
                </a:lnTo>
                <a:lnTo>
                  <a:pt x="126187" y="654710"/>
                </a:lnTo>
                <a:lnTo>
                  <a:pt x="118871" y="652271"/>
                </a:lnTo>
                <a:close/>
              </a:path>
              <a:path w="350520" h="664845">
                <a:moveTo>
                  <a:pt x="152400" y="649224"/>
                </a:moveTo>
                <a:lnTo>
                  <a:pt x="149351" y="649224"/>
                </a:lnTo>
                <a:lnTo>
                  <a:pt x="146303" y="652271"/>
                </a:lnTo>
                <a:lnTo>
                  <a:pt x="143255" y="658367"/>
                </a:lnTo>
                <a:lnTo>
                  <a:pt x="146303" y="661415"/>
                </a:lnTo>
                <a:lnTo>
                  <a:pt x="149351" y="652271"/>
                </a:lnTo>
                <a:lnTo>
                  <a:pt x="154431" y="652271"/>
                </a:lnTo>
                <a:lnTo>
                  <a:pt x="152400" y="649224"/>
                </a:lnTo>
                <a:close/>
              </a:path>
              <a:path w="350520" h="664845">
                <a:moveTo>
                  <a:pt x="152400" y="652271"/>
                </a:moveTo>
                <a:lnTo>
                  <a:pt x="149351" y="652271"/>
                </a:lnTo>
                <a:lnTo>
                  <a:pt x="146303" y="661415"/>
                </a:lnTo>
                <a:lnTo>
                  <a:pt x="152400" y="661415"/>
                </a:lnTo>
                <a:lnTo>
                  <a:pt x="155447" y="658367"/>
                </a:lnTo>
                <a:lnTo>
                  <a:pt x="152400" y="652271"/>
                </a:lnTo>
                <a:close/>
              </a:path>
              <a:path w="350520" h="664845">
                <a:moveTo>
                  <a:pt x="152400" y="652271"/>
                </a:moveTo>
                <a:lnTo>
                  <a:pt x="155447" y="658367"/>
                </a:lnTo>
                <a:lnTo>
                  <a:pt x="152400" y="661415"/>
                </a:lnTo>
                <a:lnTo>
                  <a:pt x="161543" y="661415"/>
                </a:lnTo>
                <a:lnTo>
                  <a:pt x="152400" y="652271"/>
                </a:lnTo>
                <a:close/>
              </a:path>
              <a:path w="350520" h="664845">
                <a:moveTo>
                  <a:pt x="154431" y="652271"/>
                </a:moveTo>
                <a:lnTo>
                  <a:pt x="152400" y="652271"/>
                </a:lnTo>
                <a:lnTo>
                  <a:pt x="158495" y="658367"/>
                </a:lnTo>
                <a:lnTo>
                  <a:pt x="154431" y="652271"/>
                </a:lnTo>
                <a:close/>
              </a:path>
              <a:path w="350520" h="664845">
                <a:moveTo>
                  <a:pt x="126187" y="654710"/>
                </a:moveTo>
                <a:lnTo>
                  <a:pt x="124967" y="655319"/>
                </a:lnTo>
                <a:lnTo>
                  <a:pt x="128015" y="655319"/>
                </a:lnTo>
                <a:lnTo>
                  <a:pt x="126187" y="654710"/>
                </a:lnTo>
                <a:close/>
              </a:path>
              <a:path w="350520" h="664845">
                <a:moveTo>
                  <a:pt x="146303" y="652271"/>
                </a:moveTo>
                <a:lnTo>
                  <a:pt x="131063" y="652271"/>
                </a:lnTo>
                <a:lnTo>
                  <a:pt x="126187" y="654710"/>
                </a:lnTo>
                <a:lnTo>
                  <a:pt x="128015" y="655319"/>
                </a:lnTo>
                <a:lnTo>
                  <a:pt x="144779" y="655319"/>
                </a:lnTo>
                <a:lnTo>
                  <a:pt x="146303" y="652271"/>
                </a:lnTo>
                <a:close/>
              </a:path>
              <a:path w="350520" h="664845">
                <a:moveTo>
                  <a:pt x="222503" y="624839"/>
                </a:moveTo>
                <a:lnTo>
                  <a:pt x="219455" y="627888"/>
                </a:lnTo>
                <a:lnTo>
                  <a:pt x="210311" y="627888"/>
                </a:lnTo>
                <a:lnTo>
                  <a:pt x="207263" y="630936"/>
                </a:lnTo>
                <a:lnTo>
                  <a:pt x="198119" y="630936"/>
                </a:lnTo>
                <a:lnTo>
                  <a:pt x="188975" y="633983"/>
                </a:lnTo>
                <a:lnTo>
                  <a:pt x="182879" y="637031"/>
                </a:lnTo>
                <a:lnTo>
                  <a:pt x="185927" y="646176"/>
                </a:lnTo>
                <a:lnTo>
                  <a:pt x="195071" y="646176"/>
                </a:lnTo>
                <a:lnTo>
                  <a:pt x="207263" y="640079"/>
                </a:lnTo>
                <a:lnTo>
                  <a:pt x="213359" y="640079"/>
                </a:lnTo>
                <a:lnTo>
                  <a:pt x="216407" y="637031"/>
                </a:lnTo>
                <a:lnTo>
                  <a:pt x="222503" y="624839"/>
                </a:lnTo>
                <a:close/>
              </a:path>
              <a:path w="350520" h="664845">
                <a:moveTo>
                  <a:pt x="208787" y="627888"/>
                </a:moveTo>
                <a:lnTo>
                  <a:pt x="207263" y="627888"/>
                </a:lnTo>
                <a:lnTo>
                  <a:pt x="204215" y="630936"/>
                </a:lnTo>
                <a:lnTo>
                  <a:pt x="207263" y="630936"/>
                </a:lnTo>
                <a:lnTo>
                  <a:pt x="208787" y="627888"/>
                </a:lnTo>
                <a:close/>
              </a:path>
              <a:path w="350520" h="664845">
                <a:moveTo>
                  <a:pt x="216407" y="618743"/>
                </a:moveTo>
                <a:lnTo>
                  <a:pt x="213359" y="618743"/>
                </a:lnTo>
                <a:lnTo>
                  <a:pt x="207263" y="630936"/>
                </a:lnTo>
                <a:lnTo>
                  <a:pt x="210311" y="627888"/>
                </a:lnTo>
                <a:lnTo>
                  <a:pt x="219455" y="627888"/>
                </a:lnTo>
                <a:lnTo>
                  <a:pt x="222503" y="624839"/>
                </a:lnTo>
                <a:lnTo>
                  <a:pt x="216407" y="618743"/>
                </a:lnTo>
                <a:close/>
              </a:path>
              <a:path w="350520" h="664845">
                <a:moveTo>
                  <a:pt x="265175" y="566927"/>
                </a:moveTo>
                <a:lnTo>
                  <a:pt x="252983" y="579119"/>
                </a:lnTo>
                <a:lnTo>
                  <a:pt x="246887" y="591312"/>
                </a:lnTo>
                <a:lnTo>
                  <a:pt x="237743" y="597407"/>
                </a:lnTo>
                <a:lnTo>
                  <a:pt x="246887" y="606551"/>
                </a:lnTo>
                <a:lnTo>
                  <a:pt x="256031" y="597407"/>
                </a:lnTo>
                <a:lnTo>
                  <a:pt x="262127" y="588263"/>
                </a:lnTo>
                <a:lnTo>
                  <a:pt x="271271" y="576071"/>
                </a:lnTo>
                <a:lnTo>
                  <a:pt x="274319" y="573024"/>
                </a:lnTo>
                <a:lnTo>
                  <a:pt x="265175" y="566927"/>
                </a:lnTo>
                <a:close/>
              </a:path>
              <a:path w="350520" h="664845">
                <a:moveTo>
                  <a:pt x="301751" y="505967"/>
                </a:moveTo>
                <a:lnTo>
                  <a:pt x="298703" y="512063"/>
                </a:lnTo>
                <a:lnTo>
                  <a:pt x="295655" y="515112"/>
                </a:lnTo>
                <a:lnTo>
                  <a:pt x="286511" y="542543"/>
                </a:lnTo>
                <a:lnTo>
                  <a:pt x="292607" y="548639"/>
                </a:lnTo>
                <a:lnTo>
                  <a:pt x="295655" y="545591"/>
                </a:lnTo>
                <a:lnTo>
                  <a:pt x="301751" y="527303"/>
                </a:lnTo>
                <a:lnTo>
                  <a:pt x="307847" y="521207"/>
                </a:lnTo>
                <a:lnTo>
                  <a:pt x="307847" y="515112"/>
                </a:lnTo>
                <a:lnTo>
                  <a:pt x="310895" y="509015"/>
                </a:lnTo>
                <a:lnTo>
                  <a:pt x="301751" y="505967"/>
                </a:lnTo>
                <a:close/>
              </a:path>
              <a:path w="350520" h="664845">
                <a:moveTo>
                  <a:pt x="335279" y="438912"/>
                </a:moveTo>
                <a:lnTo>
                  <a:pt x="326135" y="438912"/>
                </a:lnTo>
                <a:lnTo>
                  <a:pt x="326135" y="441959"/>
                </a:lnTo>
                <a:lnTo>
                  <a:pt x="323087" y="448055"/>
                </a:lnTo>
                <a:lnTo>
                  <a:pt x="323087" y="457200"/>
                </a:lnTo>
                <a:lnTo>
                  <a:pt x="320039" y="460248"/>
                </a:lnTo>
                <a:lnTo>
                  <a:pt x="320039" y="466343"/>
                </a:lnTo>
                <a:lnTo>
                  <a:pt x="313943" y="478536"/>
                </a:lnTo>
                <a:lnTo>
                  <a:pt x="326135" y="481583"/>
                </a:lnTo>
                <a:lnTo>
                  <a:pt x="326135" y="475488"/>
                </a:lnTo>
                <a:lnTo>
                  <a:pt x="332231" y="463295"/>
                </a:lnTo>
                <a:lnTo>
                  <a:pt x="332231" y="454151"/>
                </a:lnTo>
                <a:lnTo>
                  <a:pt x="335279" y="451103"/>
                </a:lnTo>
                <a:lnTo>
                  <a:pt x="335279" y="438912"/>
                </a:lnTo>
                <a:close/>
              </a:path>
              <a:path w="350520" h="664845">
                <a:moveTo>
                  <a:pt x="341375" y="365759"/>
                </a:moveTo>
                <a:lnTo>
                  <a:pt x="338327" y="371855"/>
                </a:lnTo>
                <a:lnTo>
                  <a:pt x="338327" y="393191"/>
                </a:lnTo>
                <a:lnTo>
                  <a:pt x="335279" y="408431"/>
                </a:lnTo>
                <a:lnTo>
                  <a:pt x="344423" y="408431"/>
                </a:lnTo>
                <a:lnTo>
                  <a:pt x="347471" y="396239"/>
                </a:lnTo>
                <a:lnTo>
                  <a:pt x="347471" y="384048"/>
                </a:lnTo>
                <a:lnTo>
                  <a:pt x="350519" y="374903"/>
                </a:lnTo>
                <a:lnTo>
                  <a:pt x="350519" y="368807"/>
                </a:lnTo>
                <a:lnTo>
                  <a:pt x="341375" y="365759"/>
                </a:lnTo>
                <a:close/>
              </a:path>
              <a:path w="350520" h="664845">
                <a:moveTo>
                  <a:pt x="341375" y="292607"/>
                </a:moveTo>
                <a:lnTo>
                  <a:pt x="332231" y="295655"/>
                </a:lnTo>
                <a:lnTo>
                  <a:pt x="332231" y="301751"/>
                </a:lnTo>
                <a:lnTo>
                  <a:pt x="335279" y="310895"/>
                </a:lnTo>
                <a:lnTo>
                  <a:pt x="338327" y="316991"/>
                </a:lnTo>
                <a:lnTo>
                  <a:pt x="338327" y="335279"/>
                </a:lnTo>
                <a:lnTo>
                  <a:pt x="350519" y="335279"/>
                </a:lnTo>
                <a:lnTo>
                  <a:pt x="350519" y="329183"/>
                </a:lnTo>
                <a:lnTo>
                  <a:pt x="347471" y="313943"/>
                </a:lnTo>
                <a:lnTo>
                  <a:pt x="344423" y="307848"/>
                </a:lnTo>
                <a:lnTo>
                  <a:pt x="341375" y="298703"/>
                </a:lnTo>
                <a:lnTo>
                  <a:pt x="341375" y="292607"/>
                </a:lnTo>
                <a:close/>
              </a:path>
              <a:path w="350520" h="664845">
                <a:moveTo>
                  <a:pt x="320039" y="222503"/>
                </a:moveTo>
                <a:lnTo>
                  <a:pt x="310895" y="228600"/>
                </a:lnTo>
                <a:lnTo>
                  <a:pt x="313943" y="234695"/>
                </a:lnTo>
                <a:lnTo>
                  <a:pt x="320039" y="243839"/>
                </a:lnTo>
                <a:lnTo>
                  <a:pt x="316991" y="243839"/>
                </a:lnTo>
                <a:lnTo>
                  <a:pt x="323087" y="249936"/>
                </a:lnTo>
                <a:lnTo>
                  <a:pt x="323087" y="265175"/>
                </a:lnTo>
                <a:lnTo>
                  <a:pt x="335279" y="265175"/>
                </a:lnTo>
                <a:lnTo>
                  <a:pt x="335279" y="256031"/>
                </a:lnTo>
                <a:lnTo>
                  <a:pt x="329183" y="237743"/>
                </a:lnTo>
                <a:lnTo>
                  <a:pt x="325119" y="231648"/>
                </a:lnTo>
                <a:lnTo>
                  <a:pt x="323087" y="231648"/>
                </a:lnTo>
                <a:lnTo>
                  <a:pt x="320039" y="222503"/>
                </a:lnTo>
                <a:close/>
              </a:path>
              <a:path w="350520" h="664845">
                <a:moveTo>
                  <a:pt x="323087" y="228600"/>
                </a:moveTo>
                <a:lnTo>
                  <a:pt x="323087" y="231648"/>
                </a:lnTo>
                <a:lnTo>
                  <a:pt x="325119" y="231648"/>
                </a:lnTo>
                <a:lnTo>
                  <a:pt x="323087" y="228600"/>
                </a:lnTo>
                <a:close/>
              </a:path>
              <a:path w="350520" h="664845">
                <a:moveTo>
                  <a:pt x="292607" y="155448"/>
                </a:moveTo>
                <a:lnTo>
                  <a:pt x="283463" y="158495"/>
                </a:lnTo>
                <a:lnTo>
                  <a:pt x="286511" y="164591"/>
                </a:lnTo>
                <a:lnTo>
                  <a:pt x="286511" y="167639"/>
                </a:lnTo>
                <a:lnTo>
                  <a:pt x="301751" y="198119"/>
                </a:lnTo>
                <a:lnTo>
                  <a:pt x="310895" y="195071"/>
                </a:lnTo>
                <a:lnTo>
                  <a:pt x="304800" y="182879"/>
                </a:lnTo>
                <a:lnTo>
                  <a:pt x="301751" y="170687"/>
                </a:lnTo>
                <a:lnTo>
                  <a:pt x="295655" y="158495"/>
                </a:lnTo>
                <a:lnTo>
                  <a:pt x="292607" y="155448"/>
                </a:lnTo>
                <a:close/>
              </a:path>
              <a:path w="350520" h="664845">
                <a:moveTo>
                  <a:pt x="262127" y="88391"/>
                </a:moveTo>
                <a:lnTo>
                  <a:pt x="252983" y="94487"/>
                </a:lnTo>
                <a:lnTo>
                  <a:pt x="262127" y="112775"/>
                </a:lnTo>
                <a:lnTo>
                  <a:pt x="271271" y="124967"/>
                </a:lnTo>
                <a:lnTo>
                  <a:pt x="268223" y="124967"/>
                </a:lnTo>
                <a:lnTo>
                  <a:pt x="271271" y="131063"/>
                </a:lnTo>
                <a:lnTo>
                  <a:pt x="280415" y="128015"/>
                </a:lnTo>
                <a:lnTo>
                  <a:pt x="280415" y="118871"/>
                </a:lnTo>
                <a:lnTo>
                  <a:pt x="262127" y="94487"/>
                </a:lnTo>
                <a:lnTo>
                  <a:pt x="262127" y="88391"/>
                </a:lnTo>
                <a:close/>
              </a:path>
              <a:path w="350520" h="664845">
                <a:moveTo>
                  <a:pt x="240791" y="21336"/>
                </a:moveTo>
                <a:lnTo>
                  <a:pt x="228600" y="24383"/>
                </a:lnTo>
                <a:lnTo>
                  <a:pt x="231647" y="27431"/>
                </a:lnTo>
                <a:lnTo>
                  <a:pt x="237743" y="48767"/>
                </a:lnTo>
                <a:lnTo>
                  <a:pt x="240791" y="64007"/>
                </a:lnTo>
                <a:lnTo>
                  <a:pt x="249935" y="60959"/>
                </a:lnTo>
                <a:lnTo>
                  <a:pt x="246887" y="45719"/>
                </a:lnTo>
                <a:lnTo>
                  <a:pt x="240791" y="24383"/>
                </a:lnTo>
                <a:lnTo>
                  <a:pt x="240791" y="21336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g object 95">
            <a:extLst>
              <a:ext uri="{FF2B5EF4-FFF2-40B4-BE49-F238E27FC236}">
                <a16:creationId xmlns:a16="http://schemas.microsoft.com/office/drawing/2014/main" xmlns="" id="{59385074-B570-C003-2CD5-5C5C481A1AFE}"/>
              </a:ext>
            </a:extLst>
          </p:cNvPr>
          <p:cNvSpPr/>
          <p:nvPr/>
        </p:nvSpPr>
        <p:spPr>
          <a:xfrm>
            <a:off x="19172812" y="447298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g object 96">
            <a:extLst>
              <a:ext uri="{FF2B5EF4-FFF2-40B4-BE49-F238E27FC236}">
                <a16:creationId xmlns:a16="http://schemas.microsoft.com/office/drawing/2014/main" xmlns="" id="{E045F8D5-62E0-DE12-10EE-9EFED02CEE7B}"/>
              </a:ext>
            </a:extLst>
          </p:cNvPr>
          <p:cNvSpPr/>
          <p:nvPr/>
        </p:nvSpPr>
        <p:spPr>
          <a:xfrm>
            <a:off x="19172812" y="447298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0" name="bg object 97">
            <a:extLst>
              <a:ext uri="{FF2B5EF4-FFF2-40B4-BE49-F238E27FC236}">
                <a16:creationId xmlns:a16="http://schemas.microsoft.com/office/drawing/2014/main" xmlns="" id="{CB96D428-D652-9A63-93F5-BB29EFA51EB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33088" y="5151224"/>
            <a:ext cx="626863" cy="641147"/>
          </a:xfrm>
          <a:prstGeom prst="rect">
            <a:avLst/>
          </a:prstGeom>
        </p:spPr>
      </p:pic>
      <p:sp>
        <p:nvSpPr>
          <p:cNvPr id="1111" name="bg object 98">
            <a:extLst>
              <a:ext uri="{FF2B5EF4-FFF2-40B4-BE49-F238E27FC236}">
                <a16:creationId xmlns:a16="http://schemas.microsoft.com/office/drawing/2014/main" xmlns="" id="{DE37B5F4-E0B3-6990-4A60-BDA2FAE09F45}"/>
              </a:ext>
            </a:extLst>
          </p:cNvPr>
          <p:cNvSpPr/>
          <p:nvPr/>
        </p:nvSpPr>
        <p:spPr>
          <a:xfrm>
            <a:off x="16623870" y="5140626"/>
            <a:ext cx="645302" cy="662344"/>
          </a:xfrm>
          <a:custGeom>
            <a:avLst/>
            <a:gdLst/>
            <a:ahLst/>
            <a:cxnLst/>
            <a:rect l="l" t="t" r="r" b="b"/>
            <a:pathLst>
              <a:path w="426720" h="381000">
                <a:moveTo>
                  <a:pt x="414527" y="6096"/>
                </a:moveTo>
                <a:lnTo>
                  <a:pt x="393191" y="6096"/>
                </a:lnTo>
                <a:lnTo>
                  <a:pt x="393191" y="15239"/>
                </a:lnTo>
                <a:lnTo>
                  <a:pt x="411479" y="15239"/>
                </a:lnTo>
                <a:lnTo>
                  <a:pt x="411479" y="30479"/>
                </a:lnTo>
                <a:lnTo>
                  <a:pt x="423671" y="27432"/>
                </a:lnTo>
                <a:lnTo>
                  <a:pt x="420623" y="18287"/>
                </a:lnTo>
                <a:lnTo>
                  <a:pt x="420623" y="15239"/>
                </a:lnTo>
                <a:lnTo>
                  <a:pt x="417575" y="9144"/>
                </a:lnTo>
                <a:lnTo>
                  <a:pt x="414527" y="6096"/>
                </a:lnTo>
                <a:close/>
              </a:path>
              <a:path w="426720" h="381000">
                <a:moveTo>
                  <a:pt x="390143" y="12191"/>
                </a:moveTo>
                <a:lnTo>
                  <a:pt x="374903" y="12191"/>
                </a:lnTo>
                <a:lnTo>
                  <a:pt x="390143" y="18287"/>
                </a:lnTo>
                <a:lnTo>
                  <a:pt x="390143" y="12191"/>
                </a:lnTo>
                <a:close/>
              </a:path>
              <a:path w="426720" h="381000">
                <a:moveTo>
                  <a:pt x="393191" y="6096"/>
                </a:moveTo>
                <a:lnTo>
                  <a:pt x="390143" y="6096"/>
                </a:lnTo>
                <a:lnTo>
                  <a:pt x="390143" y="18287"/>
                </a:lnTo>
                <a:lnTo>
                  <a:pt x="393191" y="6096"/>
                </a:lnTo>
                <a:close/>
              </a:path>
              <a:path w="426720" h="381000">
                <a:moveTo>
                  <a:pt x="393191" y="6096"/>
                </a:moveTo>
                <a:lnTo>
                  <a:pt x="390143" y="18287"/>
                </a:lnTo>
                <a:lnTo>
                  <a:pt x="393191" y="15239"/>
                </a:lnTo>
                <a:lnTo>
                  <a:pt x="393191" y="6096"/>
                </a:lnTo>
                <a:close/>
              </a:path>
              <a:path w="426720" h="381000">
                <a:moveTo>
                  <a:pt x="411479" y="15239"/>
                </a:moveTo>
                <a:lnTo>
                  <a:pt x="408431" y="15239"/>
                </a:lnTo>
                <a:lnTo>
                  <a:pt x="411479" y="18287"/>
                </a:lnTo>
                <a:lnTo>
                  <a:pt x="411479" y="15239"/>
                </a:lnTo>
                <a:close/>
              </a:path>
              <a:path w="426720" h="381000">
                <a:moveTo>
                  <a:pt x="374903" y="3048"/>
                </a:moveTo>
                <a:lnTo>
                  <a:pt x="350519" y="3048"/>
                </a:lnTo>
                <a:lnTo>
                  <a:pt x="353567" y="15239"/>
                </a:lnTo>
                <a:lnTo>
                  <a:pt x="356615" y="12191"/>
                </a:lnTo>
                <a:lnTo>
                  <a:pt x="390143" y="12191"/>
                </a:lnTo>
                <a:lnTo>
                  <a:pt x="390143" y="6096"/>
                </a:lnTo>
                <a:lnTo>
                  <a:pt x="393191" y="6096"/>
                </a:lnTo>
                <a:lnTo>
                  <a:pt x="374903" y="3048"/>
                </a:lnTo>
                <a:close/>
              </a:path>
              <a:path w="426720" h="381000">
                <a:moveTo>
                  <a:pt x="359663" y="0"/>
                </a:moveTo>
                <a:lnTo>
                  <a:pt x="353567" y="3048"/>
                </a:lnTo>
                <a:lnTo>
                  <a:pt x="368807" y="3048"/>
                </a:lnTo>
                <a:lnTo>
                  <a:pt x="359663" y="0"/>
                </a:lnTo>
                <a:close/>
              </a:path>
              <a:path w="426720" h="381000">
                <a:moveTo>
                  <a:pt x="301751" y="51815"/>
                </a:moveTo>
                <a:lnTo>
                  <a:pt x="298703" y="57912"/>
                </a:lnTo>
                <a:lnTo>
                  <a:pt x="307847" y="64008"/>
                </a:lnTo>
                <a:lnTo>
                  <a:pt x="310895" y="57912"/>
                </a:lnTo>
                <a:lnTo>
                  <a:pt x="313181" y="54863"/>
                </a:lnTo>
                <a:lnTo>
                  <a:pt x="301751" y="54863"/>
                </a:lnTo>
                <a:lnTo>
                  <a:pt x="301751" y="51815"/>
                </a:lnTo>
                <a:close/>
              </a:path>
              <a:path w="426720" h="381000">
                <a:moveTo>
                  <a:pt x="323088" y="24384"/>
                </a:moveTo>
                <a:lnTo>
                  <a:pt x="316991" y="30479"/>
                </a:lnTo>
                <a:lnTo>
                  <a:pt x="310895" y="39624"/>
                </a:lnTo>
                <a:lnTo>
                  <a:pt x="301751" y="54863"/>
                </a:lnTo>
                <a:lnTo>
                  <a:pt x="313181" y="54863"/>
                </a:lnTo>
                <a:lnTo>
                  <a:pt x="320039" y="45720"/>
                </a:lnTo>
                <a:lnTo>
                  <a:pt x="326135" y="36575"/>
                </a:lnTo>
                <a:lnTo>
                  <a:pt x="332231" y="30479"/>
                </a:lnTo>
                <a:lnTo>
                  <a:pt x="323088" y="24384"/>
                </a:lnTo>
                <a:close/>
              </a:path>
              <a:path w="426720" h="381000">
                <a:moveTo>
                  <a:pt x="280415" y="85344"/>
                </a:moveTo>
                <a:lnTo>
                  <a:pt x="262127" y="103632"/>
                </a:lnTo>
                <a:lnTo>
                  <a:pt x="252983" y="109727"/>
                </a:lnTo>
                <a:lnTo>
                  <a:pt x="249935" y="112775"/>
                </a:lnTo>
                <a:lnTo>
                  <a:pt x="259079" y="118872"/>
                </a:lnTo>
                <a:lnTo>
                  <a:pt x="262127" y="118872"/>
                </a:lnTo>
                <a:lnTo>
                  <a:pt x="268223" y="109727"/>
                </a:lnTo>
                <a:lnTo>
                  <a:pt x="289559" y="88391"/>
                </a:lnTo>
                <a:lnTo>
                  <a:pt x="280415" y="85344"/>
                </a:lnTo>
                <a:close/>
              </a:path>
              <a:path w="426720" h="381000">
                <a:moveTo>
                  <a:pt x="228600" y="131063"/>
                </a:moveTo>
                <a:lnTo>
                  <a:pt x="222503" y="137160"/>
                </a:lnTo>
                <a:lnTo>
                  <a:pt x="213359" y="143256"/>
                </a:lnTo>
                <a:lnTo>
                  <a:pt x="201167" y="149351"/>
                </a:lnTo>
                <a:lnTo>
                  <a:pt x="192023" y="155448"/>
                </a:lnTo>
                <a:lnTo>
                  <a:pt x="201167" y="164591"/>
                </a:lnTo>
                <a:lnTo>
                  <a:pt x="207263" y="158496"/>
                </a:lnTo>
                <a:lnTo>
                  <a:pt x="219455" y="152400"/>
                </a:lnTo>
                <a:lnTo>
                  <a:pt x="216407" y="152400"/>
                </a:lnTo>
                <a:lnTo>
                  <a:pt x="228600" y="143256"/>
                </a:lnTo>
                <a:lnTo>
                  <a:pt x="234695" y="140208"/>
                </a:lnTo>
                <a:lnTo>
                  <a:pt x="228600" y="131063"/>
                </a:lnTo>
                <a:close/>
              </a:path>
              <a:path w="426720" h="381000">
                <a:moveTo>
                  <a:pt x="167639" y="173736"/>
                </a:moveTo>
                <a:lnTo>
                  <a:pt x="158495" y="179832"/>
                </a:lnTo>
                <a:lnTo>
                  <a:pt x="155447" y="185927"/>
                </a:lnTo>
                <a:lnTo>
                  <a:pt x="149351" y="188975"/>
                </a:lnTo>
                <a:lnTo>
                  <a:pt x="140207" y="192024"/>
                </a:lnTo>
                <a:lnTo>
                  <a:pt x="134111" y="195072"/>
                </a:lnTo>
                <a:lnTo>
                  <a:pt x="137159" y="204215"/>
                </a:lnTo>
                <a:lnTo>
                  <a:pt x="143255" y="201168"/>
                </a:lnTo>
                <a:lnTo>
                  <a:pt x="155447" y="198120"/>
                </a:lnTo>
                <a:lnTo>
                  <a:pt x="161543" y="192024"/>
                </a:lnTo>
                <a:lnTo>
                  <a:pt x="167639" y="188975"/>
                </a:lnTo>
                <a:lnTo>
                  <a:pt x="164591" y="188975"/>
                </a:lnTo>
                <a:lnTo>
                  <a:pt x="173735" y="182879"/>
                </a:lnTo>
                <a:lnTo>
                  <a:pt x="167639" y="173736"/>
                </a:lnTo>
                <a:close/>
              </a:path>
              <a:path w="426720" h="381000">
                <a:moveTo>
                  <a:pt x="103631" y="210312"/>
                </a:moveTo>
                <a:lnTo>
                  <a:pt x="100583" y="210312"/>
                </a:lnTo>
                <a:lnTo>
                  <a:pt x="94487" y="213360"/>
                </a:lnTo>
                <a:lnTo>
                  <a:pt x="85343" y="216408"/>
                </a:lnTo>
                <a:lnTo>
                  <a:pt x="79247" y="219456"/>
                </a:lnTo>
                <a:lnTo>
                  <a:pt x="70103" y="222503"/>
                </a:lnTo>
                <a:lnTo>
                  <a:pt x="67055" y="222503"/>
                </a:lnTo>
                <a:lnTo>
                  <a:pt x="70103" y="231648"/>
                </a:lnTo>
                <a:lnTo>
                  <a:pt x="73151" y="231648"/>
                </a:lnTo>
                <a:lnTo>
                  <a:pt x="82295" y="228600"/>
                </a:lnTo>
                <a:lnTo>
                  <a:pt x="88391" y="225551"/>
                </a:lnTo>
                <a:lnTo>
                  <a:pt x="100583" y="222503"/>
                </a:lnTo>
                <a:lnTo>
                  <a:pt x="106679" y="219456"/>
                </a:lnTo>
                <a:lnTo>
                  <a:pt x="109727" y="216408"/>
                </a:lnTo>
                <a:lnTo>
                  <a:pt x="103631" y="210312"/>
                </a:lnTo>
                <a:close/>
              </a:path>
              <a:path w="426720" h="381000">
                <a:moveTo>
                  <a:pt x="42671" y="246887"/>
                </a:moveTo>
                <a:lnTo>
                  <a:pt x="39623" y="249936"/>
                </a:lnTo>
                <a:lnTo>
                  <a:pt x="24383" y="262127"/>
                </a:lnTo>
                <a:lnTo>
                  <a:pt x="15239" y="274320"/>
                </a:lnTo>
                <a:lnTo>
                  <a:pt x="12191" y="277368"/>
                </a:lnTo>
                <a:lnTo>
                  <a:pt x="21335" y="283463"/>
                </a:lnTo>
                <a:lnTo>
                  <a:pt x="22859" y="280415"/>
                </a:lnTo>
                <a:lnTo>
                  <a:pt x="21335" y="280415"/>
                </a:lnTo>
                <a:lnTo>
                  <a:pt x="48767" y="252984"/>
                </a:lnTo>
                <a:lnTo>
                  <a:pt x="42671" y="246887"/>
                </a:lnTo>
                <a:close/>
              </a:path>
              <a:path w="426720" h="381000">
                <a:moveTo>
                  <a:pt x="24383" y="277368"/>
                </a:moveTo>
                <a:lnTo>
                  <a:pt x="21335" y="280415"/>
                </a:lnTo>
                <a:lnTo>
                  <a:pt x="22859" y="280415"/>
                </a:lnTo>
                <a:lnTo>
                  <a:pt x="24383" y="277368"/>
                </a:lnTo>
                <a:close/>
              </a:path>
              <a:path w="426720" h="381000">
                <a:moveTo>
                  <a:pt x="3047" y="307848"/>
                </a:moveTo>
                <a:lnTo>
                  <a:pt x="0" y="313944"/>
                </a:lnTo>
                <a:lnTo>
                  <a:pt x="3047" y="332232"/>
                </a:lnTo>
                <a:lnTo>
                  <a:pt x="3047" y="341375"/>
                </a:lnTo>
                <a:lnTo>
                  <a:pt x="6095" y="350520"/>
                </a:lnTo>
                <a:lnTo>
                  <a:pt x="9143" y="353568"/>
                </a:lnTo>
                <a:lnTo>
                  <a:pt x="15239" y="353568"/>
                </a:lnTo>
                <a:lnTo>
                  <a:pt x="15239" y="344424"/>
                </a:lnTo>
                <a:lnTo>
                  <a:pt x="12191" y="338327"/>
                </a:lnTo>
                <a:lnTo>
                  <a:pt x="12191" y="316991"/>
                </a:lnTo>
                <a:lnTo>
                  <a:pt x="9143" y="316991"/>
                </a:lnTo>
                <a:lnTo>
                  <a:pt x="12191" y="310896"/>
                </a:lnTo>
                <a:lnTo>
                  <a:pt x="3047" y="307848"/>
                </a:lnTo>
                <a:close/>
              </a:path>
              <a:path w="426720" h="381000">
                <a:moveTo>
                  <a:pt x="12191" y="313944"/>
                </a:moveTo>
                <a:lnTo>
                  <a:pt x="9143" y="316991"/>
                </a:lnTo>
                <a:lnTo>
                  <a:pt x="12191" y="316991"/>
                </a:lnTo>
                <a:lnTo>
                  <a:pt x="12191" y="313944"/>
                </a:lnTo>
                <a:close/>
              </a:path>
              <a:path w="426720" h="381000">
                <a:moveTo>
                  <a:pt x="45719" y="353568"/>
                </a:moveTo>
                <a:lnTo>
                  <a:pt x="42671" y="362712"/>
                </a:lnTo>
                <a:lnTo>
                  <a:pt x="70103" y="371856"/>
                </a:lnTo>
                <a:lnTo>
                  <a:pt x="82295" y="374903"/>
                </a:lnTo>
                <a:lnTo>
                  <a:pt x="85343" y="365760"/>
                </a:lnTo>
                <a:lnTo>
                  <a:pt x="73151" y="359663"/>
                </a:lnTo>
                <a:lnTo>
                  <a:pt x="54863" y="356615"/>
                </a:lnTo>
                <a:lnTo>
                  <a:pt x="45719" y="353568"/>
                </a:lnTo>
                <a:close/>
              </a:path>
              <a:path w="426720" h="381000">
                <a:moveTo>
                  <a:pt x="115823" y="368808"/>
                </a:moveTo>
                <a:lnTo>
                  <a:pt x="115823" y="381000"/>
                </a:lnTo>
                <a:lnTo>
                  <a:pt x="118871" y="381000"/>
                </a:lnTo>
                <a:lnTo>
                  <a:pt x="155447" y="377951"/>
                </a:lnTo>
                <a:lnTo>
                  <a:pt x="158495" y="377951"/>
                </a:lnTo>
                <a:lnTo>
                  <a:pt x="156463" y="371856"/>
                </a:lnTo>
                <a:lnTo>
                  <a:pt x="118871" y="371856"/>
                </a:lnTo>
                <a:lnTo>
                  <a:pt x="115823" y="368808"/>
                </a:lnTo>
                <a:close/>
              </a:path>
              <a:path w="426720" h="381000">
                <a:moveTo>
                  <a:pt x="155447" y="368808"/>
                </a:moveTo>
                <a:lnTo>
                  <a:pt x="118871" y="371856"/>
                </a:lnTo>
                <a:lnTo>
                  <a:pt x="156463" y="371856"/>
                </a:lnTo>
                <a:lnTo>
                  <a:pt x="155447" y="368808"/>
                </a:lnTo>
                <a:close/>
              </a:path>
              <a:path w="426720" h="381000">
                <a:moveTo>
                  <a:pt x="225551" y="350520"/>
                </a:moveTo>
                <a:lnTo>
                  <a:pt x="207263" y="356615"/>
                </a:lnTo>
                <a:lnTo>
                  <a:pt x="195071" y="362712"/>
                </a:lnTo>
                <a:lnTo>
                  <a:pt x="188975" y="362712"/>
                </a:lnTo>
                <a:lnTo>
                  <a:pt x="188975" y="374903"/>
                </a:lnTo>
                <a:lnTo>
                  <a:pt x="192023" y="371856"/>
                </a:lnTo>
                <a:lnTo>
                  <a:pt x="198119" y="371856"/>
                </a:lnTo>
                <a:lnTo>
                  <a:pt x="210311" y="365760"/>
                </a:lnTo>
                <a:lnTo>
                  <a:pt x="228600" y="359663"/>
                </a:lnTo>
                <a:lnTo>
                  <a:pt x="225551" y="350520"/>
                </a:lnTo>
                <a:close/>
              </a:path>
              <a:path w="426720" h="381000">
                <a:moveTo>
                  <a:pt x="280415" y="307848"/>
                </a:moveTo>
                <a:lnTo>
                  <a:pt x="274319" y="313944"/>
                </a:lnTo>
                <a:lnTo>
                  <a:pt x="277367" y="313944"/>
                </a:lnTo>
                <a:lnTo>
                  <a:pt x="271271" y="316991"/>
                </a:lnTo>
                <a:lnTo>
                  <a:pt x="262127" y="326136"/>
                </a:lnTo>
                <a:lnTo>
                  <a:pt x="249935" y="335279"/>
                </a:lnTo>
                <a:lnTo>
                  <a:pt x="256031" y="341375"/>
                </a:lnTo>
                <a:lnTo>
                  <a:pt x="268223" y="335279"/>
                </a:lnTo>
                <a:lnTo>
                  <a:pt x="280415" y="326136"/>
                </a:lnTo>
                <a:lnTo>
                  <a:pt x="283463" y="320039"/>
                </a:lnTo>
                <a:lnTo>
                  <a:pt x="289559" y="313944"/>
                </a:lnTo>
                <a:lnTo>
                  <a:pt x="280415" y="307848"/>
                </a:lnTo>
                <a:close/>
              </a:path>
              <a:path w="426720" h="381000">
                <a:moveTo>
                  <a:pt x="316991" y="243839"/>
                </a:moveTo>
                <a:lnTo>
                  <a:pt x="313943" y="252984"/>
                </a:lnTo>
                <a:lnTo>
                  <a:pt x="310895" y="256032"/>
                </a:lnTo>
                <a:lnTo>
                  <a:pt x="307847" y="262127"/>
                </a:lnTo>
                <a:lnTo>
                  <a:pt x="307847" y="265175"/>
                </a:lnTo>
                <a:lnTo>
                  <a:pt x="304800" y="268224"/>
                </a:lnTo>
                <a:lnTo>
                  <a:pt x="301751" y="274320"/>
                </a:lnTo>
                <a:lnTo>
                  <a:pt x="301751" y="280415"/>
                </a:lnTo>
                <a:lnTo>
                  <a:pt x="298703" y="283463"/>
                </a:lnTo>
                <a:lnTo>
                  <a:pt x="310895" y="286512"/>
                </a:lnTo>
                <a:lnTo>
                  <a:pt x="310895" y="283463"/>
                </a:lnTo>
                <a:lnTo>
                  <a:pt x="313943" y="277368"/>
                </a:lnTo>
                <a:lnTo>
                  <a:pt x="313943" y="271272"/>
                </a:lnTo>
                <a:lnTo>
                  <a:pt x="316991" y="268224"/>
                </a:lnTo>
                <a:lnTo>
                  <a:pt x="316991" y="265175"/>
                </a:lnTo>
                <a:lnTo>
                  <a:pt x="320039" y="262127"/>
                </a:lnTo>
                <a:lnTo>
                  <a:pt x="326135" y="249936"/>
                </a:lnTo>
                <a:lnTo>
                  <a:pt x="316991" y="243839"/>
                </a:lnTo>
                <a:close/>
              </a:path>
              <a:path w="426720" h="381000">
                <a:moveTo>
                  <a:pt x="356615" y="185927"/>
                </a:moveTo>
                <a:lnTo>
                  <a:pt x="350519" y="188975"/>
                </a:lnTo>
                <a:lnTo>
                  <a:pt x="344423" y="195072"/>
                </a:lnTo>
                <a:lnTo>
                  <a:pt x="344423" y="198120"/>
                </a:lnTo>
                <a:lnTo>
                  <a:pt x="338327" y="204215"/>
                </a:lnTo>
                <a:lnTo>
                  <a:pt x="332231" y="216408"/>
                </a:lnTo>
                <a:lnTo>
                  <a:pt x="341375" y="222503"/>
                </a:lnTo>
                <a:lnTo>
                  <a:pt x="350519" y="204215"/>
                </a:lnTo>
                <a:lnTo>
                  <a:pt x="365759" y="188975"/>
                </a:lnTo>
                <a:lnTo>
                  <a:pt x="356615" y="185927"/>
                </a:lnTo>
                <a:close/>
              </a:path>
              <a:path w="426720" h="381000">
                <a:moveTo>
                  <a:pt x="402335" y="128015"/>
                </a:moveTo>
                <a:lnTo>
                  <a:pt x="399288" y="131063"/>
                </a:lnTo>
                <a:lnTo>
                  <a:pt x="399288" y="134112"/>
                </a:lnTo>
                <a:lnTo>
                  <a:pt x="396239" y="134112"/>
                </a:lnTo>
                <a:lnTo>
                  <a:pt x="393191" y="137160"/>
                </a:lnTo>
                <a:lnTo>
                  <a:pt x="390143" y="143256"/>
                </a:lnTo>
                <a:lnTo>
                  <a:pt x="387095" y="146303"/>
                </a:lnTo>
                <a:lnTo>
                  <a:pt x="381000" y="158496"/>
                </a:lnTo>
                <a:lnTo>
                  <a:pt x="377951" y="158496"/>
                </a:lnTo>
                <a:lnTo>
                  <a:pt x="384047" y="167639"/>
                </a:lnTo>
                <a:lnTo>
                  <a:pt x="390143" y="164591"/>
                </a:lnTo>
                <a:lnTo>
                  <a:pt x="393191" y="158496"/>
                </a:lnTo>
                <a:lnTo>
                  <a:pt x="381000" y="158496"/>
                </a:lnTo>
                <a:lnTo>
                  <a:pt x="381000" y="155448"/>
                </a:lnTo>
                <a:lnTo>
                  <a:pt x="394715" y="155448"/>
                </a:lnTo>
                <a:lnTo>
                  <a:pt x="396239" y="152400"/>
                </a:lnTo>
                <a:lnTo>
                  <a:pt x="399288" y="149351"/>
                </a:lnTo>
                <a:lnTo>
                  <a:pt x="402335" y="143256"/>
                </a:lnTo>
                <a:lnTo>
                  <a:pt x="411479" y="134112"/>
                </a:lnTo>
                <a:lnTo>
                  <a:pt x="402335" y="128015"/>
                </a:lnTo>
                <a:close/>
              </a:path>
              <a:path w="426720" h="381000">
                <a:moveTo>
                  <a:pt x="426719" y="60960"/>
                </a:moveTo>
                <a:lnTo>
                  <a:pt x="414527" y="60960"/>
                </a:lnTo>
                <a:lnTo>
                  <a:pt x="417575" y="79248"/>
                </a:lnTo>
                <a:lnTo>
                  <a:pt x="414527" y="94487"/>
                </a:lnTo>
                <a:lnTo>
                  <a:pt x="411479" y="100584"/>
                </a:lnTo>
                <a:lnTo>
                  <a:pt x="423671" y="103632"/>
                </a:lnTo>
                <a:lnTo>
                  <a:pt x="423671" y="97536"/>
                </a:lnTo>
                <a:lnTo>
                  <a:pt x="426719" y="79248"/>
                </a:lnTo>
                <a:lnTo>
                  <a:pt x="426719" y="60960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2" name="bg object 99">
            <a:extLst>
              <a:ext uri="{FF2B5EF4-FFF2-40B4-BE49-F238E27FC236}">
                <a16:creationId xmlns:a16="http://schemas.microsoft.com/office/drawing/2014/main" xmlns="" id="{FD9558C2-12D6-F85E-21EA-F78F6B677AC1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188651" y="8229800"/>
            <a:ext cx="1015989" cy="524575"/>
          </a:xfrm>
          <a:prstGeom prst="rect">
            <a:avLst/>
          </a:prstGeom>
        </p:spPr>
      </p:pic>
      <p:sp>
        <p:nvSpPr>
          <p:cNvPr id="1113" name="bg object 100">
            <a:extLst>
              <a:ext uri="{FF2B5EF4-FFF2-40B4-BE49-F238E27FC236}">
                <a16:creationId xmlns:a16="http://schemas.microsoft.com/office/drawing/2014/main" xmlns="" id="{DC0716A1-2D2B-B0A3-45C1-E47A1CE29C98}"/>
              </a:ext>
            </a:extLst>
          </p:cNvPr>
          <p:cNvSpPr/>
          <p:nvPr/>
        </p:nvSpPr>
        <p:spPr>
          <a:xfrm>
            <a:off x="16181379" y="8219200"/>
            <a:ext cx="1028450" cy="546434"/>
          </a:xfrm>
          <a:custGeom>
            <a:avLst/>
            <a:gdLst/>
            <a:ahLst/>
            <a:cxnLst/>
            <a:rect l="l" t="t" r="r" b="b"/>
            <a:pathLst>
              <a:path w="680085" h="314325">
                <a:moveTo>
                  <a:pt x="640079" y="0"/>
                </a:moveTo>
                <a:lnTo>
                  <a:pt x="638555" y="6096"/>
                </a:lnTo>
                <a:lnTo>
                  <a:pt x="640079" y="12192"/>
                </a:lnTo>
                <a:lnTo>
                  <a:pt x="638664" y="12736"/>
                </a:lnTo>
                <a:lnTo>
                  <a:pt x="646176" y="15240"/>
                </a:lnTo>
                <a:lnTo>
                  <a:pt x="652272" y="18287"/>
                </a:lnTo>
                <a:lnTo>
                  <a:pt x="649224" y="18287"/>
                </a:lnTo>
                <a:lnTo>
                  <a:pt x="655319" y="24384"/>
                </a:lnTo>
                <a:lnTo>
                  <a:pt x="658367" y="30480"/>
                </a:lnTo>
                <a:lnTo>
                  <a:pt x="661415" y="33528"/>
                </a:lnTo>
                <a:lnTo>
                  <a:pt x="664463" y="33528"/>
                </a:lnTo>
                <a:lnTo>
                  <a:pt x="670560" y="27431"/>
                </a:lnTo>
                <a:lnTo>
                  <a:pt x="670560" y="24384"/>
                </a:lnTo>
                <a:lnTo>
                  <a:pt x="661415" y="15240"/>
                </a:lnTo>
                <a:lnTo>
                  <a:pt x="658367" y="9143"/>
                </a:lnTo>
                <a:lnTo>
                  <a:pt x="652272" y="6096"/>
                </a:lnTo>
                <a:lnTo>
                  <a:pt x="649224" y="3048"/>
                </a:lnTo>
                <a:lnTo>
                  <a:pt x="640079" y="0"/>
                </a:lnTo>
                <a:close/>
              </a:path>
              <a:path w="680085" h="314325">
                <a:moveTo>
                  <a:pt x="637031" y="0"/>
                </a:moveTo>
                <a:lnTo>
                  <a:pt x="597408" y="15240"/>
                </a:lnTo>
                <a:lnTo>
                  <a:pt x="600455" y="27431"/>
                </a:lnTo>
                <a:lnTo>
                  <a:pt x="638664" y="12736"/>
                </a:lnTo>
                <a:lnTo>
                  <a:pt x="637031" y="12192"/>
                </a:lnTo>
                <a:lnTo>
                  <a:pt x="638555" y="6096"/>
                </a:lnTo>
                <a:lnTo>
                  <a:pt x="637031" y="0"/>
                </a:lnTo>
                <a:close/>
              </a:path>
              <a:path w="680085" h="314325">
                <a:moveTo>
                  <a:pt x="638555" y="6096"/>
                </a:moveTo>
                <a:lnTo>
                  <a:pt x="637031" y="12192"/>
                </a:lnTo>
                <a:lnTo>
                  <a:pt x="638664" y="12736"/>
                </a:lnTo>
                <a:lnTo>
                  <a:pt x="640079" y="12192"/>
                </a:lnTo>
                <a:lnTo>
                  <a:pt x="638555" y="6096"/>
                </a:lnTo>
                <a:close/>
              </a:path>
              <a:path w="680085" h="314325">
                <a:moveTo>
                  <a:pt x="563879" y="33528"/>
                </a:moveTo>
                <a:lnTo>
                  <a:pt x="536448" y="33528"/>
                </a:lnTo>
                <a:lnTo>
                  <a:pt x="530351" y="36575"/>
                </a:lnTo>
                <a:lnTo>
                  <a:pt x="527303" y="36575"/>
                </a:lnTo>
                <a:lnTo>
                  <a:pt x="533400" y="48768"/>
                </a:lnTo>
                <a:lnTo>
                  <a:pt x="536448" y="45719"/>
                </a:lnTo>
                <a:lnTo>
                  <a:pt x="539496" y="45719"/>
                </a:lnTo>
                <a:lnTo>
                  <a:pt x="542543" y="42672"/>
                </a:lnTo>
                <a:lnTo>
                  <a:pt x="548639" y="42672"/>
                </a:lnTo>
                <a:lnTo>
                  <a:pt x="551688" y="39624"/>
                </a:lnTo>
                <a:lnTo>
                  <a:pt x="554736" y="39624"/>
                </a:lnTo>
                <a:lnTo>
                  <a:pt x="560831" y="36575"/>
                </a:lnTo>
                <a:lnTo>
                  <a:pt x="563879" y="33528"/>
                </a:lnTo>
                <a:close/>
              </a:path>
              <a:path w="680085" h="314325">
                <a:moveTo>
                  <a:pt x="566927" y="21336"/>
                </a:moveTo>
                <a:lnTo>
                  <a:pt x="554736" y="27431"/>
                </a:lnTo>
                <a:lnTo>
                  <a:pt x="551688" y="30480"/>
                </a:lnTo>
                <a:lnTo>
                  <a:pt x="548639" y="30480"/>
                </a:lnTo>
                <a:lnTo>
                  <a:pt x="545591" y="33528"/>
                </a:lnTo>
                <a:lnTo>
                  <a:pt x="569976" y="33528"/>
                </a:lnTo>
                <a:lnTo>
                  <a:pt x="566927" y="21336"/>
                </a:lnTo>
                <a:close/>
              </a:path>
              <a:path w="680085" h="314325">
                <a:moveTo>
                  <a:pt x="499872" y="48768"/>
                </a:moveTo>
                <a:lnTo>
                  <a:pt x="496824" y="48768"/>
                </a:lnTo>
                <a:lnTo>
                  <a:pt x="484631" y="54863"/>
                </a:lnTo>
                <a:lnTo>
                  <a:pt x="466343" y="57912"/>
                </a:lnTo>
                <a:lnTo>
                  <a:pt x="460248" y="57912"/>
                </a:lnTo>
                <a:lnTo>
                  <a:pt x="460248" y="67056"/>
                </a:lnTo>
                <a:lnTo>
                  <a:pt x="466343" y="67056"/>
                </a:lnTo>
                <a:lnTo>
                  <a:pt x="487679" y="64008"/>
                </a:lnTo>
                <a:lnTo>
                  <a:pt x="496824" y="60960"/>
                </a:lnTo>
                <a:lnTo>
                  <a:pt x="502919" y="57912"/>
                </a:lnTo>
                <a:lnTo>
                  <a:pt x="499872" y="48768"/>
                </a:lnTo>
                <a:close/>
              </a:path>
              <a:path w="680085" h="314325">
                <a:moveTo>
                  <a:pt x="429767" y="60960"/>
                </a:moveTo>
                <a:lnTo>
                  <a:pt x="405384" y="60960"/>
                </a:lnTo>
                <a:lnTo>
                  <a:pt x="399288" y="64008"/>
                </a:lnTo>
                <a:lnTo>
                  <a:pt x="387096" y="64008"/>
                </a:lnTo>
                <a:lnTo>
                  <a:pt x="387096" y="73152"/>
                </a:lnTo>
                <a:lnTo>
                  <a:pt x="411479" y="73152"/>
                </a:lnTo>
                <a:lnTo>
                  <a:pt x="420624" y="70104"/>
                </a:lnTo>
                <a:lnTo>
                  <a:pt x="429767" y="70104"/>
                </a:lnTo>
                <a:lnTo>
                  <a:pt x="429767" y="60960"/>
                </a:lnTo>
                <a:close/>
              </a:path>
              <a:path w="680085" h="314325">
                <a:moveTo>
                  <a:pt x="356615" y="67056"/>
                </a:moveTo>
                <a:lnTo>
                  <a:pt x="335279" y="67056"/>
                </a:lnTo>
                <a:lnTo>
                  <a:pt x="329184" y="70104"/>
                </a:lnTo>
                <a:lnTo>
                  <a:pt x="320039" y="70104"/>
                </a:lnTo>
                <a:lnTo>
                  <a:pt x="313943" y="73152"/>
                </a:lnTo>
                <a:lnTo>
                  <a:pt x="313943" y="82296"/>
                </a:lnTo>
                <a:lnTo>
                  <a:pt x="323088" y="82296"/>
                </a:lnTo>
                <a:lnTo>
                  <a:pt x="332231" y="79248"/>
                </a:lnTo>
                <a:lnTo>
                  <a:pt x="338327" y="79248"/>
                </a:lnTo>
                <a:lnTo>
                  <a:pt x="347472" y="76200"/>
                </a:lnTo>
                <a:lnTo>
                  <a:pt x="356615" y="76200"/>
                </a:lnTo>
                <a:lnTo>
                  <a:pt x="356615" y="67056"/>
                </a:lnTo>
                <a:close/>
              </a:path>
              <a:path w="680085" h="314325">
                <a:moveTo>
                  <a:pt x="283463" y="76200"/>
                </a:moveTo>
                <a:lnTo>
                  <a:pt x="271272" y="76200"/>
                </a:lnTo>
                <a:lnTo>
                  <a:pt x="265175" y="79248"/>
                </a:lnTo>
                <a:lnTo>
                  <a:pt x="240791" y="79248"/>
                </a:lnTo>
                <a:lnTo>
                  <a:pt x="240791" y="88392"/>
                </a:lnTo>
                <a:lnTo>
                  <a:pt x="283463" y="88392"/>
                </a:lnTo>
                <a:lnTo>
                  <a:pt x="283463" y="76200"/>
                </a:lnTo>
                <a:close/>
              </a:path>
              <a:path w="680085" h="314325">
                <a:moveTo>
                  <a:pt x="210312" y="85343"/>
                </a:moveTo>
                <a:lnTo>
                  <a:pt x="204215" y="88392"/>
                </a:lnTo>
                <a:lnTo>
                  <a:pt x="188975" y="91440"/>
                </a:lnTo>
                <a:lnTo>
                  <a:pt x="167639" y="94487"/>
                </a:lnTo>
                <a:lnTo>
                  <a:pt x="170687" y="103631"/>
                </a:lnTo>
                <a:lnTo>
                  <a:pt x="192024" y="100584"/>
                </a:lnTo>
                <a:lnTo>
                  <a:pt x="204215" y="97536"/>
                </a:lnTo>
                <a:lnTo>
                  <a:pt x="213360" y="97536"/>
                </a:lnTo>
                <a:lnTo>
                  <a:pt x="210312" y="85343"/>
                </a:lnTo>
                <a:close/>
              </a:path>
              <a:path w="680085" h="314325">
                <a:moveTo>
                  <a:pt x="140208" y="106680"/>
                </a:moveTo>
                <a:lnTo>
                  <a:pt x="134112" y="112775"/>
                </a:lnTo>
                <a:lnTo>
                  <a:pt x="103631" y="128016"/>
                </a:lnTo>
                <a:lnTo>
                  <a:pt x="109727" y="137160"/>
                </a:lnTo>
                <a:lnTo>
                  <a:pt x="118872" y="131063"/>
                </a:lnTo>
                <a:lnTo>
                  <a:pt x="128015" y="128016"/>
                </a:lnTo>
                <a:lnTo>
                  <a:pt x="140208" y="121919"/>
                </a:lnTo>
                <a:lnTo>
                  <a:pt x="146303" y="115824"/>
                </a:lnTo>
                <a:lnTo>
                  <a:pt x="140208" y="106680"/>
                </a:lnTo>
                <a:close/>
              </a:path>
              <a:path w="680085" h="314325">
                <a:moveTo>
                  <a:pt x="76200" y="143256"/>
                </a:moveTo>
                <a:lnTo>
                  <a:pt x="57912" y="152400"/>
                </a:lnTo>
                <a:lnTo>
                  <a:pt x="48767" y="158496"/>
                </a:lnTo>
                <a:lnTo>
                  <a:pt x="45719" y="161544"/>
                </a:lnTo>
                <a:lnTo>
                  <a:pt x="42672" y="161544"/>
                </a:lnTo>
                <a:lnTo>
                  <a:pt x="39624" y="164592"/>
                </a:lnTo>
                <a:lnTo>
                  <a:pt x="45719" y="173736"/>
                </a:lnTo>
                <a:lnTo>
                  <a:pt x="48767" y="170687"/>
                </a:lnTo>
                <a:lnTo>
                  <a:pt x="51815" y="170687"/>
                </a:lnTo>
                <a:lnTo>
                  <a:pt x="54863" y="167640"/>
                </a:lnTo>
                <a:lnTo>
                  <a:pt x="64008" y="161544"/>
                </a:lnTo>
                <a:lnTo>
                  <a:pt x="82296" y="152400"/>
                </a:lnTo>
                <a:lnTo>
                  <a:pt x="76200" y="143256"/>
                </a:lnTo>
                <a:close/>
              </a:path>
              <a:path w="680085" h="314325">
                <a:moveTo>
                  <a:pt x="18287" y="185928"/>
                </a:moveTo>
                <a:lnTo>
                  <a:pt x="12191" y="201168"/>
                </a:lnTo>
                <a:lnTo>
                  <a:pt x="3048" y="213360"/>
                </a:lnTo>
                <a:lnTo>
                  <a:pt x="0" y="222504"/>
                </a:lnTo>
                <a:lnTo>
                  <a:pt x="0" y="225552"/>
                </a:lnTo>
                <a:lnTo>
                  <a:pt x="12191" y="228600"/>
                </a:lnTo>
                <a:lnTo>
                  <a:pt x="12191" y="216408"/>
                </a:lnTo>
                <a:lnTo>
                  <a:pt x="14020" y="216408"/>
                </a:lnTo>
                <a:lnTo>
                  <a:pt x="21336" y="204216"/>
                </a:lnTo>
                <a:lnTo>
                  <a:pt x="27431" y="192024"/>
                </a:lnTo>
                <a:lnTo>
                  <a:pt x="18287" y="185928"/>
                </a:lnTo>
                <a:close/>
              </a:path>
              <a:path w="680085" h="314325">
                <a:moveTo>
                  <a:pt x="14020" y="216408"/>
                </a:moveTo>
                <a:lnTo>
                  <a:pt x="12191" y="216408"/>
                </a:lnTo>
                <a:lnTo>
                  <a:pt x="12191" y="219456"/>
                </a:lnTo>
                <a:lnTo>
                  <a:pt x="14020" y="216408"/>
                </a:lnTo>
                <a:close/>
              </a:path>
              <a:path w="680085" h="314325">
                <a:moveTo>
                  <a:pt x="15239" y="252984"/>
                </a:moveTo>
                <a:lnTo>
                  <a:pt x="9143" y="259080"/>
                </a:lnTo>
                <a:lnTo>
                  <a:pt x="18287" y="268224"/>
                </a:lnTo>
                <a:lnTo>
                  <a:pt x="30479" y="277368"/>
                </a:lnTo>
                <a:lnTo>
                  <a:pt x="33527" y="280416"/>
                </a:lnTo>
                <a:lnTo>
                  <a:pt x="39624" y="283463"/>
                </a:lnTo>
                <a:lnTo>
                  <a:pt x="42672" y="286512"/>
                </a:lnTo>
                <a:lnTo>
                  <a:pt x="45719" y="274319"/>
                </a:lnTo>
                <a:lnTo>
                  <a:pt x="33527" y="268224"/>
                </a:lnTo>
                <a:lnTo>
                  <a:pt x="24384" y="262128"/>
                </a:lnTo>
                <a:lnTo>
                  <a:pt x="15239" y="252984"/>
                </a:lnTo>
                <a:close/>
              </a:path>
              <a:path w="680085" h="314325">
                <a:moveTo>
                  <a:pt x="85343" y="286512"/>
                </a:moveTo>
                <a:lnTo>
                  <a:pt x="76200" y="286512"/>
                </a:lnTo>
                <a:lnTo>
                  <a:pt x="73151" y="295656"/>
                </a:lnTo>
                <a:lnTo>
                  <a:pt x="82296" y="298704"/>
                </a:lnTo>
                <a:lnTo>
                  <a:pt x="94487" y="298704"/>
                </a:lnTo>
                <a:lnTo>
                  <a:pt x="103631" y="301752"/>
                </a:lnTo>
                <a:lnTo>
                  <a:pt x="115824" y="301752"/>
                </a:lnTo>
                <a:lnTo>
                  <a:pt x="115824" y="292608"/>
                </a:lnTo>
                <a:lnTo>
                  <a:pt x="106679" y="289560"/>
                </a:lnTo>
                <a:lnTo>
                  <a:pt x="94487" y="289560"/>
                </a:lnTo>
                <a:lnTo>
                  <a:pt x="85343" y="286512"/>
                </a:lnTo>
                <a:close/>
              </a:path>
              <a:path w="680085" h="314325">
                <a:moveTo>
                  <a:pt x="161543" y="295656"/>
                </a:moveTo>
                <a:lnTo>
                  <a:pt x="149351" y="295656"/>
                </a:lnTo>
                <a:lnTo>
                  <a:pt x="146303" y="304800"/>
                </a:lnTo>
                <a:lnTo>
                  <a:pt x="182879" y="313944"/>
                </a:lnTo>
                <a:lnTo>
                  <a:pt x="188975" y="310896"/>
                </a:lnTo>
                <a:lnTo>
                  <a:pt x="188975" y="301752"/>
                </a:lnTo>
                <a:lnTo>
                  <a:pt x="182879" y="301752"/>
                </a:lnTo>
                <a:lnTo>
                  <a:pt x="173736" y="298704"/>
                </a:lnTo>
                <a:lnTo>
                  <a:pt x="161543" y="295656"/>
                </a:lnTo>
                <a:close/>
              </a:path>
              <a:path w="680085" h="314325">
                <a:moveTo>
                  <a:pt x="262127" y="295656"/>
                </a:moveTo>
                <a:lnTo>
                  <a:pt x="234696" y="298704"/>
                </a:lnTo>
                <a:lnTo>
                  <a:pt x="219455" y="298704"/>
                </a:lnTo>
                <a:lnTo>
                  <a:pt x="219455" y="310896"/>
                </a:lnTo>
                <a:lnTo>
                  <a:pt x="234696" y="307848"/>
                </a:lnTo>
                <a:lnTo>
                  <a:pt x="262127" y="307848"/>
                </a:lnTo>
                <a:lnTo>
                  <a:pt x="262127" y="295656"/>
                </a:lnTo>
                <a:close/>
              </a:path>
              <a:path w="680085" h="314325">
                <a:moveTo>
                  <a:pt x="329184" y="277368"/>
                </a:moveTo>
                <a:lnTo>
                  <a:pt x="329184" y="280416"/>
                </a:lnTo>
                <a:lnTo>
                  <a:pt x="320039" y="283463"/>
                </a:lnTo>
                <a:lnTo>
                  <a:pt x="313943" y="286512"/>
                </a:lnTo>
                <a:lnTo>
                  <a:pt x="298703" y="292608"/>
                </a:lnTo>
                <a:lnTo>
                  <a:pt x="292608" y="292608"/>
                </a:lnTo>
                <a:lnTo>
                  <a:pt x="295655" y="301752"/>
                </a:lnTo>
                <a:lnTo>
                  <a:pt x="301751" y="301752"/>
                </a:lnTo>
                <a:lnTo>
                  <a:pt x="316991" y="295656"/>
                </a:lnTo>
                <a:lnTo>
                  <a:pt x="323088" y="292608"/>
                </a:lnTo>
                <a:lnTo>
                  <a:pt x="332231" y="289560"/>
                </a:lnTo>
                <a:lnTo>
                  <a:pt x="335279" y="286512"/>
                </a:lnTo>
                <a:lnTo>
                  <a:pt x="329184" y="277368"/>
                </a:lnTo>
                <a:close/>
              </a:path>
              <a:path w="680085" h="314325">
                <a:moveTo>
                  <a:pt x="365760" y="259080"/>
                </a:moveTo>
                <a:lnTo>
                  <a:pt x="359663" y="265175"/>
                </a:lnTo>
                <a:lnTo>
                  <a:pt x="362712" y="277368"/>
                </a:lnTo>
                <a:lnTo>
                  <a:pt x="362712" y="274319"/>
                </a:lnTo>
                <a:lnTo>
                  <a:pt x="368808" y="271272"/>
                </a:lnTo>
                <a:lnTo>
                  <a:pt x="371855" y="268224"/>
                </a:lnTo>
                <a:lnTo>
                  <a:pt x="365760" y="265175"/>
                </a:lnTo>
                <a:lnTo>
                  <a:pt x="365760" y="259080"/>
                </a:lnTo>
                <a:close/>
              </a:path>
              <a:path w="680085" h="314325">
                <a:moveTo>
                  <a:pt x="368808" y="256031"/>
                </a:moveTo>
                <a:lnTo>
                  <a:pt x="365760" y="259080"/>
                </a:lnTo>
                <a:lnTo>
                  <a:pt x="365760" y="265175"/>
                </a:lnTo>
                <a:lnTo>
                  <a:pt x="371855" y="268224"/>
                </a:lnTo>
                <a:lnTo>
                  <a:pt x="374903" y="262128"/>
                </a:lnTo>
                <a:lnTo>
                  <a:pt x="368808" y="256031"/>
                </a:lnTo>
                <a:close/>
              </a:path>
              <a:path w="680085" h="314325">
                <a:moveTo>
                  <a:pt x="387096" y="249936"/>
                </a:moveTo>
                <a:lnTo>
                  <a:pt x="384048" y="252984"/>
                </a:lnTo>
                <a:lnTo>
                  <a:pt x="379171" y="255422"/>
                </a:lnTo>
                <a:lnTo>
                  <a:pt x="374903" y="262128"/>
                </a:lnTo>
                <a:lnTo>
                  <a:pt x="371855" y="268224"/>
                </a:lnTo>
                <a:lnTo>
                  <a:pt x="377951" y="268224"/>
                </a:lnTo>
                <a:lnTo>
                  <a:pt x="390143" y="262128"/>
                </a:lnTo>
                <a:lnTo>
                  <a:pt x="393191" y="259080"/>
                </a:lnTo>
                <a:lnTo>
                  <a:pt x="387096" y="249936"/>
                </a:lnTo>
                <a:close/>
              </a:path>
              <a:path w="680085" h="314325">
                <a:moveTo>
                  <a:pt x="379171" y="255422"/>
                </a:moveTo>
                <a:lnTo>
                  <a:pt x="377951" y="256031"/>
                </a:lnTo>
                <a:lnTo>
                  <a:pt x="374903" y="256031"/>
                </a:lnTo>
                <a:lnTo>
                  <a:pt x="371856" y="259080"/>
                </a:lnTo>
                <a:lnTo>
                  <a:pt x="374903" y="262128"/>
                </a:lnTo>
                <a:lnTo>
                  <a:pt x="374903" y="259080"/>
                </a:lnTo>
                <a:lnTo>
                  <a:pt x="376843" y="259080"/>
                </a:lnTo>
                <a:lnTo>
                  <a:pt x="379171" y="255422"/>
                </a:lnTo>
                <a:close/>
              </a:path>
              <a:path w="680085" h="314325">
                <a:moveTo>
                  <a:pt x="376843" y="259080"/>
                </a:moveTo>
                <a:lnTo>
                  <a:pt x="374903" y="259080"/>
                </a:lnTo>
                <a:lnTo>
                  <a:pt x="374903" y="262128"/>
                </a:lnTo>
                <a:lnTo>
                  <a:pt x="376843" y="259080"/>
                </a:lnTo>
                <a:close/>
              </a:path>
              <a:path w="680085" h="314325">
                <a:moveTo>
                  <a:pt x="396239" y="228600"/>
                </a:moveTo>
                <a:lnTo>
                  <a:pt x="368808" y="256031"/>
                </a:lnTo>
                <a:lnTo>
                  <a:pt x="371856" y="259080"/>
                </a:lnTo>
                <a:lnTo>
                  <a:pt x="374903" y="256031"/>
                </a:lnTo>
                <a:lnTo>
                  <a:pt x="377951" y="256031"/>
                </a:lnTo>
                <a:lnTo>
                  <a:pt x="379171" y="255422"/>
                </a:lnTo>
                <a:lnTo>
                  <a:pt x="396239" y="228600"/>
                </a:lnTo>
                <a:close/>
              </a:path>
              <a:path w="680085" h="314325">
                <a:moveTo>
                  <a:pt x="448055" y="213360"/>
                </a:moveTo>
                <a:lnTo>
                  <a:pt x="429767" y="222504"/>
                </a:lnTo>
                <a:lnTo>
                  <a:pt x="411479" y="228600"/>
                </a:lnTo>
                <a:lnTo>
                  <a:pt x="414527" y="237744"/>
                </a:lnTo>
                <a:lnTo>
                  <a:pt x="432815" y="231648"/>
                </a:lnTo>
                <a:lnTo>
                  <a:pt x="438912" y="228600"/>
                </a:lnTo>
                <a:lnTo>
                  <a:pt x="441960" y="228600"/>
                </a:lnTo>
                <a:lnTo>
                  <a:pt x="454151" y="219456"/>
                </a:lnTo>
                <a:lnTo>
                  <a:pt x="448055" y="213360"/>
                </a:lnTo>
                <a:close/>
              </a:path>
              <a:path w="680085" h="314325">
                <a:moveTo>
                  <a:pt x="512063" y="176784"/>
                </a:moveTo>
                <a:lnTo>
                  <a:pt x="502919" y="182880"/>
                </a:lnTo>
                <a:lnTo>
                  <a:pt x="487679" y="185928"/>
                </a:lnTo>
                <a:lnTo>
                  <a:pt x="475488" y="192024"/>
                </a:lnTo>
                <a:lnTo>
                  <a:pt x="472439" y="195072"/>
                </a:lnTo>
                <a:lnTo>
                  <a:pt x="478536" y="204216"/>
                </a:lnTo>
                <a:lnTo>
                  <a:pt x="478536" y="201168"/>
                </a:lnTo>
                <a:lnTo>
                  <a:pt x="490727" y="198119"/>
                </a:lnTo>
                <a:lnTo>
                  <a:pt x="505967" y="192024"/>
                </a:lnTo>
                <a:lnTo>
                  <a:pt x="515112" y="188975"/>
                </a:lnTo>
                <a:lnTo>
                  <a:pt x="512063" y="176784"/>
                </a:lnTo>
                <a:close/>
              </a:path>
              <a:path w="680085" h="314325">
                <a:moveTo>
                  <a:pt x="582167" y="155448"/>
                </a:moveTo>
                <a:lnTo>
                  <a:pt x="576072" y="155448"/>
                </a:lnTo>
                <a:lnTo>
                  <a:pt x="557784" y="167640"/>
                </a:lnTo>
                <a:lnTo>
                  <a:pt x="545591" y="167640"/>
                </a:lnTo>
                <a:lnTo>
                  <a:pt x="542543" y="170687"/>
                </a:lnTo>
                <a:lnTo>
                  <a:pt x="545591" y="179831"/>
                </a:lnTo>
                <a:lnTo>
                  <a:pt x="548639" y="179831"/>
                </a:lnTo>
                <a:lnTo>
                  <a:pt x="551688" y="176784"/>
                </a:lnTo>
                <a:lnTo>
                  <a:pt x="560831" y="176784"/>
                </a:lnTo>
                <a:lnTo>
                  <a:pt x="582167" y="164592"/>
                </a:lnTo>
                <a:lnTo>
                  <a:pt x="585215" y="164592"/>
                </a:lnTo>
                <a:lnTo>
                  <a:pt x="582167" y="155448"/>
                </a:lnTo>
                <a:close/>
              </a:path>
              <a:path w="680085" h="314325">
                <a:moveTo>
                  <a:pt x="637031" y="118872"/>
                </a:moveTo>
                <a:lnTo>
                  <a:pt x="633984" y="121919"/>
                </a:lnTo>
                <a:lnTo>
                  <a:pt x="621791" y="128016"/>
                </a:lnTo>
                <a:lnTo>
                  <a:pt x="612648" y="134112"/>
                </a:lnTo>
                <a:lnTo>
                  <a:pt x="606551" y="137160"/>
                </a:lnTo>
                <a:lnTo>
                  <a:pt x="612648" y="146304"/>
                </a:lnTo>
                <a:lnTo>
                  <a:pt x="618743" y="140208"/>
                </a:lnTo>
                <a:lnTo>
                  <a:pt x="621791" y="140208"/>
                </a:lnTo>
                <a:lnTo>
                  <a:pt x="624839" y="137160"/>
                </a:lnTo>
                <a:lnTo>
                  <a:pt x="633984" y="134112"/>
                </a:lnTo>
                <a:lnTo>
                  <a:pt x="640079" y="128016"/>
                </a:lnTo>
                <a:lnTo>
                  <a:pt x="640079" y="124968"/>
                </a:lnTo>
                <a:lnTo>
                  <a:pt x="637031" y="121919"/>
                </a:lnTo>
                <a:lnTo>
                  <a:pt x="637031" y="118872"/>
                </a:lnTo>
                <a:close/>
              </a:path>
              <a:path w="680085" h="314325">
                <a:moveTo>
                  <a:pt x="621791" y="140208"/>
                </a:moveTo>
                <a:lnTo>
                  <a:pt x="618743" y="140208"/>
                </a:lnTo>
                <a:lnTo>
                  <a:pt x="618743" y="143256"/>
                </a:lnTo>
                <a:lnTo>
                  <a:pt x="621791" y="140208"/>
                </a:lnTo>
                <a:close/>
              </a:path>
              <a:path w="680085" h="314325">
                <a:moveTo>
                  <a:pt x="640079" y="118872"/>
                </a:moveTo>
                <a:lnTo>
                  <a:pt x="640079" y="124968"/>
                </a:lnTo>
                <a:lnTo>
                  <a:pt x="643127" y="128016"/>
                </a:lnTo>
                <a:lnTo>
                  <a:pt x="646176" y="128016"/>
                </a:lnTo>
                <a:lnTo>
                  <a:pt x="640079" y="118872"/>
                </a:lnTo>
                <a:close/>
              </a:path>
              <a:path w="680085" h="314325">
                <a:moveTo>
                  <a:pt x="643127" y="115824"/>
                </a:moveTo>
                <a:lnTo>
                  <a:pt x="640079" y="118872"/>
                </a:lnTo>
                <a:lnTo>
                  <a:pt x="646176" y="128016"/>
                </a:lnTo>
                <a:lnTo>
                  <a:pt x="652272" y="121919"/>
                </a:lnTo>
                <a:lnTo>
                  <a:pt x="643127" y="115824"/>
                </a:lnTo>
                <a:close/>
              </a:path>
              <a:path w="680085" h="314325">
                <a:moveTo>
                  <a:pt x="640079" y="118872"/>
                </a:moveTo>
                <a:lnTo>
                  <a:pt x="637031" y="118872"/>
                </a:lnTo>
                <a:lnTo>
                  <a:pt x="637031" y="121919"/>
                </a:lnTo>
                <a:lnTo>
                  <a:pt x="640079" y="124968"/>
                </a:lnTo>
                <a:lnTo>
                  <a:pt x="640079" y="118872"/>
                </a:lnTo>
                <a:close/>
              </a:path>
              <a:path w="680085" h="314325">
                <a:moveTo>
                  <a:pt x="670560" y="57912"/>
                </a:moveTo>
                <a:lnTo>
                  <a:pt x="670560" y="60960"/>
                </a:lnTo>
                <a:lnTo>
                  <a:pt x="661415" y="79248"/>
                </a:lnTo>
                <a:lnTo>
                  <a:pt x="661415" y="88392"/>
                </a:lnTo>
                <a:lnTo>
                  <a:pt x="658367" y="97536"/>
                </a:lnTo>
                <a:lnTo>
                  <a:pt x="667512" y="100584"/>
                </a:lnTo>
                <a:lnTo>
                  <a:pt x="673608" y="82296"/>
                </a:lnTo>
                <a:lnTo>
                  <a:pt x="674217" y="82296"/>
                </a:lnTo>
                <a:lnTo>
                  <a:pt x="676655" y="70104"/>
                </a:lnTo>
                <a:lnTo>
                  <a:pt x="679703" y="60960"/>
                </a:lnTo>
                <a:lnTo>
                  <a:pt x="670560" y="57912"/>
                </a:lnTo>
                <a:close/>
              </a:path>
              <a:path w="680085" h="314325">
                <a:moveTo>
                  <a:pt x="674217" y="82296"/>
                </a:moveTo>
                <a:lnTo>
                  <a:pt x="673608" y="82296"/>
                </a:lnTo>
                <a:lnTo>
                  <a:pt x="673608" y="85343"/>
                </a:lnTo>
                <a:lnTo>
                  <a:pt x="674217" y="82296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4" name="bg object 101">
            <a:extLst>
              <a:ext uri="{FF2B5EF4-FFF2-40B4-BE49-F238E27FC236}">
                <a16:creationId xmlns:a16="http://schemas.microsoft.com/office/drawing/2014/main" xmlns="" id="{6BC4BF8D-2BDC-2166-C320-7F4462BB1564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74718" y="7986057"/>
            <a:ext cx="191862" cy="238444"/>
          </a:xfrm>
          <a:prstGeom prst="rect">
            <a:avLst/>
          </a:prstGeom>
        </p:spPr>
      </p:pic>
      <p:pic>
        <p:nvPicPr>
          <p:cNvPr id="1115" name="bg object 102">
            <a:extLst>
              <a:ext uri="{FF2B5EF4-FFF2-40B4-BE49-F238E27FC236}">
                <a16:creationId xmlns:a16="http://schemas.microsoft.com/office/drawing/2014/main" xmlns="" id="{09BDCF10-D9BB-0C24-902A-E0F1D55F4603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868382" y="7980758"/>
            <a:ext cx="207418" cy="254338"/>
          </a:xfrm>
          <a:prstGeom prst="rect">
            <a:avLst/>
          </a:prstGeom>
        </p:spPr>
      </p:pic>
      <p:pic>
        <p:nvPicPr>
          <p:cNvPr id="1116" name="bg object 103">
            <a:extLst>
              <a:ext uri="{FF2B5EF4-FFF2-40B4-BE49-F238E27FC236}">
                <a16:creationId xmlns:a16="http://schemas.microsoft.com/office/drawing/2014/main" xmlns="" id="{A4154B6C-7AAD-D19F-42F1-93ED62BB1638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623435" y="7329010"/>
            <a:ext cx="1333238" cy="635850"/>
          </a:xfrm>
          <a:prstGeom prst="rect">
            <a:avLst/>
          </a:prstGeom>
        </p:spPr>
      </p:pic>
      <p:sp>
        <p:nvSpPr>
          <p:cNvPr id="1117" name="bg object 104">
            <a:extLst>
              <a:ext uri="{FF2B5EF4-FFF2-40B4-BE49-F238E27FC236}">
                <a16:creationId xmlns:a16="http://schemas.microsoft.com/office/drawing/2014/main" xmlns="" id="{05775CF7-D649-9ACC-246C-D4D4C57963FE}"/>
              </a:ext>
            </a:extLst>
          </p:cNvPr>
          <p:cNvSpPr/>
          <p:nvPr/>
        </p:nvSpPr>
        <p:spPr>
          <a:xfrm>
            <a:off x="14618825" y="7318414"/>
            <a:ext cx="1346298" cy="657928"/>
          </a:xfrm>
          <a:custGeom>
            <a:avLst/>
            <a:gdLst/>
            <a:ahLst/>
            <a:cxnLst/>
            <a:rect l="l" t="t" r="r" b="b"/>
            <a:pathLst>
              <a:path w="890270" h="378460">
                <a:moveTo>
                  <a:pt x="649224" y="18288"/>
                </a:moveTo>
                <a:lnTo>
                  <a:pt x="652272" y="21336"/>
                </a:lnTo>
                <a:lnTo>
                  <a:pt x="633984" y="21336"/>
                </a:lnTo>
                <a:lnTo>
                  <a:pt x="646176" y="27432"/>
                </a:lnTo>
                <a:lnTo>
                  <a:pt x="655320" y="33528"/>
                </a:lnTo>
                <a:lnTo>
                  <a:pt x="658368" y="36576"/>
                </a:lnTo>
                <a:lnTo>
                  <a:pt x="661415" y="27432"/>
                </a:lnTo>
                <a:lnTo>
                  <a:pt x="658368" y="24384"/>
                </a:lnTo>
                <a:lnTo>
                  <a:pt x="649224" y="18288"/>
                </a:lnTo>
                <a:close/>
              </a:path>
              <a:path w="890270" h="378460">
                <a:moveTo>
                  <a:pt x="630936" y="9144"/>
                </a:moveTo>
                <a:lnTo>
                  <a:pt x="627888" y="13716"/>
                </a:lnTo>
                <a:lnTo>
                  <a:pt x="627888" y="18288"/>
                </a:lnTo>
                <a:lnTo>
                  <a:pt x="624840" y="18288"/>
                </a:lnTo>
                <a:lnTo>
                  <a:pt x="637032" y="21336"/>
                </a:lnTo>
                <a:lnTo>
                  <a:pt x="652272" y="21336"/>
                </a:lnTo>
                <a:lnTo>
                  <a:pt x="649224" y="18288"/>
                </a:lnTo>
                <a:lnTo>
                  <a:pt x="627888" y="18288"/>
                </a:lnTo>
                <a:lnTo>
                  <a:pt x="625601" y="17145"/>
                </a:lnTo>
                <a:lnTo>
                  <a:pt x="648081" y="17145"/>
                </a:lnTo>
                <a:lnTo>
                  <a:pt x="646176" y="15240"/>
                </a:lnTo>
                <a:lnTo>
                  <a:pt x="640080" y="12192"/>
                </a:lnTo>
                <a:lnTo>
                  <a:pt x="630936" y="9144"/>
                </a:lnTo>
                <a:close/>
              </a:path>
              <a:path w="890270" h="378460">
                <a:moveTo>
                  <a:pt x="627888" y="13716"/>
                </a:moveTo>
                <a:lnTo>
                  <a:pt x="625601" y="17145"/>
                </a:lnTo>
                <a:lnTo>
                  <a:pt x="627888" y="18288"/>
                </a:lnTo>
                <a:lnTo>
                  <a:pt x="627888" y="13716"/>
                </a:lnTo>
                <a:close/>
              </a:path>
              <a:path w="890270" h="378460">
                <a:moveTo>
                  <a:pt x="627888" y="6096"/>
                </a:moveTo>
                <a:lnTo>
                  <a:pt x="621791" y="6096"/>
                </a:lnTo>
                <a:lnTo>
                  <a:pt x="621791" y="15240"/>
                </a:lnTo>
                <a:lnTo>
                  <a:pt x="625601" y="17145"/>
                </a:lnTo>
                <a:lnTo>
                  <a:pt x="627888" y="13716"/>
                </a:lnTo>
                <a:lnTo>
                  <a:pt x="627888" y="6096"/>
                </a:lnTo>
                <a:close/>
              </a:path>
              <a:path w="890270" h="378460">
                <a:moveTo>
                  <a:pt x="588263" y="3048"/>
                </a:moveTo>
                <a:lnTo>
                  <a:pt x="585215" y="12192"/>
                </a:lnTo>
                <a:lnTo>
                  <a:pt x="588263" y="12192"/>
                </a:lnTo>
                <a:lnTo>
                  <a:pt x="621791" y="15240"/>
                </a:lnTo>
                <a:lnTo>
                  <a:pt x="621791" y="6096"/>
                </a:lnTo>
                <a:lnTo>
                  <a:pt x="588263" y="3048"/>
                </a:lnTo>
                <a:close/>
              </a:path>
              <a:path w="890270" h="378460">
                <a:moveTo>
                  <a:pt x="554736" y="0"/>
                </a:moveTo>
                <a:lnTo>
                  <a:pt x="536448" y="3048"/>
                </a:lnTo>
                <a:lnTo>
                  <a:pt x="515112" y="6096"/>
                </a:lnTo>
                <a:lnTo>
                  <a:pt x="512063" y="9144"/>
                </a:lnTo>
                <a:lnTo>
                  <a:pt x="515112" y="18288"/>
                </a:lnTo>
                <a:lnTo>
                  <a:pt x="518160" y="18288"/>
                </a:lnTo>
                <a:lnTo>
                  <a:pt x="539496" y="12192"/>
                </a:lnTo>
                <a:lnTo>
                  <a:pt x="554736" y="12192"/>
                </a:lnTo>
                <a:lnTo>
                  <a:pt x="554736" y="0"/>
                </a:lnTo>
                <a:close/>
              </a:path>
              <a:path w="890270" h="378460">
                <a:moveTo>
                  <a:pt x="481584" y="18288"/>
                </a:moveTo>
                <a:lnTo>
                  <a:pt x="475488" y="21336"/>
                </a:lnTo>
                <a:lnTo>
                  <a:pt x="460248" y="30480"/>
                </a:lnTo>
                <a:lnTo>
                  <a:pt x="454151" y="33528"/>
                </a:lnTo>
                <a:lnTo>
                  <a:pt x="445008" y="42672"/>
                </a:lnTo>
                <a:lnTo>
                  <a:pt x="451103" y="48768"/>
                </a:lnTo>
                <a:lnTo>
                  <a:pt x="454151" y="45720"/>
                </a:lnTo>
                <a:lnTo>
                  <a:pt x="460248" y="42672"/>
                </a:lnTo>
                <a:lnTo>
                  <a:pt x="466344" y="36576"/>
                </a:lnTo>
                <a:lnTo>
                  <a:pt x="470408" y="36576"/>
                </a:lnTo>
                <a:lnTo>
                  <a:pt x="478536" y="30480"/>
                </a:lnTo>
                <a:lnTo>
                  <a:pt x="487680" y="27432"/>
                </a:lnTo>
                <a:lnTo>
                  <a:pt x="481584" y="18288"/>
                </a:lnTo>
                <a:close/>
              </a:path>
              <a:path w="890270" h="378460">
                <a:moveTo>
                  <a:pt x="470408" y="36576"/>
                </a:moveTo>
                <a:lnTo>
                  <a:pt x="466344" y="36576"/>
                </a:lnTo>
                <a:lnTo>
                  <a:pt x="466344" y="39624"/>
                </a:lnTo>
                <a:lnTo>
                  <a:pt x="470408" y="36576"/>
                </a:lnTo>
                <a:close/>
              </a:path>
              <a:path w="890270" h="378460">
                <a:moveTo>
                  <a:pt x="423672" y="64008"/>
                </a:moveTo>
                <a:lnTo>
                  <a:pt x="417575" y="67056"/>
                </a:lnTo>
                <a:lnTo>
                  <a:pt x="408432" y="73152"/>
                </a:lnTo>
                <a:lnTo>
                  <a:pt x="390144" y="82296"/>
                </a:lnTo>
                <a:lnTo>
                  <a:pt x="387096" y="85344"/>
                </a:lnTo>
                <a:lnTo>
                  <a:pt x="393191" y="94488"/>
                </a:lnTo>
                <a:lnTo>
                  <a:pt x="396239" y="91440"/>
                </a:lnTo>
                <a:lnTo>
                  <a:pt x="414527" y="82296"/>
                </a:lnTo>
                <a:lnTo>
                  <a:pt x="423672" y="76200"/>
                </a:lnTo>
                <a:lnTo>
                  <a:pt x="429768" y="70104"/>
                </a:lnTo>
                <a:lnTo>
                  <a:pt x="423672" y="64008"/>
                </a:lnTo>
                <a:close/>
              </a:path>
              <a:path w="890270" h="378460">
                <a:moveTo>
                  <a:pt x="362712" y="97536"/>
                </a:moveTo>
                <a:lnTo>
                  <a:pt x="356615" y="100584"/>
                </a:lnTo>
                <a:lnTo>
                  <a:pt x="344424" y="103632"/>
                </a:lnTo>
                <a:lnTo>
                  <a:pt x="332232" y="103632"/>
                </a:lnTo>
                <a:lnTo>
                  <a:pt x="323088" y="106680"/>
                </a:lnTo>
                <a:lnTo>
                  <a:pt x="320039" y="106680"/>
                </a:lnTo>
                <a:lnTo>
                  <a:pt x="323088" y="115824"/>
                </a:lnTo>
                <a:lnTo>
                  <a:pt x="335280" y="115824"/>
                </a:lnTo>
                <a:lnTo>
                  <a:pt x="359663" y="109728"/>
                </a:lnTo>
                <a:lnTo>
                  <a:pt x="362712" y="109728"/>
                </a:lnTo>
                <a:lnTo>
                  <a:pt x="362712" y="97536"/>
                </a:lnTo>
                <a:close/>
              </a:path>
              <a:path w="890270" h="378460">
                <a:moveTo>
                  <a:pt x="289560" y="109728"/>
                </a:moveTo>
                <a:lnTo>
                  <a:pt x="277368" y="112776"/>
                </a:lnTo>
                <a:lnTo>
                  <a:pt x="249936" y="118872"/>
                </a:lnTo>
                <a:lnTo>
                  <a:pt x="249936" y="131064"/>
                </a:lnTo>
                <a:lnTo>
                  <a:pt x="280415" y="124968"/>
                </a:lnTo>
                <a:lnTo>
                  <a:pt x="292608" y="121920"/>
                </a:lnTo>
                <a:lnTo>
                  <a:pt x="289560" y="109728"/>
                </a:lnTo>
                <a:close/>
              </a:path>
              <a:path w="890270" h="378460">
                <a:moveTo>
                  <a:pt x="219456" y="124968"/>
                </a:moveTo>
                <a:lnTo>
                  <a:pt x="216408" y="124968"/>
                </a:lnTo>
                <a:lnTo>
                  <a:pt x="207263" y="128016"/>
                </a:lnTo>
                <a:lnTo>
                  <a:pt x="195072" y="128016"/>
                </a:lnTo>
                <a:lnTo>
                  <a:pt x="188975" y="131064"/>
                </a:lnTo>
                <a:lnTo>
                  <a:pt x="176784" y="131064"/>
                </a:lnTo>
                <a:lnTo>
                  <a:pt x="176784" y="143256"/>
                </a:lnTo>
                <a:lnTo>
                  <a:pt x="182880" y="140208"/>
                </a:lnTo>
                <a:lnTo>
                  <a:pt x="201168" y="140208"/>
                </a:lnTo>
                <a:lnTo>
                  <a:pt x="210312" y="137160"/>
                </a:lnTo>
                <a:lnTo>
                  <a:pt x="219456" y="137160"/>
                </a:lnTo>
                <a:lnTo>
                  <a:pt x="219456" y="124968"/>
                </a:lnTo>
                <a:close/>
              </a:path>
              <a:path w="890270" h="378460">
                <a:moveTo>
                  <a:pt x="137160" y="143256"/>
                </a:moveTo>
                <a:lnTo>
                  <a:pt x="103632" y="143256"/>
                </a:lnTo>
                <a:lnTo>
                  <a:pt x="106680" y="152400"/>
                </a:lnTo>
                <a:lnTo>
                  <a:pt x="112775" y="152400"/>
                </a:lnTo>
                <a:lnTo>
                  <a:pt x="115824" y="149352"/>
                </a:lnTo>
                <a:lnTo>
                  <a:pt x="121920" y="149352"/>
                </a:lnTo>
                <a:lnTo>
                  <a:pt x="128015" y="146304"/>
                </a:lnTo>
                <a:lnTo>
                  <a:pt x="131063" y="146304"/>
                </a:lnTo>
                <a:lnTo>
                  <a:pt x="137160" y="143256"/>
                </a:lnTo>
                <a:close/>
              </a:path>
              <a:path w="890270" h="378460">
                <a:moveTo>
                  <a:pt x="146303" y="134112"/>
                </a:moveTo>
                <a:lnTo>
                  <a:pt x="131063" y="134112"/>
                </a:lnTo>
                <a:lnTo>
                  <a:pt x="124968" y="137160"/>
                </a:lnTo>
                <a:lnTo>
                  <a:pt x="115824" y="137160"/>
                </a:lnTo>
                <a:lnTo>
                  <a:pt x="112775" y="140208"/>
                </a:lnTo>
                <a:lnTo>
                  <a:pt x="109727" y="140208"/>
                </a:lnTo>
                <a:lnTo>
                  <a:pt x="106680" y="143256"/>
                </a:lnTo>
                <a:lnTo>
                  <a:pt x="146303" y="143256"/>
                </a:lnTo>
                <a:lnTo>
                  <a:pt x="146303" y="134112"/>
                </a:lnTo>
                <a:close/>
              </a:path>
              <a:path w="890270" h="378460">
                <a:moveTo>
                  <a:pt x="73151" y="158496"/>
                </a:moveTo>
                <a:lnTo>
                  <a:pt x="73151" y="161544"/>
                </a:lnTo>
                <a:lnTo>
                  <a:pt x="64008" y="170688"/>
                </a:lnTo>
                <a:lnTo>
                  <a:pt x="60960" y="176784"/>
                </a:lnTo>
                <a:lnTo>
                  <a:pt x="54863" y="179832"/>
                </a:lnTo>
                <a:lnTo>
                  <a:pt x="45720" y="188976"/>
                </a:lnTo>
                <a:lnTo>
                  <a:pt x="51815" y="198120"/>
                </a:lnTo>
                <a:lnTo>
                  <a:pt x="54863" y="192024"/>
                </a:lnTo>
                <a:lnTo>
                  <a:pt x="60960" y="188976"/>
                </a:lnTo>
                <a:lnTo>
                  <a:pt x="76200" y="173736"/>
                </a:lnTo>
                <a:lnTo>
                  <a:pt x="76200" y="170688"/>
                </a:lnTo>
                <a:lnTo>
                  <a:pt x="79248" y="167640"/>
                </a:lnTo>
                <a:lnTo>
                  <a:pt x="82296" y="167640"/>
                </a:lnTo>
                <a:lnTo>
                  <a:pt x="73151" y="158496"/>
                </a:lnTo>
                <a:close/>
              </a:path>
              <a:path w="890270" h="378460">
                <a:moveTo>
                  <a:pt x="21336" y="222504"/>
                </a:moveTo>
                <a:lnTo>
                  <a:pt x="18287" y="228600"/>
                </a:lnTo>
                <a:lnTo>
                  <a:pt x="12191" y="228600"/>
                </a:lnTo>
                <a:lnTo>
                  <a:pt x="9144" y="231648"/>
                </a:lnTo>
                <a:lnTo>
                  <a:pt x="6096" y="237744"/>
                </a:lnTo>
                <a:lnTo>
                  <a:pt x="6096" y="240792"/>
                </a:lnTo>
                <a:lnTo>
                  <a:pt x="3048" y="246888"/>
                </a:lnTo>
                <a:lnTo>
                  <a:pt x="12191" y="249936"/>
                </a:lnTo>
                <a:lnTo>
                  <a:pt x="15239" y="246888"/>
                </a:lnTo>
                <a:lnTo>
                  <a:pt x="15239" y="240792"/>
                </a:lnTo>
                <a:lnTo>
                  <a:pt x="21336" y="234696"/>
                </a:lnTo>
                <a:lnTo>
                  <a:pt x="18287" y="231648"/>
                </a:lnTo>
                <a:lnTo>
                  <a:pt x="27432" y="231648"/>
                </a:lnTo>
                <a:lnTo>
                  <a:pt x="27432" y="228600"/>
                </a:lnTo>
                <a:lnTo>
                  <a:pt x="18287" y="228600"/>
                </a:lnTo>
                <a:lnTo>
                  <a:pt x="18287" y="225552"/>
                </a:lnTo>
                <a:lnTo>
                  <a:pt x="24384" y="225552"/>
                </a:lnTo>
                <a:lnTo>
                  <a:pt x="21336" y="222504"/>
                </a:lnTo>
                <a:close/>
              </a:path>
              <a:path w="890270" h="378460">
                <a:moveTo>
                  <a:pt x="24384" y="231648"/>
                </a:moveTo>
                <a:lnTo>
                  <a:pt x="18287" y="231648"/>
                </a:lnTo>
                <a:lnTo>
                  <a:pt x="21336" y="234696"/>
                </a:lnTo>
                <a:lnTo>
                  <a:pt x="24384" y="231648"/>
                </a:lnTo>
                <a:close/>
              </a:path>
              <a:path w="890270" h="378460">
                <a:moveTo>
                  <a:pt x="27432" y="231648"/>
                </a:moveTo>
                <a:lnTo>
                  <a:pt x="24384" y="231648"/>
                </a:lnTo>
                <a:lnTo>
                  <a:pt x="21336" y="234696"/>
                </a:lnTo>
                <a:lnTo>
                  <a:pt x="27432" y="234696"/>
                </a:lnTo>
                <a:lnTo>
                  <a:pt x="27432" y="231648"/>
                </a:lnTo>
                <a:close/>
              </a:path>
              <a:path w="890270" h="378460">
                <a:moveTo>
                  <a:pt x="21336" y="222504"/>
                </a:moveTo>
                <a:lnTo>
                  <a:pt x="18287" y="225552"/>
                </a:lnTo>
                <a:lnTo>
                  <a:pt x="18287" y="228600"/>
                </a:lnTo>
                <a:lnTo>
                  <a:pt x="21336" y="222504"/>
                </a:lnTo>
                <a:close/>
              </a:path>
              <a:path w="890270" h="378460">
                <a:moveTo>
                  <a:pt x="21336" y="213360"/>
                </a:moveTo>
                <a:lnTo>
                  <a:pt x="21336" y="216408"/>
                </a:lnTo>
                <a:lnTo>
                  <a:pt x="18287" y="219456"/>
                </a:lnTo>
                <a:lnTo>
                  <a:pt x="18287" y="225552"/>
                </a:lnTo>
                <a:lnTo>
                  <a:pt x="21336" y="222504"/>
                </a:lnTo>
                <a:lnTo>
                  <a:pt x="30480" y="222504"/>
                </a:lnTo>
                <a:lnTo>
                  <a:pt x="30480" y="216408"/>
                </a:lnTo>
                <a:lnTo>
                  <a:pt x="21336" y="213360"/>
                </a:lnTo>
                <a:close/>
              </a:path>
              <a:path w="890270" h="378460">
                <a:moveTo>
                  <a:pt x="30480" y="222504"/>
                </a:moveTo>
                <a:lnTo>
                  <a:pt x="21336" y="222504"/>
                </a:lnTo>
                <a:lnTo>
                  <a:pt x="24384" y="225552"/>
                </a:lnTo>
                <a:lnTo>
                  <a:pt x="27432" y="225552"/>
                </a:lnTo>
                <a:lnTo>
                  <a:pt x="30480" y="222504"/>
                </a:lnTo>
                <a:close/>
              </a:path>
              <a:path w="890270" h="378460">
                <a:moveTo>
                  <a:pt x="9144" y="280416"/>
                </a:moveTo>
                <a:lnTo>
                  <a:pt x="0" y="280416"/>
                </a:lnTo>
                <a:lnTo>
                  <a:pt x="0" y="298704"/>
                </a:lnTo>
                <a:lnTo>
                  <a:pt x="3048" y="307848"/>
                </a:lnTo>
                <a:lnTo>
                  <a:pt x="6096" y="310896"/>
                </a:lnTo>
                <a:lnTo>
                  <a:pt x="12191" y="313944"/>
                </a:lnTo>
                <a:lnTo>
                  <a:pt x="18287" y="320040"/>
                </a:lnTo>
                <a:lnTo>
                  <a:pt x="24384" y="310896"/>
                </a:lnTo>
                <a:lnTo>
                  <a:pt x="18287" y="307848"/>
                </a:lnTo>
                <a:lnTo>
                  <a:pt x="12191" y="301752"/>
                </a:lnTo>
                <a:lnTo>
                  <a:pt x="15239" y="301752"/>
                </a:lnTo>
                <a:lnTo>
                  <a:pt x="9144" y="289560"/>
                </a:lnTo>
                <a:lnTo>
                  <a:pt x="9144" y="280416"/>
                </a:lnTo>
                <a:close/>
              </a:path>
              <a:path w="890270" h="378460">
                <a:moveTo>
                  <a:pt x="48768" y="329184"/>
                </a:moveTo>
                <a:lnTo>
                  <a:pt x="45720" y="338328"/>
                </a:lnTo>
                <a:lnTo>
                  <a:pt x="82296" y="347472"/>
                </a:lnTo>
                <a:lnTo>
                  <a:pt x="85344" y="350520"/>
                </a:lnTo>
                <a:lnTo>
                  <a:pt x="88391" y="338328"/>
                </a:lnTo>
                <a:lnTo>
                  <a:pt x="85344" y="338328"/>
                </a:lnTo>
                <a:lnTo>
                  <a:pt x="48768" y="329184"/>
                </a:lnTo>
                <a:close/>
              </a:path>
              <a:path w="890270" h="378460">
                <a:moveTo>
                  <a:pt x="118872" y="344424"/>
                </a:moveTo>
                <a:lnTo>
                  <a:pt x="115824" y="356616"/>
                </a:lnTo>
                <a:lnTo>
                  <a:pt x="121920" y="356616"/>
                </a:lnTo>
                <a:lnTo>
                  <a:pt x="137160" y="359664"/>
                </a:lnTo>
                <a:lnTo>
                  <a:pt x="149351" y="362712"/>
                </a:lnTo>
                <a:lnTo>
                  <a:pt x="158496" y="362712"/>
                </a:lnTo>
                <a:lnTo>
                  <a:pt x="161544" y="353568"/>
                </a:lnTo>
                <a:lnTo>
                  <a:pt x="158496" y="353568"/>
                </a:lnTo>
                <a:lnTo>
                  <a:pt x="149351" y="350520"/>
                </a:lnTo>
                <a:lnTo>
                  <a:pt x="137160" y="347472"/>
                </a:lnTo>
                <a:lnTo>
                  <a:pt x="124968" y="347472"/>
                </a:lnTo>
                <a:lnTo>
                  <a:pt x="118872" y="344424"/>
                </a:lnTo>
                <a:close/>
              </a:path>
              <a:path w="890270" h="378460">
                <a:moveTo>
                  <a:pt x="192024" y="356616"/>
                </a:moveTo>
                <a:lnTo>
                  <a:pt x="188975" y="368808"/>
                </a:lnTo>
                <a:lnTo>
                  <a:pt x="207263" y="368808"/>
                </a:lnTo>
                <a:lnTo>
                  <a:pt x="213360" y="371856"/>
                </a:lnTo>
                <a:lnTo>
                  <a:pt x="231648" y="371856"/>
                </a:lnTo>
                <a:lnTo>
                  <a:pt x="231648" y="362712"/>
                </a:lnTo>
                <a:lnTo>
                  <a:pt x="228600" y="362712"/>
                </a:lnTo>
                <a:lnTo>
                  <a:pt x="222503" y="359664"/>
                </a:lnTo>
                <a:lnTo>
                  <a:pt x="198120" y="359664"/>
                </a:lnTo>
                <a:lnTo>
                  <a:pt x="192024" y="356616"/>
                </a:lnTo>
                <a:close/>
              </a:path>
              <a:path w="890270" h="378460">
                <a:moveTo>
                  <a:pt x="262127" y="365760"/>
                </a:moveTo>
                <a:lnTo>
                  <a:pt x="262127" y="377952"/>
                </a:lnTo>
                <a:lnTo>
                  <a:pt x="295656" y="377952"/>
                </a:lnTo>
                <a:lnTo>
                  <a:pt x="304800" y="374904"/>
                </a:lnTo>
                <a:lnTo>
                  <a:pt x="304800" y="368808"/>
                </a:lnTo>
                <a:lnTo>
                  <a:pt x="268224" y="368808"/>
                </a:lnTo>
                <a:lnTo>
                  <a:pt x="262127" y="365760"/>
                </a:lnTo>
                <a:close/>
              </a:path>
              <a:path w="890270" h="378460">
                <a:moveTo>
                  <a:pt x="283463" y="365760"/>
                </a:moveTo>
                <a:lnTo>
                  <a:pt x="268224" y="365760"/>
                </a:lnTo>
                <a:lnTo>
                  <a:pt x="268224" y="368808"/>
                </a:lnTo>
                <a:lnTo>
                  <a:pt x="283463" y="368808"/>
                </a:lnTo>
                <a:lnTo>
                  <a:pt x="283463" y="365760"/>
                </a:lnTo>
                <a:close/>
              </a:path>
              <a:path w="890270" h="378460">
                <a:moveTo>
                  <a:pt x="304800" y="365760"/>
                </a:moveTo>
                <a:lnTo>
                  <a:pt x="295656" y="365760"/>
                </a:lnTo>
                <a:lnTo>
                  <a:pt x="283463" y="368808"/>
                </a:lnTo>
                <a:lnTo>
                  <a:pt x="304800" y="368808"/>
                </a:lnTo>
                <a:lnTo>
                  <a:pt x="304800" y="365760"/>
                </a:lnTo>
                <a:close/>
              </a:path>
              <a:path w="890270" h="378460">
                <a:moveTo>
                  <a:pt x="374903" y="353568"/>
                </a:moveTo>
                <a:lnTo>
                  <a:pt x="362712" y="353568"/>
                </a:lnTo>
                <a:lnTo>
                  <a:pt x="356615" y="356616"/>
                </a:lnTo>
                <a:lnTo>
                  <a:pt x="347472" y="356616"/>
                </a:lnTo>
                <a:lnTo>
                  <a:pt x="344424" y="359664"/>
                </a:lnTo>
                <a:lnTo>
                  <a:pt x="335280" y="359664"/>
                </a:lnTo>
                <a:lnTo>
                  <a:pt x="335280" y="371856"/>
                </a:lnTo>
                <a:lnTo>
                  <a:pt x="338327" y="368808"/>
                </a:lnTo>
                <a:lnTo>
                  <a:pt x="350520" y="368808"/>
                </a:lnTo>
                <a:lnTo>
                  <a:pt x="356615" y="365760"/>
                </a:lnTo>
                <a:lnTo>
                  <a:pt x="365760" y="365760"/>
                </a:lnTo>
                <a:lnTo>
                  <a:pt x="371856" y="362712"/>
                </a:lnTo>
                <a:lnTo>
                  <a:pt x="377951" y="362712"/>
                </a:lnTo>
                <a:lnTo>
                  <a:pt x="374903" y="353568"/>
                </a:lnTo>
                <a:close/>
              </a:path>
              <a:path w="890270" h="378460">
                <a:moveTo>
                  <a:pt x="445008" y="332232"/>
                </a:moveTo>
                <a:lnTo>
                  <a:pt x="438912" y="332232"/>
                </a:lnTo>
                <a:lnTo>
                  <a:pt x="426720" y="335280"/>
                </a:lnTo>
                <a:lnTo>
                  <a:pt x="408432" y="341376"/>
                </a:lnTo>
                <a:lnTo>
                  <a:pt x="405384" y="344424"/>
                </a:lnTo>
                <a:lnTo>
                  <a:pt x="408432" y="353568"/>
                </a:lnTo>
                <a:lnTo>
                  <a:pt x="411480" y="350520"/>
                </a:lnTo>
                <a:lnTo>
                  <a:pt x="420624" y="350520"/>
                </a:lnTo>
                <a:lnTo>
                  <a:pt x="426720" y="347472"/>
                </a:lnTo>
                <a:lnTo>
                  <a:pt x="441960" y="344424"/>
                </a:lnTo>
                <a:lnTo>
                  <a:pt x="448056" y="341376"/>
                </a:lnTo>
                <a:lnTo>
                  <a:pt x="445008" y="332232"/>
                </a:lnTo>
                <a:close/>
              </a:path>
              <a:path w="890270" h="378460">
                <a:moveTo>
                  <a:pt x="521208" y="326136"/>
                </a:moveTo>
                <a:lnTo>
                  <a:pt x="478536" y="326136"/>
                </a:lnTo>
                <a:lnTo>
                  <a:pt x="478536" y="338328"/>
                </a:lnTo>
                <a:lnTo>
                  <a:pt x="484632" y="338328"/>
                </a:lnTo>
                <a:lnTo>
                  <a:pt x="490727" y="335280"/>
                </a:lnTo>
                <a:lnTo>
                  <a:pt x="521208" y="335280"/>
                </a:lnTo>
                <a:lnTo>
                  <a:pt x="521208" y="326136"/>
                </a:lnTo>
                <a:close/>
              </a:path>
              <a:path w="890270" h="378460">
                <a:moveTo>
                  <a:pt x="594360" y="326136"/>
                </a:moveTo>
                <a:lnTo>
                  <a:pt x="551688" y="326136"/>
                </a:lnTo>
                <a:lnTo>
                  <a:pt x="551688" y="335280"/>
                </a:lnTo>
                <a:lnTo>
                  <a:pt x="563880" y="335280"/>
                </a:lnTo>
                <a:lnTo>
                  <a:pt x="594360" y="338328"/>
                </a:lnTo>
                <a:lnTo>
                  <a:pt x="594360" y="326136"/>
                </a:lnTo>
                <a:close/>
              </a:path>
              <a:path w="890270" h="378460">
                <a:moveTo>
                  <a:pt x="664463" y="329184"/>
                </a:moveTo>
                <a:lnTo>
                  <a:pt x="624839" y="329184"/>
                </a:lnTo>
                <a:lnTo>
                  <a:pt x="624839" y="338328"/>
                </a:lnTo>
                <a:lnTo>
                  <a:pt x="643127" y="338328"/>
                </a:lnTo>
                <a:lnTo>
                  <a:pt x="652272" y="341376"/>
                </a:lnTo>
                <a:lnTo>
                  <a:pt x="664463" y="341376"/>
                </a:lnTo>
                <a:lnTo>
                  <a:pt x="667512" y="332232"/>
                </a:lnTo>
                <a:lnTo>
                  <a:pt x="664463" y="329184"/>
                </a:lnTo>
                <a:close/>
              </a:path>
              <a:path w="890270" h="378460">
                <a:moveTo>
                  <a:pt x="697991" y="335280"/>
                </a:moveTo>
                <a:lnTo>
                  <a:pt x="694944" y="347472"/>
                </a:lnTo>
                <a:lnTo>
                  <a:pt x="707136" y="347472"/>
                </a:lnTo>
                <a:lnTo>
                  <a:pt x="719327" y="350520"/>
                </a:lnTo>
                <a:lnTo>
                  <a:pt x="728472" y="353568"/>
                </a:lnTo>
                <a:lnTo>
                  <a:pt x="737615" y="353568"/>
                </a:lnTo>
                <a:lnTo>
                  <a:pt x="740663" y="344424"/>
                </a:lnTo>
                <a:lnTo>
                  <a:pt x="737615" y="344424"/>
                </a:lnTo>
                <a:lnTo>
                  <a:pt x="728472" y="341376"/>
                </a:lnTo>
                <a:lnTo>
                  <a:pt x="722376" y="341376"/>
                </a:lnTo>
                <a:lnTo>
                  <a:pt x="707136" y="338328"/>
                </a:lnTo>
                <a:lnTo>
                  <a:pt x="710184" y="338328"/>
                </a:lnTo>
                <a:lnTo>
                  <a:pt x="697991" y="335280"/>
                </a:lnTo>
                <a:close/>
              </a:path>
              <a:path w="890270" h="378460">
                <a:moveTo>
                  <a:pt x="780288" y="347472"/>
                </a:moveTo>
                <a:lnTo>
                  <a:pt x="771144" y="347472"/>
                </a:lnTo>
                <a:lnTo>
                  <a:pt x="768096" y="356616"/>
                </a:lnTo>
                <a:lnTo>
                  <a:pt x="780288" y="359664"/>
                </a:lnTo>
                <a:lnTo>
                  <a:pt x="810768" y="359664"/>
                </a:lnTo>
                <a:lnTo>
                  <a:pt x="810768" y="350520"/>
                </a:lnTo>
                <a:lnTo>
                  <a:pt x="801624" y="350520"/>
                </a:lnTo>
                <a:lnTo>
                  <a:pt x="780288" y="347472"/>
                </a:lnTo>
                <a:close/>
              </a:path>
              <a:path w="890270" h="378460">
                <a:moveTo>
                  <a:pt x="810768" y="347472"/>
                </a:moveTo>
                <a:lnTo>
                  <a:pt x="801624" y="350520"/>
                </a:lnTo>
                <a:lnTo>
                  <a:pt x="810768" y="350520"/>
                </a:lnTo>
                <a:lnTo>
                  <a:pt x="810768" y="347472"/>
                </a:lnTo>
                <a:close/>
              </a:path>
              <a:path w="890270" h="378460">
                <a:moveTo>
                  <a:pt x="871727" y="323088"/>
                </a:moveTo>
                <a:lnTo>
                  <a:pt x="862584" y="332232"/>
                </a:lnTo>
                <a:lnTo>
                  <a:pt x="856488" y="332232"/>
                </a:lnTo>
                <a:lnTo>
                  <a:pt x="847344" y="335280"/>
                </a:lnTo>
                <a:lnTo>
                  <a:pt x="838200" y="341376"/>
                </a:lnTo>
                <a:lnTo>
                  <a:pt x="844296" y="350520"/>
                </a:lnTo>
                <a:lnTo>
                  <a:pt x="853439" y="344424"/>
                </a:lnTo>
                <a:lnTo>
                  <a:pt x="859536" y="344424"/>
                </a:lnTo>
                <a:lnTo>
                  <a:pt x="871727" y="341376"/>
                </a:lnTo>
                <a:lnTo>
                  <a:pt x="877824" y="332232"/>
                </a:lnTo>
                <a:lnTo>
                  <a:pt x="880872" y="326136"/>
                </a:lnTo>
                <a:lnTo>
                  <a:pt x="871727" y="323088"/>
                </a:lnTo>
                <a:close/>
              </a:path>
              <a:path w="890270" h="378460">
                <a:moveTo>
                  <a:pt x="859536" y="344424"/>
                </a:moveTo>
                <a:lnTo>
                  <a:pt x="853439" y="344424"/>
                </a:lnTo>
                <a:lnTo>
                  <a:pt x="850391" y="347472"/>
                </a:lnTo>
                <a:lnTo>
                  <a:pt x="859536" y="344424"/>
                </a:lnTo>
                <a:close/>
              </a:path>
              <a:path w="890270" h="378460">
                <a:moveTo>
                  <a:pt x="886968" y="252984"/>
                </a:moveTo>
                <a:lnTo>
                  <a:pt x="874776" y="252984"/>
                </a:lnTo>
                <a:lnTo>
                  <a:pt x="877824" y="259080"/>
                </a:lnTo>
                <a:lnTo>
                  <a:pt x="877824" y="295656"/>
                </a:lnTo>
                <a:lnTo>
                  <a:pt x="890015" y="295656"/>
                </a:lnTo>
                <a:lnTo>
                  <a:pt x="890015" y="280416"/>
                </a:lnTo>
                <a:lnTo>
                  <a:pt x="886968" y="259080"/>
                </a:lnTo>
                <a:lnTo>
                  <a:pt x="886968" y="252984"/>
                </a:lnTo>
                <a:close/>
              </a:path>
              <a:path w="890270" h="378460">
                <a:moveTo>
                  <a:pt x="875538" y="210312"/>
                </a:moveTo>
                <a:lnTo>
                  <a:pt x="865632" y="210312"/>
                </a:lnTo>
                <a:lnTo>
                  <a:pt x="868680" y="225552"/>
                </a:lnTo>
                <a:lnTo>
                  <a:pt x="877824" y="219456"/>
                </a:lnTo>
                <a:lnTo>
                  <a:pt x="875538" y="210312"/>
                </a:lnTo>
                <a:close/>
              </a:path>
              <a:path w="890270" h="378460">
                <a:moveTo>
                  <a:pt x="859536" y="182880"/>
                </a:moveTo>
                <a:lnTo>
                  <a:pt x="850391" y="188976"/>
                </a:lnTo>
                <a:lnTo>
                  <a:pt x="856488" y="201168"/>
                </a:lnTo>
                <a:lnTo>
                  <a:pt x="865632" y="213360"/>
                </a:lnTo>
                <a:lnTo>
                  <a:pt x="865632" y="210312"/>
                </a:lnTo>
                <a:lnTo>
                  <a:pt x="875538" y="210312"/>
                </a:lnTo>
                <a:lnTo>
                  <a:pt x="874776" y="207264"/>
                </a:lnTo>
                <a:lnTo>
                  <a:pt x="865632" y="195072"/>
                </a:lnTo>
                <a:lnTo>
                  <a:pt x="859536" y="182880"/>
                </a:lnTo>
                <a:close/>
              </a:path>
              <a:path w="890270" h="378460">
                <a:moveTo>
                  <a:pt x="807720" y="131064"/>
                </a:moveTo>
                <a:lnTo>
                  <a:pt x="804672" y="131064"/>
                </a:lnTo>
                <a:lnTo>
                  <a:pt x="798576" y="140208"/>
                </a:lnTo>
                <a:lnTo>
                  <a:pt x="801624" y="140208"/>
                </a:lnTo>
                <a:lnTo>
                  <a:pt x="807720" y="143256"/>
                </a:lnTo>
                <a:lnTo>
                  <a:pt x="819912" y="152400"/>
                </a:lnTo>
                <a:lnTo>
                  <a:pt x="829056" y="164592"/>
                </a:lnTo>
                <a:lnTo>
                  <a:pt x="838200" y="158496"/>
                </a:lnTo>
                <a:lnTo>
                  <a:pt x="838200" y="155448"/>
                </a:lnTo>
                <a:lnTo>
                  <a:pt x="826008" y="146304"/>
                </a:lnTo>
                <a:lnTo>
                  <a:pt x="813815" y="134112"/>
                </a:lnTo>
                <a:lnTo>
                  <a:pt x="807720" y="131064"/>
                </a:lnTo>
                <a:close/>
              </a:path>
              <a:path w="890270" h="378460">
                <a:moveTo>
                  <a:pt x="746760" y="91440"/>
                </a:moveTo>
                <a:lnTo>
                  <a:pt x="743712" y="91440"/>
                </a:lnTo>
                <a:lnTo>
                  <a:pt x="737615" y="100584"/>
                </a:lnTo>
                <a:lnTo>
                  <a:pt x="749808" y="109728"/>
                </a:lnTo>
                <a:lnTo>
                  <a:pt x="755903" y="115824"/>
                </a:lnTo>
                <a:lnTo>
                  <a:pt x="765048" y="121920"/>
                </a:lnTo>
                <a:lnTo>
                  <a:pt x="771144" y="128016"/>
                </a:lnTo>
                <a:lnTo>
                  <a:pt x="777239" y="118872"/>
                </a:lnTo>
                <a:lnTo>
                  <a:pt x="765048" y="106680"/>
                </a:lnTo>
                <a:lnTo>
                  <a:pt x="755903" y="100584"/>
                </a:lnTo>
                <a:lnTo>
                  <a:pt x="746760" y="91440"/>
                </a:lnTo>
                <a:close/>
              </a:path>
              <a:path w="890270" h="378460">
                <a:moveTo>
                  <a:pt x="719327" y="64008"/>
                </a:moveTo>
                <a:lnTo>
                  <a:pt x="707136" y="64008"/>
                </a:lnTo>
                <a:lnTo>
                  <a:pt x="713232" y="76200"/>
                </a:lnTo>
                <a:lnTo>
                  <a:pt x="716280" y="76200"/>
                </a:lnTo>
                <a:lnTo>
                  <a:pt x="722376" y="70104"/>
                </a:lnTo>
                <a:lnTo>
                  <a:pt x="722376" y="67056"/>
                </a:lnTo>
                <a:lnTo>
                  <a:pt x="719327" y="64008"/>
                </a:lnTo>
                <a:close/>
              </a:path>
              <a:path w="890270" h="378460">
                <a:moveTo>
                  <a:pt x="691896" y="42672"/>
                </a:moveTo>
                <a:lnTo>
                  <a:pt x="685800" y="51816"/>
                </a:lnTo>
                <a:lnTo>
                  <a:pt x="701039" y="60960"/>
                </a:lnTo>
                <a:lnTo>
                  <a:pt x="707136" y="67056"/>
                </a:lnTo>
                <a:lnTo>
                  <a:pt x="707136" y="64008"/>
                </a:lnTo>
                <a:lnTo>
                  <a:pt x="719327" y="64008"/>
                </a:lnTo>
                <a:lnTo>
                  <a:pt x="707136" y="51816"/>
                </a:lnTo>
                <a:lnTo>
                  <a:pt x="691896" y="42672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8" name="bg object 105">
            <a:extLst>
              <a:ext uri="{FF2B5EF4-FFF2-40B4-BE49-F238E27FC236}">
                <a16:creationId xmlns:a16="http://schemas.microsoft.com/office/drawing/2014/main" xmlns="" id="{8202617F-333F-49FF-4A05-9E029FA8FD15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1265" y="9199469"/>
            <a:ext cx="161685" cy="211948"/>
          </a:xfrm>
          <a:prstGeom prst="rect">
            <a:avLst/>
          </a:prstGeom>
        </p:spPr>
      </p:pic>
      <p:pic>
        <p:nvPicPr>
          <p:cNvPr id="1119" name="bg object 106">
            <a:extLst>
              <a:ext uri="{FF2B5EF4-FFF2-40B4-BE49-F238E27FC236}">
                <a16:creationId xmlns:a16="http://schemas.microsoft.com/office/drawing/2014/main" xmlns="" id="{BA571B8F-C298-7E7B-50B3-7AC84C94905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402406" y="9188873"/>
            <a:ext cx="179763" cy="227845"/>
          </a:xfrm>
          <a:prstGeom prst="rect">
            <a:avLst/>
          </a:prstGeom>
        </p:spPr>
      </p:pic>
      <p:grpSp>
        <p:nvGrpSpPr>
          <p:cNvPr id="1128" name="object 10">
            <a:extLst>
              <a:ext uri="{FF2B5EF4-FFF2-40B4-BE49-F238E27FC236}">
                <a16:creationId xmlns:a16="http://schemas.microsoft.com/office/drawing/2014/main" xmlns="" id="{5A2266B8-10D8-20AB-394D-E8B722B69247}"/>
              </a:ext>
            </a:extLst>
          </p:cNvPr>
          <p:cNvGrpSpPr/>
          <p:nvPr/>
        </p:nvGrpSpPr>
        <p:grpSpPr>
          <a:xfrm>
            <a:off x="17476590" y="3932513"/>
            <a:ext cx="1341496" cy="3810685"/>
            <a:chOff x="6364223" y="2618232"/>
            <a:chExt cx="887094" cy="2192020"/>
          </a:xfrm>
        </p:grpSpPr>
        <p:pic>
          <p:nvPicPr>
            <p:cNvPr id="1142" name="object 11">
              <a:extLst>
                <a:ext uri="{FF2B5EF4-FFF2-40B4-BE49-F238E27FC236}">
                  <a16:creationId xmlns:a16="http://schemas.microsoft.com/office/drawing/2014/main" xmlns="" id="{DB3C75A0-6EAE-3955-2F54-3AB6238FEA4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08064" y="2618232"/>
              <a:ext cx="192022" cy="103630"/>
            </a:xfrm>
            <a:prstGeom prst="rect">
              <a:avLst/>
            </a:prstGeom>
          </p:spPr>
        </p:pic>
        <p:sp>
          <p:nvSpPr>
            <p:cNvPr id="1143" name="object 12">
              <a:extLst>
                <a:ext uri="{FF2B5EF4-FFF2-40B4-BE49-F238E27FC236}">
                  <a16:creationId xmlns:a16="http://schemas.microsoft.com/office/drawing/2014/main" xmlns="" id="{B26BCB6F-FD60-0DEA-2C68-2A85684F9983}"/>
                </a:ext>
              </a:extLst>
            </p:cNvPr>
            <p:cNvSpPr/>
            <p:nvPr/>
          </p:nvSpPr>
          <p:spPr>
            <a:xfrm>
              <a:off x="6751319" y="300837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24383" y="0"/>
                  </a:moveTo>
                  <a:lnTo>
                    <a:pt x="0" y="39624"/>
                  </a:lnTo>
                  <a:lnTo>
                    <a:pt x="45720" y="3962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B3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3">
              <a:extLst>
                <a:ext uri="{FF2B5EF4-FFF2-40B4-BE49-F238E27FC236}">
                  <a16:creationId xmlns:a16="http://schemas.microsoft.com/office/drawing/2014/main" xmlns="" id="{FE5BC4E5-92B7-57D6-8A19-F846B32F21CF}"/>
                </a:ext>
              </a:extLst>
            </p:cNvPr>
            <p:cNvSpPr/>
            <p:nvPr/>
          </p:nvSpPr>
          <p:spPr>
            <a:xfrm>
              <a:off x="6751319" y="300837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0" y="39624"/>
                  </a:moveTo>
                  <a:lnTo>
                    <a:pt x="24383" y="0"/>
                  </a:lnTo>
                  <a:lnTo>
                    <a:pt x="45720" y="39624"/>
                  </a:lnTo>
                  <a:lnTo>
                    <a:pt x="0" y="39624"/>
                  </a:lnTo>
                  <a:close/>
                </a:path>
              </a:pathLst>
            </a:custGeom>
            <a:ln w="6094">
              <a:solidFill>
                <a:srgbClr val="2E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4">
              <a:extLst>
                <a:ext uri="{FF2B5EF4-FFF2-40B4-BE49-F238E27FC236}">
                  <a16:creationId xmlns:a16="http://schemas.microsoft.com/office/drawing/2014/main" xmlns="" id="{E86AD89F-972F-534B-558E-E57513B9795A}"/>
                </a:ext>
              </a:extLst>
            </p:cNvPr>
            <p:cNvSpPr/>
            <p:nvPr/>
          </p:nvSpPr>
          <p:spPr>
            <a:xfrm>
              <a:off x="6961631" y="2993136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21336" y="0"/>
                  </a:moveTo>
                  <a:lnTo>
                    <a:pt x="0" y="39624"/>
                  </a:lnTo>
                  <a:lnTo>
                    <a:pt x="45720" y="39624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B3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5">
              <a:extLst>
                <a:ext uri="{FF2B5EF4-FFF2-40B4-BE49-F238E27FC236}">
                  <a16:creationId xmlns:a16="http://schemas.microsoft.com/office/drawing/2014/main" xmlns="" id="{4D8B60A7-F141-00F3-0542-169E1E6806FA}"/>
                </a:ext>
              </a:extLst>
            </p:cNvPr>
            <p:cNvSpPr/>
            <p:nvPr/>
          </p:nvSpPr>
          <p:spPr>
            <a:xfrm>
              <a:off x="6961631" y="2993136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0" y="39624"/>
                  </a:moveTo>
                  <a:lnTo>
                    <a:pt x="21336" y="0"/>
                  </a:lnTo>
                  <a:lnTo>
                    <a:pt x="45720" y="39624"/>
                  </a:lnTo>
                  <a:lnTo>
                    <a:pt x="0" y="39624"/>
                  </a:lnTo>
                  <a:close/>
                </a:path>
              </a:pathLst>
            </a:custGeom>
            <a:ln w="6094">
              <a:solidFill>
                <a:srgbClr val="2E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6">
              <a:extLst>
                <a:ext uri="{FF2B5EF4-FFF2-40B4-BE49-F238E27FC236}">
                  <a16:creationId xmlns:a16="http://schemas.microsoft.com/office/drawing/2014/main" xmlns="" id="{E30FB814-2B5D-D346-5413-0CE00D05C143}"/>
                </a:ext>
              </a:extLst>
            </p:cNvPr>
            <p:cNvSpPr/>
            <p:nvPr/>
          </p:nvSpPr>
          <p:spPr>
            <a:xfrm>
              <a:off x="6787895" y="3014471"/>
              <a:ext cx="186055" cy="15240"/>
            </a:xfrm>
            <a:custGeom>
              <a:avLst/>
              <a:gdLst/>
              <a:ahLst/>
              <a:cxnLst/>
              <a:rect l="l" t="t" r="r" b="b"/>
              <a:pathLst>
                <a:path w="186054" h="15239">
                  <a:moveTo>
                    <a:pt x="-7619" y="7620"/>
                  </a:moveTo>
                  <a:lnTo>
                    <a:pt x="193547" y="7620"/>
                  </a:lnTo>
                </a:path>
              </a:pathLst>
            </a:custGeom>
            <a:ln w="30478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8" name="object 17">
              <a:extLst>
                <a:ext uri="{FF2B5EF4-FFF2-40B4-BE49-F238E27FC236}">
                  <a16:creationId xmlns:a16="http://schemas.microsoft.com/office/drawing/2014/main" xmlns="" id="{6A53CFD9-E482-52D9-17B5-C9EC49AD24B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0839" y="2968752"/>
              <a:ext cx="527303" cy="539496"/>
            </a:xfrm>
            <a:prstGeom prst="rect">
              <a:avLst/>
            </a:prstGeom>
          </p:spPr>
        </p:pic>
        <p:sp>
          <p:nvSpPr>
            <p:cNvPr id="1149" name="object 18">
              <a:extLst>
                <a:ext uri="{FF2B5EF4-FFF2-40B4-BE49-F238E27FC236}">
                  <a16:creationId xmlns:a16="http://schemas.microsoft.com/office/drawing/2014/main" xmlns="" id="{75A5300F-F507-7447-F54A-D1782C0F1E3E}"/>
                </a:ext>
              </a:extLst>
            </p:cNvPr>
            <p:cNvSpPr/>
            <p:nvPr/>
          </p:nvSpPr>
          <p:spPr>
            <a:xfrm>
              <a:off x="6717791" y="2962655"/>
              <a:ext cx="533400" cy="551815"/>
            </a:xfrm>
            <a:custGeom>
              <a:avLst/>
              <a:gdLst/>
              <a:ahLst/>
              <a:cxnLst/>
              <a:rect l="l" t="t" r="r" b="b"/>
              <a:pathLst>
                <a:path w="533400" h="551814">
                  <a:moveTo>
                    <a:pt x="67055" y="15240"/>
                  </a:moveTo>
                  <a:lnTo>
                    <a:pt x="54863" y="15240"/>
                  </a:lnTo>
                  <a:lnTo>
                    <a:pt x="39624" y="18288"/>
                  </a:lnTo>
                  <a:lnTo>
                    <a:pt x="33527" y="21336"/>
                  </a:lnTo>
                  <a:lnTo>
                    <a:pt x="30479" y="21336"/>
                  </a:lnTo>
                  <a:lnTo>
                    <a:pt x="36575" y="33528"/>
                  </a:lnTo>
                  <a:lnTo>
                    <a:pt x="42672" y="27432"/>
                  </a:lnTo>
                  <a:lnTo>
                    <a:pt x="54863" y="27432"/>
                  </a:lnTo>
                  <a:lnTo>
                    <a:pt x="70103" y="24384"/>
                  </a:lnTo>
                  <a:lnTo>
                    <a:pt x="70103" y="19812"/>
                  </a:lnTo>
                  <a:lnTo>
                    <a:pt x="67055" y="15240"/>
                  </a:lnTo>
                  <a:close/>
                </a:path>
                <a:path w="533400" h="551814">
                  <a:moveTo>
                    <a:pt x="72135" y="15240"/>
                  </a:moveTo>
                  <a:lnTo>
                    <a:pt x="70103" y="15240"/>
                  </a:lnTo>
                  <a:lnTo>
                    <a:pt x="70103" y="19812"/>
                  </a:lnTo>
                  <a:lnTo>
                    <a:pt x="73151" y="24384"/>
                  </a:lnTo>
                  <a:lnTo>
                    <a:pt x="76200" y="21336"/>
                  </a:lnTo>
                  <a:lnTo>
                    <a:pt x="72135" y="15240"/>
                  </a:lnTo>
                  <a:close/>
                </a:path>
                <a:path w="533400" h="551814">
                  <a:moveTo>
                    <a:pt x="106679" y="3048"/>
                  </a:moveTo>
                  <a:lnTo>
                    <a:pt x="94487" y="3048"/>
                  </a:lnTo>
                  <a:lnTo>
                    <a:pt x="76200" y="9144"/>
                  </a:lnTo>
                  <a:lnTo>
                    <a:pt x="70103" y="12192"/>
                  </a:lnTo>
                  <a:lnTo>
                    <a:pt x="76200" y="21336"/>
                  </a:lnTo>
                  <a:lnTo>
                    <a:pt x="94487" y="12192"/>
                  </a:lnTo>
                  <a:lnTo>
                    <a:pt x="106679" y="12192"/>
                  </a:lnTo>
                  <a:lnTo>
                    <a:pt x="106679" y="3048"/>
                  </a:lnTo>
                  <a:close/>
                </a:path>
                <a:path w="533400" h="551814">
                  <a:moveTo>
                    <a:pt x="70103" y="12192"/>
                  </a:moveTo>
                  <a:lnTo>
                    <a:pt x="67055" y="15240"/>
                  </a:lnTo>
                  <a:lnTo>
                    <a:pt x="70103" y="19812"/>
                  </a:lnTo>
                  <a:lnTo>
                    <a:pt x="70103" y="15240"/>
                  </a:lnTo>
                  <a:lnTo>
                    <a:pt x="72135" y="15240"/>
                  </a:lnTo>
                  <a:lnTo>
                    <a:pt x="70103" y="12192"/>
                  </a:lnTo>
                  <a:close/>
                </a:path>
                <a:path w="533400" h="551814">
                  <a:moveTo>
                    <a:pt x="6096" y="45720"/>
                  </a:moveTo>
                  <a:lnTo>
                    <a:pt x="3048" y="48768"/>
                  </a:lnTo>
                  <a:lnTo>
                    <a:pt x="3048" y="54864"/>
                  </a:lnTo>
                  <a:lnTo>
                    <a:pt x="0" y="57912"/>
                  </a:lnTo>
                  <a:lnTo>
                    <a:pt x="0" y="60960"/>
                  </a:lnTo>
                  <a:lnTo>
                    <a:pt x="3048" y="76200"/>
                  </a:lnTo>
                  <a:lnTo>
                    <a:pt x="3048" y="82296"/>
                  </a:lnTo>
                  <a:lnTo>
                    <a:pt x="6096" y="88392"/>
                  </a:lnTo>
                  <a:lnTo>
                    <a:pt x="15239" y="85344"/>
                  </a:lnTo>
                  <a:lnTo>
                    <a:pt x="13715" y="82296"/>
                  </a:lnTo>
                  <a:lnTo>
                    <a:pt x="12191" y="82296"/>
                  </a:lnTo>
                  <a:lnTo>
                    <a:pt x="12191" y="76200"/>
                  </a:lnTo>
                  <a:lnTo>
                    <a:pt x="9753" y="64008"/>
                  </a:lnTo>
                  <a:lnTo>
                    <a:pt x="9143" y="64008"/>
                  </a:lnTo>
                  <a:lnTo>
                    <a:pt x="9143" y="60960"/>
                  </a:lnTo>
                  <a:lnTo>
                    <a:pt x="12191" y="60960"/>
                  </a:lnTo>
                  <a:lnTo>
                    <a:pt x="12191" y="57912"/>
                  </a:lnTo>
                  <a:lnTo>
                    <a:pt x="15239" y="54864"/>
                  </a:lnTo>
                  <a:lnTo>
                    <a:pt x="15239" y="48768"/>
                  </a:lnTo>
                  <a:lnTo>
                    <a:pt x="6096" y="45720"/>
                  </a:lnTo>
                  <a:close/>
                </a:path>
                <a:path w="533400" h="551814">
                  <a:moveTo>
                    <a:pt x="12191" y="79248"/>
                  </a:moveTo>
                  <a:lnTo>
                    <a:pt x="12191" y="82296"/>
                  </a:lnTo>
                  <a:lnTo>
                    <a:pt x="13715" y="82296"/>
                  </a:lnTo>
                  <a:lnTo>
                    <a:pt x="12191" y="79248"/>
                  </a:lnTo>
                  <a:close/>
                </a:path>
                <a:path w="533400" h="551814">
                  <a:moveTo>
                    <a:pt x="9143" y="60960"/>
                  </a:moveTo>
                  <a:lnTo>
                    <a:pt x="9143" y="64008"/>
                  </a:lnTo>
                  <a:lnTo>
                    <a:pt x="9651" y="63500"/>
                  </a:lnTo>
                  <a:lnTo>
                    <a:pt x="9143" y="60960"/>
                  </a:lnTo>
                  <a:close/>
                </a:path>
                <a:path w="533400" h="551814">
                  <a:moveTo>
                    <a:pt x="9651" y="63500"/>
                  </a:moveTo>
                  <a:lnTo>
                    <a:pt x="9143" y="64008"/>
                  </a:lnTo>
                  <a:lnTo>
                    <a:pt x="9753" y="64008"/>
                  </a:lnTo>
                  <a:lnTo>
                    <a:pt x="9651" y="63500"/>
                  </a:lnTo>
                  <a:close/>
                </a:path>
                <a:path w="533400" h="551814">
                  <a:moveTo>
                    <a:pt x="12191" y="60960"/>
                  </a:moveTo>
                  <a:lnTo>
                    <a:pt x="9143" y="60960"/>
                  </a:lnTo>
                  <a:lnTo>
                    <a:pt x="9651" y="63500"/>
                  </a:lnTo>
                  <a:lnTo>
                    <a:pt x="12191" y="60960"/>
                  </a:lnTo>
                  <a:close/>
                </a:path>
                <a:path w="533400" h="551814">
                  <a:moveTo>
                    <a:pt x="39624" y="91440"/>
                  </a:moveTo>
                  <a:lnTo>
                    <a:pt x="39624" y="103632"/>
                  </a:lnTo>
                  <a:lnTo>
                    <a:pt x="45719" y="103632"/>
                  </a:lnTo>
                  <a:lnTo>
                    <a:pt x="51815" y="106680"/>
                  </a:lnTo>
                  <a:lnTo>
                    <a:pt x="67055" y="106680"/>
                  </a:lnTo>
                  <a:lnTo>
                    <a:pt x="79248" y="109728"/>
                  </a:lnTo>
                  <a:lnTo>
                    <a:pt x="82296" y="97536"/>
                  </a:lnTo>
                  <a:lnTo>
                    <a:pt x="67055" y="97536"/>
                  </a:lnTo>
                  <a:lnTo>
                    <a:pt x="54863" y="94488"/>
                  </a:lnTo>
                  <a:lnTo>
                    <a:pt x="45719" y="94488"/>
                  </a:lnTo>
                  <a:lnTo>
                    <a:pt x="39624" y="91440"/>
                  </a:lnTo>
                  <a:close/>
                </a:path>
                <a:path w="533400" h="551814">
                  <a:moveTo>
                    <a:pt x="143255" y="118872"/>
                  </a:moveTo>
                  <a:lnTo>
                    <a:pt x="118872" y="118872"/>
                  </a:lnTo>
                  <a:lnTo>
                    <a:pt x="118872" y="121920"/>
                  </a:lnTo>
                  <a:lnTo>
                    <a:pt x="124967" y="121920"/>
                  </a:lnTo>
                  <a:lnTo>
                    <a:pt x="131063" y="128016"/>
                  </a:lnTo>
                  <a:lnTo>
                    <a:pt x="137159" y="128016"/>
                  </a:lnTo>
                  <a:lnTo>
                    <a:pt x="143255" y="131064"/>
                  </a:lnTo>
                  <a:lnTo>
                    <a:pt x="146303" y="134112"/>
                  </a:lnTo>
                  <a:lnTo>
                    <a:pt x="152400" y="124968"/>
                  </a:lnTo>
                  <a:lnTo>
                    <a:pt x="149351" y="121920"/>
                  </a:lnTo>
                  <a:lnTo>
                    <a:pt x="143255" y="118872"/>
                  </a:lnTo>
                  <a:close/>
                </a:path>
                <a:path w="533400" h="551814">
                  <a:moveTo>
                    <a:pt x="112775" y="106680"/>
                  </a:moveTo>
                  <a:lnTo>
                    <a:pt x="109727" y="115824"/>
                  </a:lnTo>
                  <a:lnTo>
                    <a:pt x="115824" y="118872"/>
                  </a:lnTo>
                  <a:lnTo>
                    <a:pt x="137159" y="118872"/>
                  </a:lnTo>
                  <a:lnTo>
                    <a:pt x="131063" y="112776"/>
                  </a:lnTo>
                  <a:lnTo>
                    <a:pt x="124967" y="112776"/>
                  </a:lnTo>
                  <a:lnTo>
                    <a:pt x="121919" y="109728"/>
                  </a:lnTo>
                  <a:lnTo>
                    <a:pt x="118872" y="109728"/>
                  </a:lnTo>
                  <a:lnTo>
                    <a:pt x="112775" y="106680"/>
                  </a:lnTo>
                  <a:close/>
                </a:path>
                <a:path w="533400" h="551814">
                  <a:moveTo>
                    <a:pt x="186537" y="163372"/>
                  </a:moveTo>
                  <a:lnTo>
                    <a:pt x="188975" y="170688"/>
                  </a:lnTo>
                  <a:lnTo>
                    <a:pt x="192024" y="173736"/>
                  </a:lnTo>
                  <a:lnTo>
                    <a:pt x="195072" y="179832"/>
                  </a:lnTo>
                  <a:lnTo>
                    <a:pt x="195072" y="176784"/>
                  </a:lnTo>
                  <a:lnTo>
                    <a:pt x="204215" y="176784"/>
                  </a:lnTo>
                  <a:lnTo>
                    <a:pt x="204215" y="173736"/>
                  </a:lnTo>
                  <a:lnTo>
                    <a:pt x="201167" y="170688"/>
                  </a:lnTo>
                  <a:lnTo>
                    <a:pt x="198119" y="164592"/>
                  </a:lnTo>
                  <a:lnTo>
                    <a:pt x="188975" y="164592"/>
                  </a:lnTo>
                  <a:lnTo>
                    <a:pt x="186537" y="163372"/>
                  </a:lnTo>
                  <a:close/>
                </a:path>
                <a:path w="533400" h="551814">
                  <a:moveTo>
                    <a:pt x="204215" y="176784"/>
                  </a:moveTo>
                  <a:lnTo>
                    <a:pt x="195072" y="176784"/>
                  </a:lnTo>
                  <a:lnTo>
                    <a:pt x="195072" y="179832"/>
                  </a:lnTo>
                  <a:lnTo>
                    <a:pt x="204215" y="176784"/>
                  </a:lnTo>
                  <a:close/>
                </a:path>
                <a:path w="533400" h="551814">
                  <a:moveTo>
                    <a:pt x="185927" y="161544"/>
                  </a:moveTo>
                  <a:lnTo>
                    <a:pt x="186537" y="163372"/>
                  </a:lnTo>
                  <a:lnTo>
                    <a:pt x="188975" y="164592"/>
                  </a:lnTo>
                  <a:lnTo>
                    <a:pt x="185927" y="161544"/>
                  </a:lnTo>
                  <a:close/>
                </a:path>
                <a:path w="533400" h="551814">
                  <a:moveTo>
                    <a:pt x="176783" y="143256"/>
                  </a:moveTo>
                  <a:lnTo>
                    <a:pt x="170687" y="152400"/>
                  </a:lnTo>
                  <a:lnTo>
                    <a:pt x="179831" y="161544"/>
                  </a:lnTo>
                  <a:lnTo>
                    <a:pt x="185927" y="161544"/>
                  </a:lnTo>
                  <a:lnTo>
                    <a:pt x="188975" y="164592"/>
                  </a:lnTo>
                  <a:lnTo>
                    <a:pt x="198119" y="164592"/>
                  </a:lnTo>
                  <a:lnTo>
                    <a:pt x="195072" y="158496"/>
                  </a:lnTo>
                  <a:lnTo>
                    <a:pt x="188975" y="155448"/>
                  </a:lnTo>
                  <a:lnTo>
                    <a:pt x="176783" y="143256"/>
                  </a:lnTo>
                  <a:close/>
                </a:path>
                <a:path w="533400" h="551814">
                  <a:moveTo>
                    <a:pt x="185927" y="161544"/>
                  </a:moveTo>
                  <a:lnTo>
                    <a:pt x="182879" y="161544"/>
                  </a:lnTo>
                  <a:lnTo>
                    <a:pt x="186537" y="163372"/>
                  </a:lnTo>
                  <a:lnTo>
                    <a:pt x="185927" y="161544"/>
                  </a:lnTo>
                  <a:close/>
                </a:path>
                <a:path w="533400" h="551814">
                  <a:moveTo>
                    <a:pt x="210311" y="210312"/>
                  </a:moveTo>
                  <a:lnTo>
                    <a:pt x="198119" y="210312"/>
                  </a:lnTo>
                  <a:lnTo>
                    <a:pt x="198119" y="234696"/>
                  </a:lnTo>
                  <a:lnTo>
                    <a:pt x="195072" y="243840"/>
                  </a:lnTo>
                  <a:lnTo>
                    <a:pt x="192024" y="246888"/>
                  </a:lnTo>
                  <a:lnTo>
                    <a:pt x="201167" y="252984"/>
                  </a:lnTo>
                  <a:lnTo>
                    <a:pt x="204215" y="246888"/>
                  </a:lnTo>
                  <a:lnTo>
                    <a:pt x="210311" y="228600"/>
                  </a:lnTo>
                  <a:lnTo>
                    <a:pt x="210311" y="210312"/>
                  </a:lnTo>
                  <a:close/>
                </a:path>
                <a:path w="533400" h="551814">
                  <a:moveTo>
                    <a:pt x="176783" y="274320"/>
                  </a:moveTo>
                  <a:lnTo>
                    <a:pt x="173735" y="274320"/>
                  </a:lnTo>
                  <a:lnTo>
                    <a:pt x="170687" y="280416"/>
                  </a:lnTo>
                  <a:lnTo>
                    <a:pt x="164591" y="289560"/>
                  </a:lnTo>
                  <a:lnTo>
                    <a:pt x="167639" y="289560"/>
                  </a:lnTo>
                  <a:lnTo>
                    <a:pt x="161543" y="295656"/>
                  </a:lnTo>
                  <a:lnTo>
                    <a:pt x="152400" y="307848"/>
                  </a:lnTo>
                  <a:lnTo>
                    <a:pt x="161543" y="313944"/>
                  </a:lnTo>
                  <a:lnTo>
                    <a:pt x="170687" y="301752"/>
                  </a:lnTo>
                  <a:lnTo>
                    <a:pt x="173735" y="292608"/>
                  </a:lnTo>
                  <a:lnTo>
                    <a:pt x="179831" y="286512"/>
                  </a:lnTo>
                  <a:lnTo>
                    <a:pt x="182879" y="280416"/>
                  </a:lnTo>
                  <a:lnTo>
                    <a:pt x="176783" y="274320"/>
                  </a:lnTo>
                  <a:close/>
                </a:path>
                <a:path w="533400" h="551814">
                  <a:moveTo>
                    <a:pt x="128015" y="326136"/>
                  </a:moveTo>
                  <a:lnTo>
                    <a:pt x="128015" y="329184"/>
                  </a:lnTo>
                  <a:lnTo>
                    <a:pt x="115824" y="335280"/>
                  </a:lnTo>
                  <a:lnTo>
                    <a:pt x="118872" y="335280"/>
                  </a:lnTo>
                  <a:lnTo>
                    <a:pt x="100583" y="347472"/>
                  </a:lnTo>
                  <a:lnTo>
                    <a:pt x="94487" y="350520"/>
                  </a:lnTo>
                  <a:lnTo>
                    <a:pt x="100583" y="359664"/>
                  </a:lnTo>
                  <a:lnTo>
                    <a:pt x="106679" y="353568"/>
                  </a:lnTo>
                  <a:lnTo>
                    <a:pt x="115824" y="350520"/>
                  </a:lnTo>
                  <a:lnTo>
                    <a:pt x="121919" y="344424"/>
                  </a:lnTo>
                  <a:lnTo>
                    <a:pt x="131063" y="338328"/>
                  </a:lnTo>
                  <a:lnTo>
                    <a:pt x="134111" y="335280"/>
                  </a:lnTo>
                  <a:lnTo>
                    <a:pt x="128015" y="326136"/>
                  </a:lnTo>
                  <a:close/>
                </a:path>
                <a:path w="533400" h="551814">
                  <a:moveTo>
                    <a:pt x="73151" y="371856"/>
                  </a:moveTo>
                  <a:lnTo>
                    <a:pt x="70103" y="377952"/>
                  </a:lnTo>
                  <a:lnTo>
                    <a:pt x="64007" y="381000"/>
                  </a:lnTo>
                  <a:lnTo>
                    <a:pt x="60959" y="387096"/>
                  </a:lnTo>
                  <a:lnTo>
                    <a:pt x="51815" y="396240"/>
                  </a:lnTo>
                  <a:lnTo>
                    <a:pt x="48767" y="396240"/>
                  </a:lnTo>
                  <a:lnTo>
                    <a:pt x="42672" y="402336"/>
                  </a:lnTo>
                  <a:lnTo>
                    <a:pt x="51815" y="408432"/>
                  </a:lnTo>
                  <a:lnTo>
                    <a:pt x="51815" y="405384"/>
                  </a:lnTo>
                  <a:lnTo>
                    <a:pt x="54863" y="405384"/>
                  </a:lnTo>
                  <a:lnTo>
                    <a:pt x="57911" y="402336"/>
                  </a:lnTo>
                  <a:lnTo>
                    <a:pt x="60959" y="402336"/>
                  </a:lnTo>
                  <a:lnTo>
                    <a:pt x="64007" y="396240"/>
                  </a:lnTo>
                  <a:lnTo>
                    <a:pt x="67055" y="393192"/>
                  </a:lnTo>
                  <a:lnTo>
                    <a:pt x="70103" y="387096"/>
                  </a:lnTo>
                  <a:lnTo>
                    <a:pt x="73151" y="387096"/>
                  </a:lnTo>
                  <a:lnTo>
                    <a:pt x="79248" y="381000"/>
                  </a:lnTo>
                  <a:lnTo>
                    <a:pt x="73151" y="371856"/>
                  </a:lnTo>
                  <a:close/>
                </a:path>
                <a:path w="533400" h="551814">
                  <a:moveTo>
                    <a:pt x="54863" y="405384"/>
                  </a:moveTo>
                  <a:lnTo>
                    <a:pt x="51815" y="405384"/>
                  </a:lnTo>
                  <a:lnTo>
                    <a:pt x="51815" y="408432"/>
                  </a:lnTo>
                  <a:lnTo>
                    <a:pt x="54863" y="405384"/>
                  </a:lnTo>
                  <a:close/>
                </a:path>
                <a:path w="533400" h="551814">
                  <a:moveTo>
                    <a:pt x="73151" y="387096"/>
                  </a:moveTo>
                  <a:lnTo>
                    <a:pt x="70103" y="387096"/>
                  </a:lnTo>
                  <a:lnTo>
                    <a:pt x="70103" y="390144"/>
                  </a:lnTo>
                  <a:lnTo>
                    <a:pt x="73151" y="387096"/>
                  </a:lnTo>
                  <a:close/>
                </a:path>
                <a:path w="533400" h="551814">
                  <a:moveTo>
                    <a:pt x="27431" y="429768"/>
                  </a:moveTo>
                  <a:lnTo>
                    <a:pt x="21335" y="435864"/>
                  </a:lnTo>
                  <a:lnTo>
                    <a:pt x="18287" y="441960"/>
                  </a:lnTo>
                  <a:lnTo>
                    <a:pt x="15239" y="445008"/>
                  </a:lnTo>
                  <a:lnTo>
                    <a:pt x="12191" y="457200"/>
                  </a:lnTo>
                  <a:lnTo>
                    <a:pt x="6096" y="466344"/>
                  </a:lnTo>
                  <a:lnTo>
                    <a:pt x="6096" y="469392"/>
                  </a:lnTo>
                  <a:lnTo>
                    <a:pt x="18287" y="472440"/>
                  </a:lnTo>
                  <a:lnTo>
                    <a:pt x="18287" y="469392"/>
                  </a:lnTo>
                  <a:lnTo>
                    <a:pt x="21335" y="460248"/>
                  </a:lnTo>
                  <a:lnTo>
                    <a:pt x="24383" y="448056"/>
                  </a:lnTo>
                  <a:lnTo>
                    <a:pt x="33527" y="438912"/>
                  </a:lnTo>
                  <a:lnTo>
                    <a:pt x="33527" y="435864"/>
                  </a:lnTo>
                  <a:lnTo>
                    <a:pt x="27431" y="429768"/>
                  </a:lnTo>
                  <a:close/>
                </a:path>
                <a:path w="533400" h="551814">
                  <a:moveTo>
                    <a:pt x="18287" y="496824"/>
                  </a:moveTo>
                  <a:lnTo>
                    <a:pt x="9143" y="502920"/>
                  </a:lnTo>
                  <a:lnTo>
                    <a:pt x="12191" y="509016"/>
                  </a:lnTo>
                  <a:lnTo>
                    <a:pt x="18287" y="515112"/>
                  </a:lnTo>
                  <a:lnTo>
                    <a:pt x="24383" y="518160"/>
                  </a:lnTo>
                  <a:lnTo>
                    <a:pt x="39624" y="521208"/>
                  </a:lnTo>
                  <a:lnTo>
                    <a:pt x="48767" y="521208"/>
                  </a:lnTo>
                  <a:lnTo>
                    <a:pt x="48767" y="512064"/>
                  </a:lnTo>
                  <a:lnTo>
                    <a:pt x="45719" y="512064"/>
                  </a:lnTo>
                  <a:lnTo>
                    <a:pt x="39624" y="509016"/>
                  </a:lnTo>
                  <a:lnTo>
                    <a:pt x="27431" y="505968"/>
                  </a:lnTo>
                  <a:lnTo>
                    <a:pt x="24383" y="505968"/>
                  </a:lnTo>
                  <a:lnTo>
                    <a:pt x="18287" y="499872"/>
                  </a:lnTo>
                  <a:lnTo>
                    <a:pt x="19811" y="499872"/>
                  </a:lnTo>
                  <a:lnTo>
                    <a:pt x="18287" y="496824"/>
                  </a:lnTo>
                  <a:close/>
                </a:path>
                <a:path w="533400" h="551814">
                  <a:moveTo>
                    <a:pt x="19811" y="499872"/>
                  </a:moveTo>
                  <a:lnTo>
                    <a:pt x="18287" y="499872"/>
                  </a:lnTo>
                  <a:lnTo>
                    <a:pt x="21335" y="502920"/>
                  </a:lnTo>
                  <a:lnTo>
                    <a:pt x="19811" y="499872"/>
                  </a:lnTo>
                  <a:close/>
                </a:path>
                <a:path w="533400" h="551814">
                  <a:moveTo>
                    <a:pt x="121919" y="509016"/>
                  </a:moveTo>
                  <a:lnTo>
                    <a:pt x="94487" y="509016"/>
                  </a:lnTo>
                  <a:lnTo>
                    <a:pt x="82296" y="512064"/>
                  </a:lnTo>
                  <a:lnTo>
                    <a:pt x="79248" y="512064"/>
                  </a:lnTo>
                  <a:lnTo>
                    <a:pt x="82296" y="521208"/>
                  </a:lnTo>
                  <a:lnTo>
                    <a:pt x="109727" y="521208"/>
                  </a:lnTo>
                  <a:lnTo>
                    <a:pt x="118872" y="518160"/>
                  </a:lnTo>
                  <a:lnTo>
                    <a:pt x="121919" y="518160"/>
                  </a:lnTo>
                  <a:lnTo>
                    <a:pt x="121919" y="509016"/>
                  </a:lnTo>
                  <a:close/>
                </a:path>
                <a:path w="533400" h="551814">
                  <a:moveTo>
                    <a:pt x="195072" y="496824"/>
                  </a:moveTo>
                  <a:lnTo>
                    <a:pt x="176783" y="496824"/>
                  </a:lnTo>
                  <a:lnTo>
                    <a:pt x="167639" y="499872"/>
                  </a:lnTo>
                  <a:lnTo>
                    <a:pt x="164591" y="499872"/>
                  </a:lnTo>
                  <a:lnTo>
                    <a:pt x="158496" y="502920"/>
                  </a:lnTo>
                  <a:lnTo>
                    <a:pt x="152400" y="502920"/>
                  </a:lnTo>
                  <a:lnTo>
                    <a:pt x="152400" y="512064"/>
                  </a:lnTo>
                  <a:lnTo>
                    <a:pt x="167639" y="512064"/>
                  </a:lnTo>
                  <a:lnTo>
                    <a:pt x="170687" y="509016"/>
                  </a:lnTo>
                  <a:lnTo>
                    <a:pt x="176783" y="509016"/>
                  </a:lnTo>
                  <a:lnTo>
                    <a:pt x="182879" y="505968"/>
                  </a:lnTo>
                  <a:lnTo>
                    <a:pt x="195072" y="505968"/>
                  </a:lnTo>
                  <a:lnTo>
                    <a:pt x="195072" y="496824"/>
                  </a:lnTo>
                  <a:close/>
                </a:path>
                <a:path w="533400" h="551814">
                  <a:moveTo>
                    <a:pt x="195072" y="505968"/>
                  </a:moveTo>
                  <a:lnTo>
                    <a:pt x="182879" y="505968"/>
                  </a:lnTo>
                  <a:lnTo>
                    <a:pt x="188975" y="509016"/>
                  </a:lnTo>
                  <a:lnTo>
                    <a:pt x="195072" y="509016"/>
                  </a:lnTo>
                  <a:lnTo>
                    <a:pt x="195072" y="505968"/>
                  </a:lnTo>
                  <a:close/>
                </a:path>
                <a:path w="533400" h="551814">
                  <a:moveTo>
                    <a:pt x="252983" y="502920"/>
                  </a:moveTo>
                  <a:lnTo>
                    <a:pt x="225551" y="502920"/>
                  </a:lnTo>
                  <a:lnTo>
                    <a:pt x="225551" y="512064"/>
                  </a:lnTo>
                  <a:lnTo>
                    <a:pt x="237743" y="512064"/>
                  </a:lnTo>
                  <a:lnTo>
                    <a:pt x="252983" y="515112"/>
                  </a:lnTo>
                  <a:lnTo>
                    <a:pt x="259079" y="515112"/>
                  </a:lnTo>
                  <a:lnTo>
                    <a:pt x="265175" y="518160"/>
                  </a:lnTo>
                  <a:lnTo>
                    <a:pt x="268224" y="505968"/>
                  </a:lnTo>
                  <a:lnTo>
                    <a:pt x="262127" y="505968"/>
                  </a:lnTo>
                  <a:lnTo>
                    <a:pt x="252983" y="502920"/>
                  </a:lnTo>
                  <a:close/>
                </a:path>
                <a:path w="533400" h="551814">
                  <a:moveTo>
                    <a:pt x="298703" y="512064"/>
                  </a:moveTo>
                  <a:lnTo>
                    <a:pt x="298703" y="521208"/>
                  </a:lnTo>
                  <a:lnTo>
                    <a:pt x="316991" y="527304"/>
                  </a:lnTo>
                  <a:lnTo>
                    <a:pt x="313943" y="527304"/>
                  </a:lnTo>
                  <a:lnTo>
                    <a:pt x="332231" y="530352"/>
                  </a:lnTo>
                  <a:lnTo>
                    <a:pt x="338327" y="530352"/>
                  </a:lnTo>
                  <a:lnTo>
                    <a:pt x="341375" y="521208"/>
                  </a:lnTo>
                  <a:lnTo>
                    <a:pt x="335279" y="521208"/>
                  </a:lnTo>
                  <a:lnTo>
                    <a:pt x="316991" y="515112"/>
                  </a:lnTo>
                  <a:lnTo>
                    <a:pt x="298703" y="512064"/>
                  </a:lnTo>
                  <a:close/>
                </a:path>
                <a:path w="533400" h="551814">
                  <a:moveTo>
                    <a:pt x="371855" y="524256"/>
                  </a:moveTo>
                  <a:lnTo>
                    <a:pt x="368807" y="536448"/>
                  </a:lnTo>
                  <a:lnTo>
                    <a:pt x="371855" y="536448"/>
                  </a:lnTo>
                  <a:lnTo>
                    <a:pt x="408431" y="545592"/>
                  </a:lnTo>
                  <a:lnTo>
                    <a:pt x="411479" y="536448"/>
                  </a:lnTo>
                  <a:lnTo>
                    <a:pt x="371855" y="524256"/>
                  </a:lnTo>
                  <a:close/>
                </a:path>
                <a:path w="533400" h="551814">
                  <a:moveTo>
                    <a:pt x="441959" y="539496"/>
                  </a:moveTo>
                  <a:lnTo>
                    <a:pt x="441959" y="551688"/>
                  </a:lnTo>
                  <a:lnTo>
                    <a:pt x="463296" y="551688"/>
                  </a:lnTo>
                  <a:lnTo>
                    <a:pt x="475487" y="545592"/>
                  </a:lnTo>
                  <a:lnTo>
                    <a:pt x="480059" y="542544"/>
                  </a:lnTo>
                  <a:lnTo>
                    <a:pt x="448055" y="542544"/>
                  </a:lnTo>
                  <a:lnTo>
                    <a:pt x="441959" y="539496"/>
                  </a:lnTo>
                  <a:close/>
                </a:path>
                <a:path w="533400" h="551814">
                  <a:moveTo>
                    <a:pt x="475487" y="530352"/>
                  </a:moveTo>
                  <a:lnTo>
                    <a:pt x="469391" y="536448"/>
                  </a:lnTo>
                  <a:lnTo>
                    <a:pt x="472439" y="536448"/>
                  </a:lnTo>
                  <a:lnTo>
                    <a:pt x="463296" y="539496"/>
                  </a:lnTo>
                  <a:lnTo>
                    <a:pt x="457200" y="539496"/>
                  </a:lnTo>
                  <a:lnTo>
                    <a:pt x="448055" y="542544"/>
                  </a:lnTo>
                  <a:lnTo>
                    <a:pt x="480059" y="542544"/>
                  </a:lnTo>
                  <a:lnTo>
                    <a:pt x="484631" y="539496"/>
                  </a:lnTo>
                  <a:lnTo>
                    <a:pt x="484631" y="536448"/>
                  </a:lnTo>
                  <a:lnTo>
                    <a:pt x="480059" y="533400"/>
                  </a:lnTo>
                  <a:lnTo>
                    <a:pt x="475487" y="533400"/>
                  </a:lnTo>
                  <a:lnTo>
                    <a:pt x="475487" y="530352"/>
                  </a:lnTo>
                  <a:close/>
                </a:path>
                <a:path w="533400" h="551814">
                  <a:moveTo>
                    <a:pt x="475487" y="530352"/>
                  </a:moveTo>
                  <a:lnTo>
                    <a:pt x="475487" y="533400"/>
                  </a:lnTo>
                  <a:lnTo>
                    <a:pt x="480059" y="533400"/>
                  </a:lnTo>
                  <a:lnTo>
                    <a:pt x="475487" y="530352"/>
                  </a:lnTo>
                  <a:close/>
                </a:path>
                <a:path w="533400" h="551814">
                  <a:moveTo>
                    <a:pt x="502919" y="463296"/>
                  </a:moveTo>
                  <a:lnTo>
                    <a:pt x="499872" y="475488"/>
                  </a:lnTo>
                  <a:lnTo>
                    <a:pt x="496824" y="484632"/>
                  </a:lnTo>
                  <a:lnTo>
                    <a:pt x="493775" y="490728"/>
                  </a:lnTo>
                  <a:lnTo>
                    <a:pt x="490727" y="505968"/>
                  </a:lnTo>
                  <a:lnTo>
                    <a:pt x="499872" y="509016"/>
                  </a:lnTo>
                  <a:lnTo>
                    <a:pt x="502919" y="493776"/>
                  </a:lnTo>
                  <a:lnTo>
                    <a:pt x="505967" y="487680"/>
                  </a:lnTo>
                  <a:lnTo>
                    <a:pt x="512063" y="469392"/>
                  </a:lnTo>
                  <a:lnTo>
                    <a:pt x="502919" y="463296"/>
                  </a:lnTo>
                  <a:close/>
                </a:path>
                <a:path w="533400" h="551814">
                  <a:moveTo>
                    <a:pt x="524255" y="393192"/>
                  </a:moveTo>
                  <a:lnTo>
                    <a:pt x="512063" y="393192"/>
                  </a:lnTo>
                  <a:lnTo>
                    <a:pt x="512063" y="408432"/>
                  </a:lnTo>
                  <a:lnTo>
                    <a:pt x="509015" y="411480"/>
                  </a:lnTo>
                  <a:lnTo>
                    <a:pt x="509015" y="426720"/>
                  </a:lnTo>
                  <a:lnTo>
                    <a:pt x="505967" y="435864"/>
                  </a:lnTo>
                  <a:lnTo>
                    <a:pt x="518159" y="435864"/>
                  </a:lnTo>
                  <a:lnTo>
                    <a:pt x="518159" y="429768"/>
                  </a:lnTo>
                  <a:lnTo>
                    <a:pt x="521207" y="417576"/>
                  </a:lnTo>
                  <a:lnTo>
                    <a:pt x="521207" y="405384"/>
                  </a:lnTo>
                  <a:lnTo>
                    <a:pt x="524255" y="393192"/>
                  </a:lnTo>
                  <a:close/>
                </a:path>
                <a:path w="533400" h="551814">
                  <a:moveTo>
                    <a:pt x="521207" y="320040"/>
                  </a:moveTo>
                  <a:lnTo>
                    <a:pt x="521207" y="335280"/>
                  </a:lnTo>
                  <a:lnTo>
                    <a:pt x="518159" y="338328"/>
                  </a:lnTo>
                  <a:lnTo>
                    <a:pt x="518159" y="359664"/>
                  </a:lnTo>
                  <a:lnTo>
                    <a:pt x="515111" y="362712"/>
                  </a:lnTo>
                  <a:lnTo>
                    <a:pt x="527303" y="362712"/>
                  </a:lnTo>
                  <a:lnTo>
                    <a:pt x="527303" y="353568"/>
                  </a:lnTo>
                  <a:lnTo>
                    <a:pt x="530351" y="347472"/>
                  </a:lnTo>
                  <a:lnTo>
                    <a:pt x="530351" y="323088"/>
                  </a:lnTo>
                  <a:lnTo>
                    <a:pt x="521207" y="320040"/>
                  </a:lnTo>
                  <a:close/>
                </a:path>
                <a:path w="533400" h="551814">
                  <a:moveTo>
                    <a:pt x="521207" y="249936"/>
                  </a:moveTo>
                  <a:lnTo>
                    <a:pt x="512063" y="252984"/>
                  </a:lnTo>
                  <a:lnTo>
                    <a:pt x="512063" y="262128"/>
                  </a:lnTo>
                  <a:lnTo>
                    <a:pt x="521207" y="271272"/>
                  </a:lnTo>
                  <a:lnTo>
                    <a:pt x="521207" y="274320"/>
                  </a:lnTo>
                  <a:lnTo>
                    <a:pt x="524255" y="289560"/>
                  </a:lnTo>
                  <a:lnTo>
                    <a:pt x="533400" y="289560"/>
                  </a:lnTo>
                  <a:lnTo>
                    <a:pt x="533400" y="271272"/>
                  </a:lnTo>
                  <a:lnTo>
                    <a:pt x="524255" y="262128"/>
                  </a:lnTo>
                  <a:lnTo>
                    <a:pt x="527303" y="262128"/>
                  </a:lnTo>
                  <a:lnTo>
                    <a:pt x="525779" y="259080"/>
                  </a:lnTo>
                  <a:lnTo>
                    <a:pt x="524255" y="259080"/>
                  </a:lnTo>
                  <a:lnTo>
                    <a:pt x="521207" y="252984"/>
                  </a:lnTo>
                  <a:lnTo>
                    <a:pt x="521207" y="249936"/>
                  </a:lnTo>
                  <a:close/>
                </a:path>
                <a:path w="533400" h="551814">
                  <a:moveTo>
                    <a:pt x="524255" y="256032"/>
                  </a:moveTo>
                  <a:lnTo>
                    <a:pt x="524255" y="259080"/>
                  </a:lnTo>
                  <a:lnTo>
                    <a:pt x="525779" y="259080"/>
                  </a:lnTo>
                  <a:lnTo>
                    <a:pt x="524255" y="256032"/>
                  </a:lnTo>
                  <a:close/>
                </a:path>
                <a:path w="533400" h="551814">
                  <a:moveTo>
                    <a:pt x="487679" y="213360"/>
                  </a:moveTo>
                  <a:lnTo>
                    <a:pt x="475487" y="213360"/>
                  </a:lnTo>
                  <a:lnTo>
                    <a:pt x="493775" y="222504"/>
                  </a:lnTo>
                  <a:lnTo>
                    <a:pt x="496824" y="225552"/>
                  </a:lnTo>
                  <a:lnTo>
                    <a:pt x="490727" y="234696"/>
                  </a:lnTo>
                  <a:lnTo>
                    <a:pt x="509015" y="243840"/>
                  </a:lnTo>
                  <a:lnTo>
                    <a:pt x="499872" y="225552"/>
                  </a:lnTo>
                  <a:lnTo>
                    <a:pt x="487679" y="213360"/>
                  </a:lnTo>
                  <a:close/>
                </a:path>
                <a:path w="533400" h="551814">
                  <a:moveTo>
                    <a:pt x="496824" y="225552"/>
                  </a:moveTo>
                  <a:lnTo>
                    <a:pt x="493775" y="225552"/>
                  </a:lnTo>
                  <a:lnTo>
                    <a:pt x="487679" y="231648"/>
                  </a:lnTo>
                  <a:lnTo>
                    <a:pt x="487679" y="234696"/>
                  </a:lnTo>
                  <a:lnTo>
                    <a:pt x="490727" y="234696"/>
                  </a:lnTo>
                  <a:lnTo>
                    <a:pt x="490727" y="231648"/>
                  </a:lnTo>
                  <a:lnTo>
                    <a:pt x="492759" y="231648"/>
                  </a:lnTo>
                  <a:lnTo>
                    <a:pt x="496824" y="225552"/>
                  </a:lnTo>
                  <a:close/>
                </a:path>
                <a:path w="533400" h="551814">
                  <a:moveTo>
                    <a:pt x="492759" y="231648"/>
                  </a:moveTo>
                  <a:lnTo>
                    <a:pt x="490727" y="231648"/>
                  </a:lnTo>
                  <a:lnTo>
                    <a:pt x="490727" y="234696"/>
                  </a:lnTo>
                  <a:lnTo>
                    <a:pt x="492759" y="231648"/>
                  </a:lnTo>
                  <a:close/>
                </a:path>
                <a:path w="533400" h="551814">
                  <a:moveTo>
                    <a:pt x="484631" y="225552"/>
                  </a:moveTo>
                  <a:lnTo>
                    <a:pt x="484631" y="227075"/>
                  </a:lnTo>
                  <a:lnTo>
                    <a:pt x="487679" y="231648"/>
                  </a:lnTo>
                  <a:lnTo>
                    <a:pt x="484631" y="225552"/>
                  </a:lnTo>
                  <a:close/>
                </a:path>
                <a:path w="533400" h="551814">
                  <a:moveTo>
                    <a:pt x="493775" y="225552"/>
                  </a:moveTo>
                  <a:lnTo>
                    <a:pt x="484631" y="225552"/>
                  </a:lnTo>
                  <a:lnTo>
                    <a:pt x="487679" y="231648"/>
                  </a:lnTo>
                  <a:lnTo>
                    <a:pt x="493775" y="225552"/>
                  </a:lnTo>
                  <a:close/>
                </a:path>
                <a:path w="533400" h="551814">
                  <a:moveTo>
                    <a:pt x="481583" y="222504"/>
                  </a:moveTo>
                  <a:lnTo>
                    <a:pt x="484631" y="228600"/>
                  </a:lnTo>
                  <a:lnTo>
                    <a:pt x="484631" y="227075"/>
                  </a:lnTo>
                  <a:lnTo>
                    <a:pt x="481583" y="222504"/>
                  </a:lnTo>
                  <a:close/>
                </a:path>
                <a:path w="533400" h="551814">
                  <a:moveTo>
                    <a:pt x="475487" y="213360"/>
                  </a:moveTo>
                  <a:lnTo>
                    <a:pt x="484631" y="227075"/>
                  </a:lnTo>
                  <a:lnTo>
                    <a:pt x="484631" y="225552"/>
                  </a:lnTo>
                  <a:lnTo>
                    <a:pt x="496824" y="225552"/>
                  </a:lnTo>
                  <a:lnTo>
                    <a:pt x="493775" y="222504"/>
                  </a:lnTo>
                  <a:lnTo>
                    <a:pt x="475487" y="213360"/>
                  </a:lnTo>
                  <a:close/>
                </a:path>
                <a:path w="533400" h="551814">
                  <a:moveTo>
                    <a:pt x="475487" y="204216"/>
                  </a:moveTo>
                  <a:lnTo>
                    <a:pt x="469391" y="213360"/>
                  </a:lnTo>
                  <a:lnTo>
                    <a:pt x="475487" y="216408"/>
                  </a:lnTo>
                  <a:lnTo>
                    <a:pt x="481583" y="222504"/>
                  </a:lnTo>
                  <a:lnTo>
                    <a:pt x="475487" y="213360"/>
                  </a:lnTo>
                  <a:lnTo>
                    <a:pt x="487679" y="213360"/>
                  </a:lnTo>
                  <a:lnTo>
                    <a:pt x="481583" y="207264"/>
                  </a:lnTo>
                  <a:lnTo>
                    <a:pt x="475487" y="204216"/>
                  </a:lnTo>
                  <a:close/>
                </a:path>
                <a:path w="533400" h="551814">
                  <a:moveTo>
                    <a:pt x="417575" y="158496"/>
                  </a:moveTo>
                  <a:lnTo>
                    <a:pt x="411479" y="167640"/>
                  </a:lnTo>
                  <a:lnTo>
                    <a:pt x="420624" y="173736"/>
                  </a:lnTo>
                  <a:lnTo>
                    <a:pt x="429767" y="182880"/>
                  </a:lnTo>
                  <a:lnTo>
                    <a:pt x="435863" y="182880"/>
                  </a:lnTo>
                  <a:lnTo>
                    <a:pt x="438911" y="185928"/>
                  </a:lnTo>
                  <a:lnTo>
                    <a:pt x="435863" y="185928"/>
                  </a:lnTo>
                  <a:lnTo>
                    <a:pt x="441959" y="188976"/>
                  </a:lnTo>
                  <a:lnTo>
                    <a:pt x="445007" y="192024"/>
                  </a:lnTo>
                  <a:lnTo>
                    <a:pt x="451103" y="182880"/>
                  </a:lnTo>
                  <a:lnTo>
                    <a:pt x="445007" y="176784"/>
                  </a:lnTo>
                  <a:lnTo>
                    <a:pt x="438911" y="173736"/>
                  </a:lnTo>
                  <a:lnTo>
                    <a:pt x="435863" y="173736"/>
                  </a:lnTo>
                  <a:lnTo>
                    <a:pt x="432815" y="170688"/>
                  </a:lnTo>
                  <a:lnTo>
                    <a:pt x="429767" y="170688"/>
                  </a:lnTo>
                  <a:lnTo>
                    <a:pt x="417575" y="158496"/>
                  </a:lnTo>
                  <a:close/>
                </a:path>
                <a:path w="533400" h="551814">
                  <a:moveTo>
                    <a:pt x="371855" y="100584"/>
                  </a:moveTo>
                  <a:lnTo>
                    <a:pt x="365759" y="109728"/>
                  </a:lnTo>
                  <a:lnTo>
                    <a:pt x="377951" y="121920"/>
                  </a:lnTo>
                  <a:lnTo>
                    <a:pt x="384048" y="134112"/>
                  </a:lnTo>
                  <a:lnTo>
                    <a:pt x="390143" y="143256"/>
                  </a:lnTo>
                  <a:lnTo>
                    <a:pt x="399287" y="137160"/>
                  </a:lnTo>
                  <a:lnTo>
                    <a:pt x="393191" y="128016"/>
                  </a:lnTo>
                  <a:lnTo>
                    <a:pt x="387096" y="115824"/>
                  </a:lnTo>
                  <a:lnTo>
                    <a:pt x="371855" y="100584"/>
                  </a:lnTo>
                  <a:close/>
                </a:path>
                <a:path w="533400" h="551814">
                  <a:moveTo>
                    <a:pt x="353567" y="79248"/>
                  </a:moveTo>
                  <a:lnTo>
                    <a:pt x="344424" y="85344"/>
                  </a:lnTo>
                  <a:lnTo>
                    <a:pt x="353567" y="94488"/>
                  </a:lnTo>
                  <a:lnTo>
                    <a:pt x="353567" y="79248"/>
                  </a:lnTo>
                  <a:close/>
                </a:path>
                <a:path w="533400" h="551814">
                  <a:moveTo>
                    <a:pt x="351739" y="77419"/>
                  </a:moveTo>
                  <a:lnTo>
                    <a:pt x="344424" y="82296"/>
                  </a:lnTo>
                  <a:lnTo>
                    <a:pt x="341375" y="82296"/>
                  </a:lnTo>
                  <a:lnTo>
                    <a:pt x="344424" y="85344"/>
                  </a:lnTo>
                  <a:lnTo>
                    <a:pt x="348995" y="82296"/>
                  </a:lnTo>
                  <a:lnTo>
                    <a:pt x="344424" y="82296"/>
                  </a:lnTo>
                  <a:lnTo>
                    <a:pt x="341375" y="79248"/>
                  </a:lnTo>
                  <a:lnTo>
                    <a:pt x="353567" y="79248"/>
                  </a:lnTo>
                  <a:lnTo>
                    <a:pt x="351739" y="77419"/>
                  </a:lnTo>
                  <a:close/>
                </a:path>
                <a:path w="533400" h="551814">
                  <a:moveTo>
                    <a:pt x="340613" y="77724"/>
                  </a:moveTo>
                  <a:lnTo>
                    <a:pt x="338327" y="79248"/>
                  </a:lnTo>
                  <a:lnTo>
                    <a:pt x="341376" y="82296"/>
                  </a:lnTo>
                  <a:lnTo>
                    <a:pt x="341375" y="79248"/>
                  </a:lnTo>
                  <a:lnTo>
                    <a:pt x="340613" y="77724"/>
                  </a:lnTo>
                  <a:close/>
                </a:path>
                <a:path w="533400" h="551814">
                  <a:moveTo>
                    <a:pt x="347472" y="73152"/>
                  </a:moveTo>
                  <a:lnTo>
                    <a:pt x="340613" y="77724"/>
                  </a:lnTo>
                  <a:lnTo>
                    <a:pt x="341375" y="79248"/>
                  </a:lnTo>
                  <a:lnTo>
                    <a:pt x="344424" y="82296"/>
                  </a:lnTo>
                  <a:lnTo>
                    <a:pt x="344424" y="79248"/>
                  </a:lnTo>
                  <a:lnTo>
                    <a:pt x="348995" y="79248"/>
                  </a:lnTo>
                  <a:lnTo>
                    <a:pt x="351739" y="77419"/>
                  </a:lnTo>
                  <a:lnTo>
                    <a:pt x="347472" y="73152"/>
                  </a:lnTo>
                  <a:close/>
                </a:path>
                <a:path w="533400" h="551814">
                  <a:moveTo>
                    <a:pt x="348995" y="79248"/>
                  </a:moveTo>
                  <a:lnTo>
                    <a:pt x="344424" y="79248"/>
                  </a:lnTo>
                  <a:lnTo>
                    <a:pt x="344424" y="82296"/>
                  </a:lnTo>
                  <a:lnTo>
                    <a:pt x="348995" y="79248"/>
                  </a:lnTo>
                  <a:close/>
                </a:path>
                <a:path w="533400" h="551814">
                  <a:moveTo>
                    <a:pt x="353567" y="76200"/>
                  </a:moveTo>
                  <a:lnTo>
                    <a:pt x="351739" y="77419"/>
                  </a:lnTo>
                  <a:lnTo>
                    <a:pt x="353567" y="79248"/>
                  </a:lnTo>
                  <a:lnTo>
                    <a:pt x="353567" y="76200"/>
                  </a:lnTo>
                  <a:close/>
                </a:path>
                <a:path w="533400" h="551814">
                  <a:moveTo>
                    <a:pt x="348996" y="70104"/>
                  </a:moveTo>
                  <a:lnTo>
                    <a:pt x="335279" y="70104"/>
                  </a:lnTo>
                  <a:lnTo>
                    <a:pt x="338327" y="73152"/>
                  </a:lnTo>
                  <a:lnTo>
                    <a:pt x="340613" y="77724"/>
                  </a:lnTo>
                  <a:lnTo>
                    <a:pt x="347472" y="73152"/>
                  </a:lnTo>
                  <a:lnTo>
                    <a:pt x="350519" y="73152"/>
                  </a:lnTo>
                  <a:lnTo>
                    <a:pt x="348996" y="70104"/>
                  </a:lnTo>
                  <a:close/>
                </a:path>
                <a:path w="533400" h="551814">
                  <a:moveTo>
                    <a:pt x="350519" y="73152"/>
                  </a:moveTo>
                  <a:lnTo>
                    <a:pt x="347472" y="73152"/>
                  </a:lnTo>
                  <a:lnTo>
                    <a:pt x="351739" y="77419"/>
                  </a:lnTo>
                  <a:lnTo>
                    <a:pt x="353567" y="76200"/>
                  </a:lnTo>
                  <a:lnTo>
                    <a:pt x="350519" y="73152"/>
                  </a:lnTo>
                  <a:close/>
                </a:path>
                <a:path w="533400" h="551814">
                  <a:moveTo>
                    <a:pt x="338327" y="57912"/>
                  </a:moveTo>
                  <a:lnTo>
                    <a:pt x="329183" y="64008"/>
                  </a:lnTo>
                  <a:lnTo>
                    <a:pt x="332231" y="67056"/>
                  </a:lnTo>
                  <a:lnTo>
                    <a:pt x="335279" y="73152"/>
                  </a:lnTo>
                  <a:lnTo>
                    <a:pt x="335279" y="70104"/>
                  </a:lnTo>
                  <a:lnTo>
                    <a:pt x="348996" y="70104"/>
                  </a:lnTo>
                  <a:lnTo>
                    <a:pt x="347472" y="67056"/>
                  </a:lnTo>
                  <a:lnTo>
                    <a:pt x="338327" y="57912"/>
                  </a:lnTo>
                  <a:close/>
                </a:path>
                <a:path w="533400" h="551814">
                  <a:moveTo>
                    <a:pt x="316991" y="33528"/>
                  </a:moveTo>
                  <a:lnTo>
                    <a:pt x="310896" y="37591"/>
                  </a:lnTo>
                  <a:lnTo>
                    <a:pt x="310896" y="39624"/>
                  </a:lnTo>
                  <a:lnTo>
                    <a:pt x="307848" y="39624"/>
                  </a:lnTo>
                  <a:lnTo>
                    <a:pt x="313943" y="42672"/>
                  </a:lnTo>
                  <a:lnTo>
                    <a:pt x="316991" y="39624"/>
                  </a:lnTo>
                  <a:lnTo>
                    <a:pt x="310896" y="39624"/>
                  </a:lnTo>
                  <a:lnTo>
                    <a:pt x="310896" y="37591"/>
                  </a:lnTo>
                  <a:lnTo>
                    <a:pt x="319024" y="37591"/>
                  </a:lnTo>
                  <a:lnTo>
                    <a:pt x="320039" y="36576"/>
                  </a:lnTo>
                  <a:lnTo>
                    <a:pt x="316991" y="33528"/>
                  </a:lnTo>
                  <a:close/>
                </a:path>
                <a:path w="533400" h="551814">
                  <a:moveTo>
                    <a:pt x="283463" y="12192"/>
                  </a:moveTo>
                  <a:lnTo>
                    <a:pt x="280415" y="21336"/>
                  </a:lnTo>
                  <a:lnTo>
                    <a:pt x="292608" y="27432"/>
                  </a:lnTo>
                  <a:lnTo>
                    <a:pt x="295655" y="27432"/>
                  </a:lnTo>
                  <a:lnTo>
                    <a:pt x="307848" y="39624"/>
                  </a:lnTo>
                  <a:lnTo>
                    <a:pt x="301751" y="24384"/>
                  </a:lnTo>
                  <a:lnTo>
                    <a:pt x="306324" y="24384"/>
                  </a:lnTo>
                  <a:lnTo>
                    <a:pt x="304800" y="21336"/>
                  </a:lnTo>
                  <a:lnTo>
                    <a:pt x="301751" y="18288"/>
                  </a:lnTo>
                  <a:lnTo>
                    <a:pt x="295655" y="15240"/>
                  </a:lnTo>
                  <a:lnTo>
                    <a:pt x="289559" y="15240"/>
                  </a:lnTo>
                  <a:lnTo>
                    <a:pt x="283463" y="12192"/>
                  </a:lnTo>
                  <a:close/>
                </a:path>
                <a:path w="533400" h="551814">
                  <a:moveTo>
                    <a:pt x="301751" y="24384"/>
                  </a:moveTo>
                  <a:lnTo>
                    <a:pt x="307848" y="39624"/>
                  </a:lnTo>
                  <a:lnTo>
                    <a:pt x="310896" y="37591"/>
                  </a:lnTo>
                  <a:lnTo>
                    <a:pt x="310896" y="33528"/>
                  </a:lnTo>
                  <a:lnTo>
                    <a:pt x="307848" y="33528"/>
                  </a:lnTo>
                  <a:lnTo>
                    <a:pt x="314705" y="31242"/>
                  </a:lnTo>
                  <a:lnTo>
                    <a:pt x="313943" y="30480"/>
                  </a:lnTo>
                  <a:lnTo>
                    <a:pt x="301751" y="24384"/>
                  </a:lnTo>
                  <a:close/>
                </a:path>
                <a:path w="533400" h="551814">
                  <a:moveTo>
                    <a:pt x="314705" y="31242"/>
                  </a:moveTo>
                  <a:lnTo>
                    <a:pt x="307848" y="33528"/>
                  </a:lnTo>
                  <a:lnTo>
                    <a:pt x="310896" y="33528"/>
                  </a:lnTo>
                  <a:lnTo>
                    <a:pt x="310896" y="37591"/>
                  </a:lnTo>
                  <a:lnTo>
                    <a:pt x="316991" y="33528"/>
                  </a:lnTo>
                  <a:lnTo>
                    <a:pt x="314705" y="31242"/>
                  </a:lnTo>
                  <a:close/>
                </a:path>
                <a:path w="533400" h="551814">
                  <a:moveTo>
                    <a:pt x="316991" y="30480"/>
                  </a:moveTo>
                  <a:lnTo>
                    <a:pt x="313943" y="30480"/>
                  </a:lnTo>
                  <a:lnTo>
                    <a:pt x="314705" y="31242"/>
                  </a:lnTo>
                  <a:lnTo>
                    <a:pt x="316991" y="30480"/>
                  </a:lnTo>
                  <a:close/>
                </a:path>
                <a:path w="533400" h="551814">
                  <a:moveTo>
                    <a:pt x="307848" y="24384"/>
                  </a:moveTo>
                  <a:lnTo>
                    <a:pt x="307848" y="27432"/>
                  </a:lnTo>
                  <a:lnTo>
                    <a:pt x="313943" y="30480"/>
                  </a:lnTo>
                  <a:lnTo>
                    <a:pt x="307848" y="24384"/>
                  </a:lnTo>
                  <a:close/>
                </a:path>
                <a:path w="533400" h="551814">
                  <a:moveTo>
                    <a:pt x="306324" y="24384"/>
                  </a:moveTo>
                  <a:lnTo>
                    <a:pt x="301751" y="24384"/>
                  </a:lnTo>
                  <a:lnTo>
                    <a:pt x="307848" y="27432"/>
                  </a:lnTo>
                  <a:lnTo>
                    <a:pt x="306324" y="24384"/>
                  </a:lnTo>
                  <a:close/>
                </a:path>
                <a:path w="533400" h="551814">
                  <a:moveTo>
                    <a:pt x="213359" y="3048"/>
                  </a:moveTo>
                  <a:lnTo>
                    <a:pt x="210311" y="3048"/>
                  </a:lnTo>
                  <a:lnTo>
                    <a:pt x="210311" y="15240"/>
                  </a:lnTo>
                  <a:lnTo>
                    <a:pt x="252983" y="15240"/>
                  </a:lnTo>
                  <a:lnTo>
                    <a:pt x="252983" y="6096"/>
                  </a:lnTo>
                  <a:lnTo>
                    <a:pt x="219455" y="6096"/>
                  </a:lnTo>
                  <a:lnTo>
                    <a:pt x="213359" y="3048"/>
                  </a:lnTo>
                  <a:close/>
                </a:path>
                <a:path w="533400" h="551814">
                  <a:moveTo>
                    <a:pt x="179831" y="0"/>
                  </a:moveTo>
                  <a:lnTo>
                    <a:pt x="137159" y="0"/>
                  </a:lnTo>
                  <a:lnTo>
                    <a:pt x="137159" y="12192"/>
                  </a:lnTo>
                  <a:lnTo>
                    <a:pt x="179831" y="1219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0" name="object 19">
              <a:extLst>
                <a:ext uri="{FF2B5EF4-FFF2-40B4-BE49-F238E27FC236}">
                  <a16:creationId xmlns:a16="http://schemas.microsoft.com/office/drawing/2014/main" xmlns="" id="{A618C737-A0A6-EB1A-7335-B2EA5B02701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69023" y="3508247"/>
              <a:ext cx="146303" cy="398764"/>
            </a:xfrm>
            <a:prstGeom prst="rect">
              <a:avLst/>
            </a:prstGeom>
          </p:spPr>
        </p:pic>
        <p:sp>
          <p:nvSpPr>
            <p:cNvPr id="1151" name="object 20">
              <a:extLst>
                <a:ext uri="{FF2B5EF4-FFF2-40B4-BE49-F238E27FC236}">
                  <a16:creationId xmlns:a16="http://schemas.microsoft.com/office/drawing/2014/main" xmlns="" id="{7C1A6D93-A309-89FD-CB31-77D086F7E77F}"/>
                </a:ext>
              </a:extLst>
            </p:cNvPr>
            <p:cNvSpPr/>
            <p:nvPr/>
          </p:nvSpPr>
          <p:spPr>
            <a:xfrm>
              <a:off x="6665975" y="3502152"/>
              <a:ext cx="155575" cy="408940"/>
            </a:xfrm>
            <a:custGeom>
              <a:avLst/>
              <a:gdLst/>
              <a:ahLst/>
              <a:cxnLst/>
              <a:rect l="l" t="t" r="r" b="b"/>
              <a:pathLst>
                <a:path w="155575" h="408939">
                  <a:moveTo>
                    <a:pt x="108203" y="6096"/>
                  </a:moveTo>
                  <a:lnTo>
                    <a:pt x="103631" y="9144"/>
                  </a:lnTo>
                  <a:lnTo>
                    <a:pt x="124968" y="27432"/>
                  </a:lnTo>
                  <a:lnTo>
                    <a:pt x="131064" y="18287"/>
                  </a:lnTo>
                  <a:lnTo>
                    <a:pt x="123748" y="12192"/>
                  </a:lnTo>
                  <a:lnTo>
                    <a:pt x="109727" y="12192"/>
                  </a:lnTo>
                  <a:lnTo>
                    <a:pt x="108203" y="6096"/>
                  </a:lnTo>
                  <a:close/>
                </a:path>
                <a:path w="155575" h="408939">
                  <a:moveTo>
                    <a:pt x="106679" y="0"/>
                  </a:moveTo>
                  <a:lnTo>
                    <a:pt x="103631" y="3048"/>
                  </a:lnTo>
                  <a:lnTo>
                    <a:pt x="97535" y="3048"/>
                  </a:lnTo>
                  <a:lnTo>
                    <a:pt x="91440" y="6096"/>
                  </a:lnTo>
                  <a:lnTo>
                    <a:pt x="94488" y="18287"/>
                  </a:lnTo>
                  <a:lnTo>
                    <a:pt x="103631" y="15239"/>
                  </a:lnTo>
                  <a:lnTo>
                    <a:pt x="100583" y="15239"/>
                  </a:lnTo>
                  <a:lnTo>
                    <a:pt x="106679" y="12192"/>
                  </a:lnTo>
                  <a:lnTo>
                    <a:pt x="107187" y="12192"/>
                  </a:lnTo>
                  <a:lnTo>
                    <a:pt x="103631" y="9144"/>
                  </a:lnTo>
                  <a:lnTo>
                    <a:pt x="108203" y="6096"/>
                  </a:lnTo>
                  <a:lnTo>
                    <a:pt x="106679" y="0"/>
                  </a:lnTo>
                  <a:close/>
                </a:path>
                <a:path w="155575" h="408939">
                  <a:moveTo>
                    <a:pt x="112775" y="3048"/>
                  </a:moveTo>
                  <a:lnTo>
                    <a:pt x="108203" y="6096"/>
                  </a:lnTo>
                  <a:lnTo>
                    <a:pt x="109727" y="12192"/>
                  </a:lnTo>
                  <a:lnTo>
                    <a:pt x="123748" y="12192"/>
                  </a:lnTo>
                  <a:lnTo>
                    <a:pt x="112775" y="3048"/>
                  </a:lnTo>
                  <a:close/>
                </a:path>
                <a:path w="155575" h="408939">
                  <a:moveTo>
                    <a:pt x="60959" y="33527"/>
                  </a:moveTo>
                  <a:lnTo>
                    <a:pt x="57912" y="39624"/>
                  </a:lnTo>
                  <a:lnTo>
                    <a:pt x="57912" y="42672"/>
                  </a:lnTo>
                  <a:lnTo>
                    <a:pt x="54864" y="48768"/>
                  </a:lnTo>
                  <a:lnTo>
                    <a:pt x="54864" y="51815"/>
                  </a:lnTo>
                  <a:lnTo>
                    <a:pt x="51816" y="64008"/>
                  </a:lnTo>
                  <a:lnTo>
                    <a:pt x="51816" y="70103"/>
                  </a:lnTo>
                  <a:lnTo>
                    <a:pt x="60959" y="70103"/>
                  </a:lnTo>
                  <a:lnTo>
                    <a:pt x="64007" y="64008"/>
                  </a:lnTo>
                  <a:lnTo>
                    <a:pt x="64007" y="51815"/>
                  </a:lnTo>
                  <a:lnTo>
                    <a:pt x="67055" y="48768"/>
                  </a:lnTo>
                  <a:lnTo>
                    <a:pt x="70103" y="42672"/>
                  </a:lnTo>
                  <a:lnTo>
                    <a:pt x="70103" y="39624"/>
                  </a:lnTo>
                  <a:lnTo>
                    <a:pt x="71627" y="36575"/>
                  </a:lnTo>
                  <a:lnTo>
                    <a:pt x="60959" y="36575"/>
                  </a:lnTo>
                  <a:lnTo>
                    <a:pt x="60959" y="33527"/>
                  </a:lnTo>
                  <a:close/>
                </a:path>
                <a:path w="155575" h="408939">
                  <a:moveTo>
                    <a:pt x="64007" y="27432"/>
                  </a:moveTo>
                  <a:lnTo>
                    <a:pt x="60959" y="30480"/>
                  </a:lnTo>
                  <a:lnTo>
                    <a:pt x="60959" y="36575"/>
                  </a:lnTo>
                  <a:lnTo>
                    <a:pt x="71627" y="36575"/>
                  </a:lnTo>
                  <a:lnTo>
                    <a:pt x="73151" y="33527"/>
                  </a:lnTo>
                  <a:lnTo>
                    <a:pt x="73151" y="30480"/>
                  </a:lnTo>
                  <a:lnTo>
                    <a:pt x="64007" y="27432"/>
                  </a:lnTo>
                  <a:close/>
                </a:path>
                <a:path w="155575" h="408939">
                  <a:moveTo>
                    <a:pt x="39624" y="94487"/>
                  </a:moveTo>
                  <a:lnTo>
                    <a:pt x="27431" y="109727"/>
                  </a:lnTo>
                  <a:lnTo>
                    <a:pt x="24383" y="128015"/>
                  </a:lnTo>
                  <a:lnTo>
                    <a:pt x="24383" y="134112"/>
                  </a:lnTo>
                  <a:lnTo>
                    <a:pt x="33527" y="137160"/>
                  </a:lnTo>
                  <a:lnTo>
                    <a:pt x="36575" y="131063"/>
                  </a:lnTo>
                  <a:lnTo>
                    <a:pt x="39116" y="115824"/>
                  </a:lnTo>
                  <a:lnTo>
                    <a:pt x="36575" y="115824"/>
                  </a:lnTo>
                  <a:lnTo>
                    <a:pt x="48768" y="100584"/>
                  </a:lnTo>
                  <a:lnTo>
                    <a:pt x="39624" y="94487"/>
                  </a:lnTo>
                  <a:close/>
                </a:path>
                <a:path w="155575" h="408939">
                  <a:moveTo>
                    <a:pt x="39624" y="112775"/>
                  </a:moveTo>
                  <a:lnTo>
                    <a:pt x="36575" y="115824"/>
                  </a:lnTo>
                  <a:lnTo>
                    <a:pt x="39116" y="115824"/>
                  </a:lnTo>
                  <a:lnTo>
                    <a:pt x="39624" y="112775"/>
                  </a:lnTo>
                  <a:close/>
                </a:path>
                <a:path w="155575" h="408939">
                  <a:moveTo>
                    <a:pt x="15240" y="164592"/>
                  </a:moveTo>
                  <a:lnTo>
                    <a:pt x="15240" y="167639"/>
                  </a:lnTo>
                  <a:lnTo>
                    <a:pt x="18288" y="207263"/>
                  </a:lnTo>
                  <a:lnTo>
                    <a:pt x="27431" y="207263"/>
                  </a:lnTo>
                  <a:lnTo>
                    <a:pt x="24618" y="170687"/>
                  </a:lnTo>
                  <a:lnTo>
                    <a:pt x="24383" y="170687"/>
                  </a:lnTo>
                  <a:lnTo>
                    <a:pt x="24383" y="167639"/>
                  </a:lnTo>
                  <a:lnTo>
                    <a:pt x="27431" y="167639"/>
                  </a:lnTo>
                  <a:lnTo>
                    <a:pt x="15240" y="164592"/>
                  </a:lnTo>
                  <a:close/>
                </a:path>
                <a:path w="155575" h="408939">
                  <a:moveTo>
                    <a:pt x="24383" y="167639"/>
                  </a:moveTo>
                  <a:lnTo>
                    <a:pt x="24383" y="170687"/>
                  </a:lnTo>
                  <a:lnTo>
                    <a:pt x="24601" y="170470"/>
                  </a:lnTo>
                  <a:lnTo>
                    <a:pt x="24383" y="167639"/>
                  </a:lnTo>
                  <a:close/>
                </a:path>
                <a:path w="155575" h="408939">
                  <a:moveTo>
                    <a:pt x="24601" y="170470"/>
                  </a:moveTo>
                  <a:lnTo>
                    <a:pt x="24383" y="170687"/>
                  </a:lnTo>
                  <a:lnTo>
                    <a:pt x="24618" y="170687"/>
                  </a:lnTo>
                  <a:lnTo>
                    <a:pt x="24601" y="170470"/>
                  </a:lnTo>
                  <a:close/>
                </a:path>
                <a:path w="155575" h="408939">
                  <a:moveTo>
                    <a:pt x="27431" y="167639"/>
                  </a:moveTo>
                  <a:lnTo>
                    <a:pt x="24383" y="167639"/>
                  </a:lnTo>
                  <a:lnTo>
                    <a:pt x="24601" y="170470"/>
                  </a:lnTo>
                  <a:lnTo>
                    <a:pt x="27431" y="167639"/>
                  </a:lnTo>
                  <a:close/>
                </a:path>
                <a:path w="155575" h="408939">
                  <a:moveTo>
                    <a:pt x="27431" y="240792"/>
                  </a:moveTo>
                  <a:lnTo>
                    <a:pt x="18288" y="240792"/>
                  </a:lnTo>
                  <a:lnTo>
                    <a:pt x="18288" y="277368"/>
                  </a:lnTo>
                  <a:lnTo>
                    <a:pt x="15240" y="280415"/>
                  </a:lnTo>
                  <a:lnTo>
                    <a:pt x="27431" y="283463"/>
                  </a:lnTo>
                  <a:lnTo>
                    <a:pt x="27431" y="262127"/>
                  </a:lnTo>
                  <a:lnTo>
                    <a:pt x="30479" y="256032"/>
                  </a:lnTo>
                  <a:lnTo>
                    <a:pt x="27431" y="240792"/>
                  </a:lnTo>
                  <a:close/>
                </a:path>
                <a:path w="155575" h="408939">
                  <a:moveTo>
                    <a:pt x="9144" y="310896"/>
                  </a:moveTo>
                  <a:lnTo>
                    <a:pt x="6096" y="320039"/>
                  </a:lnTo>
                  <a:lnTo>
                    <a:pt x="3048" y="326136"/>
                  </a:lnTo>
                  <a:lnTo>
                    <a:pt x="0" y="338327"/>
                  </a:lnTo>
                  <a:lnTo>
                    <a:pt x="0" y="353568"/>
                  </a:lnTo>
                  <a:lnTo>
                    <a:pt x="12192" y="350520"/>
                  </a:lnTo>
                  <a:lnTo>
                    <a:pt x="9144" y="347472"/>
                  </a:lnTo>
                  <a:lnTo>
                    <a:pt x="9144" y="338327"/>
                  </a:lnTo>
                  <a:lnTo>
                    <a:pt x="9906" y="338327"/>
                  </a:lnTo>
                  <a:lnTo>
                    <a:pt x="12192" y="329184"/>
                  </a:lnTo>
                  <a:lnTo>
                    <a:pt x="15240" y="323088"/>
                  </a:lnTo>
                  <a:lnTo>
                    <a:pt x="18288" y="313944"/>
                  </a:lnTo>
                  <a:lnTo>
                    <a:pt x="9144" y="310896"/>
                  </a:lnTo>
                  <a:close/>
                </a:path>
                <a:path w="155575" h="408939">
                  <a:moveTo>
                    <a:pt x="9906" y="338327"/>
                  </a:moveTo>
                  <a:lnTo>
                    <a:pt x="9144" y="338327"/>
                  </a:lnTo>
                  <a:lnTo>
                    <a:pt x="9144" y="341375"/>
                  </a:lnTo>
                  <a:lnTo>
                    <a:pt x="9906" y="338327"/>
                  </a:lnTo>
                  <a:close/>
                </a:path>
                <a:path w="155575" h="408939">
                  <a:moveTo>
                    <a:pt x="15240" y="381000"/>
                  </a:moveTo>
                  <a:lnTo>
                    <a:pt x="6096" y="384048"/>
                  </a:lnTo>
                  <a:lnTo>
                    <a:pt x="6096" y="387096"/>
                  </a:lnTo>
                  <a:lnTo>
                    <a:pt x="9144" y="393192"/>
                  </a:lnTo>
                  <a:lnTo>
                    <a:pt x="15240" y="396239"/>
                  </a:lnTo>
                  <a:lnTo>
                    <a:pt x="24383" y="399288"/>
                  </a:lnTo>
                  <a:lnTo>
                    <a:pt x="30479" y="402336"/>
                  </a:lnTo>
                  <a:lnTo>
                    <a:pt x="33527" y="402336"/>
                  </a:lnTo>
                  <a:lnTo>
                    <a:pt x="39624" y="405384"/>
                  </a:lnTo>
                  <a:lnTo>
                    <a:pt x="42672" y="405384"/>
                  </a:lnTo>
                  <a:lnTo>
                    <a:pt x="48768" y="396239"/>
                  </a:lnTo>
                  <a:lnTo>
                    <a:pt x="42672" y="396239"/>
                  </a:lnTo>
                  <a:lnTo>
                    <a:pt x="39624" y="393192"/>
                  </a:lnTo>
                  <a:lnTo>
                    <a:pt x="33527" y="390144"/>
                  </a:lnTo>
                  <a:lnTo>
                    <a:pt x="27431" y="390144"/>
                  </a:lnTo>
                  <a:lnTo>
                    <a:pt x="21335" y="387096"/>
                  </a:lnTo>
                  <a:lnTo>
                    <a:pt x="18288" y="387096"/>
                  </a:lnTo>
                  <a:lnTo>
                    <a:pt x="15240" y="381000"/>
                  </a:lnTo>
                  <a:close/>
                </a:path>
                <a:path w="155575" h="408939">
                  <a:moveTo>
                    <a:pt x="18288" y="384048"/>
                  </a:moveTo>
                  <a:lnTo>
                    <a:pt x="18288" y="387096"/>
                  </a:lnTo>
                  <a:lnTo>
                    <a:pt x="21335" y="387096"/>
                  </a:lnTo>
                  <a:lnTo>
                    <a:pt x="18288" y="384048"/>
                  </a:lnTo>
                  <a:close/>
                </a:path>
                <a:path w="155575" h="408939">
                  <a:moveTo>
                    <a:pt x="100583" y="393192"/>
                  </a:moveTo>
                  <a:lnTo>
                    <a:pt x="88392" y="393192"/>
                  </a:lnTo>
                  <a:lnTo>
                    <a:pt x="85344" y="396239"/>
                  </a:lnTo>
                  <a:lnTo>
                    <a:pt x="76200" y="396239"/>
                  </a:lnTo>
                  <a:lnTo>
                    <a:pt x="79248" y="408432"/>
                  </a:lnTo>
                  <a:lnTo>
                    <a:pt x="82296" y="405384"/>
                  </a:lnTo>
                  <a:lnTo>
                    <a:pt x="91440" y="405384"/>
                  </a:lnTo>
                  <a:lnTo>
                    <a:pt x="100583" y="393192"/>
                  </a:lnTo>
                  <a:close/>
                </a:path>
                <a:path w="155575" h="408939">
                  <a:moveTo>
                    <a:pt x="87085" y="393627"/>
                  </a:moveTo>
                  <a:lnTo>
                    <a:pt x="79248" y="396239"/>
                  </a:lnTo>
                  <a:lnTo>
                    <a:pt x="85344" y="396239"/>
                  </a:lnTo>
                  <a:lnTo>
                    <a:pt x="87085" y="393627"/>
                  </a:lnTo>
                  <a:close/>
                </a:path>
                <a:path w="155575" h="408939">
                  <a:moveTo>
                    <a:pt x="88392" y="393192"/>
                  </a:moveTo>
                  <a:lnTo>
                    <a:pt x="87085" y="393627"/>
                  </a:lnTo>
                  <a:lnTo>
                    <a:pt x="85344" y="396239"/>
                  </a:lnTo>
                  <a:lnTo>
                    <a:pt x="88392" y="393192"/>
                  </a:lnTo>
                  <a:close/>
                </a:path>
                <a:path w="155575" h="408939">
                  <a:moveTo>
                    <a:pt x="103631" y="374903"/>
                  </a:moveTo>
                  <a:lnTo>
                    <a:pt x="91440" y="387096"/>
                  </a:lnTo>
                  <a:lnTo>
                    <a:pt x="87085" y="393627"/>
                  </a:lnTo>
                  <a:lnTo>
                    <a:pt x="88392" y="393192"/>
                  </a:lnTo>
                  <a:lnTo>
                    <a:pt x="100583" y="393192"/>
                  </a:lnTo>
                  <a:lnTo>
                    <a:pt x="112775" y="381000"/>
                  </a:lnTo>
                  <a:lnTo>
                    <a:pt x="112775" y="377951"/>
                  </a:lnTo>
                  <a:lnTo>
                    <a:pt x="103631" y="374903"/>
                  </a:lnTo>
                  <a:close/>
                </a:path>
                <a:path w="155575" h="408939">
                  <a:moveTo>
                    <a:pt x="112775" y="304800"/>
                  </a:moveTo>
                  <a:lnTo>
                    <a:pt x="112775" y="341375"/>
                  </a:lnTo>
                  <a:lnTo>
                    <a:pt x="115824" y="350520"/>
                  </a:lnTo>
                  <a:lnTo>
                    <a:pt x="124968" y="347472"/>
                  </a:lnTo>
                  <a:lnTo>
                    <a:pt x="124968" y="338327"/>
                  </a:lnTo>
                  <a:lnTo>
                    <a:pt x="121920" y="326136"/>
                  </a:lnTo>
                  <a:lnTo>
                    <a:pt x="121920" y="310896"/>
                  </a:lnTo>
                  <a:lnTo>
                    <a:pt x="124968" y="307848"/>
                  </a:lnTo>
                  <a:lnTo>
                    <a:pt x="112775" y="304800"/>
                  </a:lnTo>
                  <a:close/>
                </a:path>
                <a:path w="155575" h="408939">
                  <a:moveTo>
                    <a:pt x="121920" y="234696"/>
                  </a:moveTo>
                  <a:lnTo>
                    <a:pt x="112775" y="234696"/>
                  </a:lnTo>
                  <a:lnTo>
                    <a:pt x="109727" y="237744"/>
                  </a:lnTo>
                  <a:lnTo>
                    <a:pt x="109727" y="277368"/>
                  </a:lnTo>
                  <a:lnTo>
                    <a:pt x="121920" y="277368"/>
                  </a:lnTo>
                  <a:lnTo>
                    <a:pt x="121920" y="268224"/>
                  </a:lnTo>
                  <a:lnTo>
                    <a:pt x="118872" y="262127"/>
                  </a:lnTo>
                  <a:lnTo>
                    <a:pt x="118872" y="246887"/>
                  </a:lnTo>
                  <a:lnTo>
                    <a:pt x="121920" y="237744"/>
                  </a:lnTo>
                  <a:lnTo>
                    <a:pt x="121920" y="234696"/>
                  </a:lnTo>
                  <a:close/>
                </a:path>
                <a:path w="155575" h="408939">
                  <a:moveTo>
                    <a:pt x="140207" y="164592"/>
                  </a:moveTo>
                  <a:lnTo>
                    <a:pt x="128016" y="164592"/>
                  </a:lnTo>
                  <a:lnTo>
                    <a:pt x="128016" y="173736"/>
                  </a:lnTo>
                  <a:lnTo>
                    <a:pt x="124968" y="182880"/>
                  </a:lnTo>
                  <a:lnTo>
                    <a:pt x="118872" y="198120"/>
                  </a:lnTo>
                  <a:lnTo>
                    <a:pt x="118872" y="204215"/>
                  </a:lnTo>
                  <a:lnTo>
                    <a:pt x="128016" y="204215"/>
                  </a:lnTo>
                  <a:lnTo>
                    <a:pt x="128016" y="201168"/>
                  </a:lnTo>
                  <a:lnTo>
                    <a:pt x="134112" y="185927"/>
                  </a:lnTo>
                  <a:lnTo>
                    <a:pt x="137159" y="176784"/>
                  </a:lnTo>
                  <a:lnTo>
                    <a:pt x="140207" y="170687"/>
                  </a:lnTo>
                  <a:lnTo>
                    <a:pt x="140207" y="164592"/>
                  </a:lnTo>
                  <a:close/>
                </a:path>
                <a:path w="155575" h="408939">
                  <a:moveTo>
                    <a:pt x="153270" y="121920"/>
                  </a:moveTo>
                  <a:lnTo>
                    <a:pt x="143255" y="121920"/>
                  </a:lnTo>
                  <a:lnTo>
                    <a:pt x="140207" y="128015"/>
                  </a:lnTo>
                  <a:lnTo>
                    <a:pt x="137159" y="131063"/>
                  </a:lnTo>
                  <a:lnTo>
                    <a:pt x="146303" y="137160"/>
                  </a:lnTo>
                  <a:lnTo>
                    <a:pt x="149351" y="134112"/>
                  </a:lnTo>
                  <a:lnTo>
                    <a:pt x="146303" y="134112"/>
                  </a:lnTo>
                  <a:lnTo>
                    <a:pt x="152400" y="128015"/>
                  </a:lnTo>
                  <a:lnTo>
                    <a:pt x="153270" y="121920"/>
                  </a:lnTo>
                  <a:close/>
                </a:path>
                <a:path w="155575" h="408939">
                  <a:moveTo>
                    <a:pt x="143255" y="91439"/>
                  </a:moveTo>
                  <a:lnTo>
                    <a:pt x="143255" y="103632"/>
                  </a:lnTo>
                  <a:lnTo>
                    <a:pt x="140207" y="124968"/>
                  </a:lnTo>
                  <a:lnTo>
                    <a:pt x="143255" y="121920"/>
                  </a:lnTo>
                  <a:lnTo>
                    <a:pt x="153270" y="121920"/>
                  </a:lnTo>
                  <a:lnTo>
                    <a:pt x="155448" y="106680"/>
                  </a:lnTo>
                  <a:lnTo>
                    <a:pt x="155448" y="94487"/>
                  </a:lnTo>
                  <a:lnTo>
                    <a:pt x="143255" y="91439"/>
                  </a:lnTo>
                  <a:close/>
                </a:path>
                <a:path w="155575" h="408939">
                  <a:moveTo>
                    <a:pt x="146303" y="18287"/>
                  </a:moveTo>
                  <a:lnTo>
                    <a:pt x="137159" y="21336"/>
                  </a:lnTo>
                  <a:lnTo>
                    <a:pt x="137159" y="27432"/>
                  </a:lnTo>
                  <a:lnTo>
                    <a:pt x="140207" y="33527"/>
                  </a:lnTo>
                  <a:lnTo>
                    <a:pt x="140207" y="48768"/>
                  </a:lnTo>
                  <a:lnTo>
                    <a:pt x="143255" y="57912"/>
                  </a:lnTo>
                  <a:lnTo>
                    <a:pt x="143255" y="60960"/>
                  </a:lnTo>
                  <a:lnTo>
                    <a:pt x="152400" y="60960"/>
                  </a:lnTo>
                  <a:lnTo>
                    <a:pt x="152400" y="48768"/>
                  </a:lnTo>
                  <a:lnTo>
                    <a:pt x="149351" y="39624"/>
                  </a:lnTo>
                  <a:lnTo>
                    <a:pt x="149351" y="24384"/>
                  </a:lnTo>
                  <a:lnTo>
                    <a:pt x="146303" y="21336"/>
                  </a:lnTo>
                  <a:lnTo>
                    <a:pt x="146303" y="1828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2" name="object 21">
              <a:extLst>
                <a:ext uri="{FF2B5EF4-FFF2-40B4-BE49-F238E27FC236}">
                  <a16:creationId xmlns:a16="http://schemas.microsoft.com/office/drawing/2014/main" xmlns="" id="{097FBA68-EE56-71D6-7CA3-5C57450D6C9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0319" y="3898391"/>
              <a:ext cx="405383" cy="893826"/>
            </a:xfrm>
            <a:prstGeom prst="rect">
              <a:avLst/>
            </a:prstGeom>
          </p:spPr>
        </p:pic>
        <p:sp>
          <p:nvSpPr>
            <p:cNvPr id="1153" name="object 22">
              <a:extLst>
                <a:ext uri="{FF2B5EF4-FFF2-40B4-BE49-F238E27FC236}">
                  <a16:creationId xmlns:a16="http://schemas.microsoft.com/office/drawing/2014/main" xmlns="" id="{18639CEB-430F-BEA5-AED1-4DD9E6B3B7B9}"/>
                </a:ext>
              </a:extLst>
            </p:cNvPr>
            <p:cNvSpPr/>
            <p:nvPr/>
          </p:nvSpPr>
          <p:spPr>
            <a:xfrm>
              <a:off x="6364223" y="3895344"/>
              <a:ext cx="417830" cy="902335"/>
            </a:xfrm>
            <a:custGeom>
              <a:avLst/>
              <a:gdLst/>
              <a:ahLst/>
              <a:cxnLst/>
              <a:rect l="l" t="t" r="r" b="b"/>
              <a:pathLst>
                <a:path w="417829" h="902335">
                  <a:moveTo>
                    <a:pt x="405383" y="24383"/>
                  </a:moveTo>
                  <a:lnTo>
                    <a:pt x="405383" y="33527"/>
                  </a:lnTo>
                  <a:lnTo>
                    <a:pt x="414527" y="33527"/>
                  </a:lnTo>
                  <a:lnTo>
                    <a:pt x="416051" y="27431"/>
                  </a:lnTo>
                  <a:lnTo>
                    <a:pt x="408431" y="27431"/>
                  </a:lnTo>
                  <a:lnTo>
                    <a:pt x="405383" y="24383"/>
                  </a:lnTo>
                  <a:close/>
                </a:path>
                <a:path w="417829" h="902335">
                  <a:moveTo>
                    <a:pt x="405383" y="21335"/>
                  </a:moveTo>
                  <a:lnTo>
                    <a:pt x="405383" y="24383"/>
                  </a:lnTo>
                  <a:lnTo>
                    <a:pt x="408431" y="27431"/>
                  </a:lnTo>
                  <a:lnTo>
                    <a:pt x="405383" y="21335"/>
                  </a:lnTo>
                  <a:close/>
                </a:path>
                <a:path w="417829" h="902335">
                  <a:moveTo>
                    <a:pt x="405383" y="12191"/>
                  </a:moveTo>
                  <a:lnTo>
                    <a:pt x="399287" y="21335"/>
                  </a:lnTo>
                  <a:lnTo>
                    <a:pt x="405383" y="21335"/>
                  </a:lnTo>
                  <a:lnTo>
                    <a:pt x="408431" y="27431"/>
                  </a:lnTo>
                  <a:lnTo>
                    <a:pt x="416051" y="27431"/>
                  </a:lnTo>
                  <a:lnTo>
                    <a:pt x="417575" y="21335"/>
                  </a:lnTo>
                  <a:lnTo>
                    <a:pt x="408431" y="15239"/>
                  </a:lnTo>
                  <a:lnTo>
                    <a:pt x="405383" y="12191"/>
                  </a:lnTo>
                  <a:close/>
                </a:path>
                <a:path w="417829" h="902335">
                  <a:moveTo>
                    <a:pt x="405383" y="21335"/>
                  </a:moveTo>
                  <a:lnTo>
                    <a:pt x="402335" y="21335"/>
                  </a:lnTo>
                  <a:lnTo>
                    <a:pt x="405383" y="24383"/>
                  </a:lnTo>
                  <a:lnTo>
                    <a:pt x="405383" y="21335"/>
                  </a:lnTo>
                  <a:close/>
                </a:path>
                <a:path w="417829" h="902335">
                  <a:moveTo>
                    <a:pt x="390144" y="0"/>
                  </a:moveTo>
                  <a:lnTo>
                    <a:pt x="386079" y="6095"/>
                  </a:lnTo>
                  <a:lnTo>
                    <a:pt x="387096" y="9143"/>
                  </a:lnTo>
                  <a:lnTo>
                    <a:pt x="384048" y="9143"/>
                  </a:lnTo>
                  <a:lnTo>
                    <a:pt x="399287" y="21335"/>
                  </a:lnTo>
                  <a:lnTo>
                    <a:pt x="402335" y="12191"/>
                  </a:lnTo>
                  <a:lnTo>
                    <a:pt x="405383" y="12191"/>
                  </a:lnTo>
                  <a:lnTo>
                    <a:pt x="401574" y="9143"/>
                  </a:lnTo>
                  <a:lnTo>
                    <a:pt x="387096" y="9143"/>
                  </a:lnTo>
                  <a:lnTo>
                    <a:pt x="386079" y="6095"/>
                  </a:lnTo>
                  <a:lnTo>
                    <a:pt x="397763" y="6095"/>
                  </a:lnTo>
                  <a:lnTo>
                    <a:pt x="390144" y="0"/>
                  </a:lnTo>
                  <a:close/>
                </a:path>
                <a:path w="417829" h="902335">
                  <a:moveTo>
                    <a:pt x="405383" y="12191"/>
                  </a:moveTo>
                  <a:lnTo>
                    <a:pt x="402335" y="12191"/>
                  </a:lnTo>
                  <a:lnTo>
                    <a:pt x="399287" y="21335"/>
                  </a:lnTo>
                  <a:lnTo>
                    <a:pt x="405383" y="12191"/>
                  </a:lnTo>
                  <a:close/>
                </a:path>
                <a:path w="417829" h="902335">
                  <a:moveTo>
                    <a:pt x="384048" y="0"/>
                  </a:moveTo>
                  <a:lnTo>
                    <a:pt x="365759" y="0"/>
                  </a:lnTo>
                  <a:lnTo>
                    <a:pt x="365759" y="12191"/>
                  </a:lnTo>
                  <a:lnTo>
                    <a:pt x="371855" y="9143"/>
                  </a:lnTo>
                  <a:lnTo>
                    <a:pt x="384048" y="9143"/>
                  </a:lnTo>
                  <a:lnTo>
                    <a:pt x="386079" y="6095"/>
                  </a:lnTo>
                  <a:lnTo>
                    <a:pt x="384048" y="0"/>
                  </a:lnTo>
                  <a:close/>
                </a:path>
                <a:path w="417829" h="902335">
                  <a:moveTo>
                    <a:pt x="332231" y="0"/>
                  </a:moveTo>
                  <a:lnTo>
                    <a:pt x="326135" y="0"/>
                  </a:lnTo>
                  <a:lnTo>
                    <a:pt x="323087" y="3047"/>
                  </a:lnTo>
                  <a:lnTo>
                    <a:pt x="313944" y="6095"/>
                  </a:lnTo>
                  <a:lnTo>
                    <a:pt x="307848" y="18287"/>
                  </a:lnTo>
                  <a:lnTo>
                    <a:pt x="298703" y="24383"/>
                  </a:lnTo>
                  <a:lnTo>
                    <a:pt x="304800" y="33527"/>
                  </a:lnTo>
                  <a:lnTo>
                    <a:pt x="313944" y="27431"/>
                  </a:lnTo>
                  <a:lnTo>
                    <a:pt x="320040" y="18287"/>
                  </a:lnTo>
                  <a:lnTo>
                    <a:pt x="321564" y="15239"/>
                  </a:lnTo>
                  <a:lnTo>
                    <a:pt x="320040" y="15239"/>
                  </a:lnTo>
                  <a:lnTo>
                    <a:pt x="323087" y="12191"/>
                  </a:lnTo>
                  <a:lnTo>
                    <a:pt x="329183" y="12191"/>
                  </a:lnTo>
                  <a:lnTo>
                    <a:pt x="335279" y="9143"/>
                  </a:lnTo>
                  <a:lnTo>
                    <a:pt x="332231" y="0"/>
                  </a:lnTo>
                  <a:close/>
                </a:path>
                <a:path w="417829" h="902335">
                  <a:moveTo>
                    <a:pt x="323087" y="12191"/>
                  </a:moveTo>
                  <a:lnTo>
                    <a:pt x="320040" y="15239"/>
                  </a:lnTo>
                  <a:lnTo>
                    <a:pt x="322072" y="14224"/>
                  </a:lnTo>
                  <a:lnTo>
                    <a:pt x="323087" y="12191"/>
                  </a:lnTo>
                  <a:close/>
                </a:path>
                <a:path w="417829" h="902335">
                  <a:moveTo>
                    <a:pt x="322072" y="14224"/>
                  </a:moveTo>
                  <a:lnTo>
                    <a:pt x="320040" y="15239"/>
                  </a:lnTo>
                  <a:lnTo>
                    <a:pt x="321564" y="15239"/>
                  </a:lnTo>
                  <a:lnTo>
                    <a:pt x="322072" y="14224"/>
                  </a:lnTo>
                  <a:close/>
                </a:path>
                <a:path w="417829" h="902335">
                  <a:moveTo>
                    <a:pt x="326135" y="12191"/>
                  </a:moveTo>
                  <a:lnTo>
                    <a:pt x="323087" y="12191"/>
                  </a:lnTo>
                  <a:lnTo>
                    <a:pt x="322072" y="14224"/>
                  </a:lnTo>
                  <a:lnTo>
                    <a:pt x="326135" y="12191"/>
                  </a:lnTo>
                  <a:close/>
                </a:path>
                <a:path w="417829" h="902335">
                  <a:moveTo>
                    <a:pt x="286511" y="48767"/>
                  </a:moveTo>
                  <a:lnTo>
                    <a:pt x="274320" y="48767"/>
                  </a:lnTo>
                  <a:lnTo>
                    <a:pt x="274320" y="54863"/>
                  </a:lnTo>
                  <a:lnTo>
                    <a:pt x="271272" y="57911"/>
                  </a:lnTo>
                  <a:lnTo>
                    <a:pt x="271272" y="88391"/>
                  </a:lnTo>
                  <a:lnTo>
                    <a:pt x="268224" y="88391"/>
                  </a:lnTo>
                  <a:lnTo>
                    <a:pt x="280416" y="91439"/>
                  </a:lnTo>
                  <a:lnTo>
                    <a:pt x="280416" y="73151"/>
                  </a:lnTo>
                  <a:lnTo>
                    <a:pt x="283464" y="60959"/>
                  </a:lnTo>
                  <a:lnTo>
                    <a:pt x="283464" y="57911"/>
                  </a:lnTo>
                  <a:lnTo>
                    <a:pt x="286511" y="51815"/>
                  </a:lnTo>
                  <a:lnTo>
                    <a:pt x="286511" y="48767"/>
                  </a:lnTo>
                  <a:close/>
                </a:path>
                <a:path w="417829" h="902335">
                  <a:moveTo>
                    <a:pt x="262127" y="118871"/>
                  </a:moveTo>
                  <a:lnTo>
                    <a:pt x="262127" y="143255"/>
                  </a:lnTo>
                  <a:lnTo>
                    <a:pt x="259079" y="149351"/>
                  </a:lnTo>
                  <a:lnTo>
                    <a:pt x="259079" y="161543"/>
                  </a:lnTo>
                  <a:lnTo>
                    <a:pt x="271272" y="161543"/>
                  </a:lnTo>
                  <a:lnTo>
                    <a:pt x="271272" y="124967"/>
                  </a:lnTo>
                  <a:lnTo>
                    <a:pt x="272796" y="124967"/>
                  </a:lnTo>
                  <a:lnTo>
                    <a:pt x="274320" y="121919"/>
                  </a:lnTo>
                  <a:lnTo>
                    <a:pt x="262127" y="118871"/>
                  </a:lnTo>
                  <a:close/>
                </a:path>
                <a:path w="417829" h="902335">
                  <a:moveTo>
                    <a:pt x="272796" y="124967"/>
                  </a:moveTo>
                  <a:lnTo>
                    <a:pt x="271272" y="124967"/>
                  </a:lnTo>
                  <a:lnTo>
                    <a:pt x="271272" y="128015"/>
                  </a:lnTo>
                  <a:lnTo>
                    <a:pt x="272796" y="124967"/>
                  </a:lnTo>
                  <a:close/>
                </a:path>
                <a:path w="417829" h="902335">
                  <a:moveTo>
                    <a:pt x="256031" y="192023"/>
                  </a:moveTo>
                  <a:lnTo>
                    <a:pt x="256031" y="198119"/>
                  </a:lnTo>
                  <a:lnTo>
                    <a:pt x="252983" y="210311"/>
                  </a:lnTo>
                  <a:lnTo>
                    <a:pt x="252983" y="234695"/>
                  </a:lnTo>
                  <a:lnTo>
                    <a:pt x="262127" y="237743"/>
                  </a:lnTo>
                  <a:lnTo>
                    <a:pt x="262127" y="231647"/>
                  </a:lnTo>
                  <a:lnTo>
                    <a:pt x="265175" y="210311"/>
                  </a:lnTo>
                  <a:lnTo>
                    <a:pt x="265175" y="195071"/>
                  </a:lnTo>
                  <a:lnTo>
                    <a:pt x="256031" y="192023"/>
                  </a:lnTo>
                  <a:close/>
                </a:path>
                <a:path w="417829" h="902335">
                  <a:moveTo>
                    <a:pt x="243840" y="265175"/>
                  </a:moveTo>
                  <a:lnTo>
                    <a:pt x="240792" y="268223"/>
                  </a:lnTo>
                  <a:lnTo>
                    <a:pt x="240792" y="271271"/>
                  </a:lnTo>
                  <a:lnTo>
                    <a:pt x="237744" y="277367"/>
                  </a:lnTo>
                  <a:lnTo>
                    <a:pt x="234696" y="292607"/>
                  </a:lnTo>
                  <a:lnTo>
                    <a:pt x="231648" y="301751"/>
                  </a:lnTo>
                  <a:lnTo>
                    <a:pt x="240792" y="304800"/>
                  </a:lnTo>
                  <a:lnTo>
                    <a:pt x="243840" y="295655"/>
                  </a:lnTo>
                  <a:lnTo>
                    <a:pt x="249258" y="282109"/>
                  </a:lnTo>
                  <a:lnTo>
                    <a:pt x="243840" y="271271"/>
                  </a:lnTo>
                  <a:lnTo>
                    <a:pt x="243840" y="265175"/>
                  </a:lnTo>
                  <a:close/>
                </a:path>
                <a:path w="417829" h="902335">
                  <a:moveTo>
                    <a:pt x="249935" y="266191"/>
                  </a:moveTo>
                  <a:lnTo>
                    <a:pt x="243840" y="268223"/>
                  </a:lnTo>
                  <a:lnTo>
                    <a:pt x="252983" y="271271"/>
                  </a:lnTo>
                  <a:lnTo>
                    <a:pt x="252983" y="274319"/>
                  </a:lnTo>
                  <a:lnTo>
                    <a:pt x="249935" y="277367"/>
                  </a:lnTo>
                  <a:lnTo>
                    <a:pt x="249935" y="280415"/>
                  </a:lnTo>
                  <a:lnTo>
                    <a:pt x="249258" y="282109"/>
                  </a:lnTo>
                  <a:lnTo>
                    <a:pt x="249935" y="283463"/>
                  </a:lnTo>
                  <a:lnTo>
                    <a:pt x="256031" y="268223"/>
                  </a:lnTo>
                  <a:lnTo>
                    <a:pt x="249935" y="266191"/>
                  </a:lnTo>
                  <a:close/>
                </a:path>
                <a:path w="417829" h="902335">
                  <a:moveTo>
                    <a:pt x="243840" y="268223"/>
                  </a:moveTo>
                  <a:lnTo>
                    <a:pt x="243840" y="271271"/>
                  </a:lnTo>
                  <a:lnTo>
                    <a:pt x="249258" y="282109"/>
                  </a:lnTo>
                  <a:lnTo>
                    <a:pt x="249935" y="280415"/>
                  </a:lnTo>
                  <a:lnTo>
                    <a:pt x="249935" y="277367"/>
                  </a:lnTo>
                  <a:lnTo>
                    <a:pt x="252983" y="274319"/>
                  </a:lnTo>
                  <a:lnTo>
                    <a:pt x="249935" y="274319"/>
                  </a:lnTo>
                  <a:lnTo>
                    <a:pt x="252983" y="271271"/>
                  </a:lnTo>
                  <a:lnTo>
                    <a:pt x="243840" y="268223"/>
                  </a:lnTo>
                  <a:close/>
                </a:path>
                <a:path w="417829" h="902335">
                  <a:moveTo>
                    <a:pt x="252983" y="271271"/>
                  </a:moveTo>
                  <a:lnTo>
                    <a:pt x="249935" y="274319"/>
                  </a:lnTo>
                  <a:lnTo>
                    <a:pt x="252983" y="274319"/>
                  </a:lnTo>
                  <a:lnTo>
                    <a:pt x="252983" y="271271"/>
                  </a:lnTo>
                  <a:close/>
                </a:path>
                <a:path w="417829" h="902335">
                  <a:moveTo>
                    <a:pt x="252983" y="259079"/>
                  </a:moveTo>
                  <a:lnTo>
                    <a:pt x="243840" y="265175"/>
                  </a:lnTo>
                  <a:lnTo>
                    <a:pt x="243840" y="268223"/>
                  </a:lnTo>
                  <a:lnTo>
                    <a:pt x="249935" y="266191"/>
                  </a:lnTo>
                  <a:lnTo>
                    <a:pt x="246887" y="265175"/>
                  </a:lnTo>
                  <a:lnTo>
                    <a:pt x="255015" y="265175"/>
                  </a:lnTo>
                  <a:lnTo>
                    <a:pt x="252983" y="259079"/>
                  </a:lnTo>
                  <a:close/>
                </a:path>
                <a:path w="417829" h="902335">
                  <a:moveTo>
                    <a:pt x="255015" y="265175"/>
                  </a:moveTo>
                  <a:lnTo>
                    <a:pt x="252983" y="265175"/>
                  </a:lnTo>
                  <a:lnTo>
                    <a:pt x="256031" y="268223"/>
                  </a:lnTo>
                  <a:lnTo>
                    <a:pt x="255015" y="265175"/>
                  </a:lnTo>
                  <a:close/>
                </a:path>
                <a:path w="417829" h="902335">
                  <a:moveTo>
                    <a:pt x="252983" y="265175"/>
                  </a:moveTo>
                  <a:lnTo>
                    <a:pt x="246887" y="265175"/>
                  </a:lnTo>
                  <a:lnTo>
                    <a:pt x="249935" y="266191"/>
                  </a:lnTo>
                  <a:lnTo>
                    <a:pt x="252983" y="265175"/>
                  </a:lnTo>
                  <a:close/>
                </a:path>
                <a:path w="417829" h="902335">
                  <a:moveTo>
                    <a:pt x="228600" y="341375"/>
                  </a:moveTo>
                  <a:lnTo>
                    <a:pt x="213359" y="341375"/>
                  </a:lnTo>
                  <a:lnTo>
                    <a:pt x="207264" y="344423"/>
                  </a:lnTo>
                  <a:lnTo>
                    <a:pt x="195072" y="356615"/>
                  </a:lnTo>
                  <a:lnTo>
                    <a:pt x="204216" y="365759"/>
                  </a:lnTo>
                  <a:lnTo>
                    <a:pt x="207264" y="359663"/>
                  </a:lnTo>
                  <a:lnTo>
                    <a:pt x="209296" y="359663"/>
                  </a:lnTo>
                  <a:lnTo>
                    <a:pt x="213359" y="353567"/>
                  </a:lnTo>
                  <a:lnTo>
                    <a:pt x="219455" y="350519"/>
                  </a:lnTo>
                  <a:lnTo>
                    <a:pt x="222503" y="350519"/>
                  </a:lnTo>
                  <a:lnTo>
                    <a:pt x="225551" y="347471"/>
                  </a:lnTo>
                  <a:lnTo>
                    <a:pt x="225551" y="344423"/>
                  </a:lnTo>
                  <a:lnTo>
                    <a:pt x="228600" y="341375"/>
                  </a:lnTo>
                  <a:close/>
                </a:path>
                <a:path w="417829" h="902335">
                  <a:moveTo>
                    <a:pt x="209296" y="359663"/>
                  </a:moveTo>
                  <a:lnTo>
                    <a:pt x="207264" y="359663"/>
                  </a:lnTo>
                  <a:lnTo>
                    <a:pt x="207264" y="362711"/>
                  </a:lnTo>
                  <a:lnTo>
                    <a:pt x="209296" y="359663"/>
                  </a:lnTo>
                  <a:close/>
                </a:path>
                <a:path w="417829" h="902335">
                  <a:moveTo>
                    <a:pt x="222503" y="329183"/>
                  </a:moveTo>
                  <a:lnTo>
                    <a:pt x="219455" y="335279"/>
                  </a:lnTo>
                  <a:lnTo>
                    <a:pt x="216407" y="338327"/>
                  </a:lnTo>
                  <a:lnTo>
                    <a:pt x="216407" y="341375"/>
                  </a:lnTo>
                  <a:lnTo>
                    <a:pt x="219455" y="338327"/>
                  </a:lnTo>
                  <a:lnTo>
                    <a:pt x="230124" y="338327"/>
                  </a:lnTo>
                  <a:lnTo>
                    <a:pt x="231648" y="335279"/>
                  </a:lnTo>
                  <a:lnTo>
                    <a:pt x="222503" y="329183"/>
                  </a:lnTo>
                  <a:close/>
                </a:path>
                <a:path w="417829" h="902335">
                  <a:moveTo>
                    <a:pt x="228600" y="338327"/>
                  </a:moveTo>
                  <a:lnTo>
                    <a:pt x="219455" y="338327"/>
                  </a:lnTo>
                  <a:lnTo>
                    <a:pt x="216407" y="341375"/>
                  </a:lnTo>
                  <a:lnTo>
                    <a:pt x="225551" y="341375"/>
                  </a:lnTo>
                  <a:lnTo>
                    <a:pt x="228600" y="338327"/>
                  </a:lnTo>
                  <a:close/>
                </a:path>
                <a:path w="417829" h="902335">
                  <a:moveTo>
                    <a:pt x="230124" y="338327"/>
                  </a:moveTo>
                  <a:lnTo>
                    <a:pt x="228600" y="338327"/>
                  </a:lnTo>
                  <a:lnTo>
                    <a:pt x="228600" y="341375"/>
                  </a:lnTo>
                  <a:lnTo>
                    <a:pt x="230124" y="338327"/>
                  </a:lnTo>
                  <a:close/>
                </a:path>
                <a:path w="417829" h="902335">
                  <a:moveTo>
                    <a:pt x="173735" y="381000"/>
                  </a:moveTo>
                  <a:lnTo>
                    <a:pt x="164592" y="390143"/>
                  </a:lnTo>
                  <a:lnTo>
                    <a:pt x="161544" y="396239"/>
                  </a:lnTo>
                  <a:lnTo>
                    <a:pt x="155448" y="402335"/>
                  </a:lnTo>
                  <a:lnTo>
                    <a:pt x="146303" y="414527"/>
                  </a:lnTo>
                  <a:lnTo>
                    <a:pt x="155448" y="417575"/>
                  </a:lnTo>
                  <a:lnTo>
                    <a:pt x="164592" y="408431"/>
                  </a:lnTo>
                  <a:lnTo>
                    <a:pt x="161544" y="408431"/>
                  </a:lnTo>
                  <a:lnTo>
                    <a:pt x="167640" y="402335"/>
                  </a:lnTo>
                  <a:lnTo>
                    <a:pt x="173735" y="399288"/>
                  </a:lnTo>
                  <a:lnTo>
                    <a:pt x="182879" y="390143"/>
                  </a:lnTo>
                  <a:lnTo>
                    <a:pt x="173735" y="381000"/>
                  </a:lnTo>
                  <a:close/>
                </a:path>
                <a:path w="417829" h="902335">
                  <a:moveTo>
                    <a:pt x="125577" y="456590"/>
                  </a:moveTo>
                  <a:lnTo>
                    <a:pt x="124967" y="457200"/>
                  </a:lnTo>
                  <a:lnTo>
                    <a:pt x="121920" y="463295"/>
                  </a:lnTo>
                  <a:lnTo>
                    <a:pt x="131063" y="469391"/>
                  </a:lnTo>
                  <a:lnTo>
                    <a:pt x="132587" y="466343"/>
                  </a:lnTo>
                  <a:lnTo>
                    <a:pt x="128015" y="466343"/>
                  </a:lnTo>
                  <a:lnTo>
                    <a:pt x="125577" y="456590"/>
                  </a:lnTo>
                  <a:close/>
                </a:path>
                <a:path w="417829" h="902335">
                  <a:moveTo>
                    <a:pt x="129844" y="452323"/>
                  </a:moveTo>
                  <a:lnTo>
                    <a:pt x="125577" y="456590"/>
                  </a:lnTo>
                  <a:lnTo>
                    <a:pt x="128015" y="466343"/>
                  </a:lnTo>
                  <a:lnTo>
                    <a:pt x="134112" y="460247"/>
                  </a:lnTo>
                  <a:lnTo>
                    <a:pt x="131934" y="453716"/>
                  </a:lnTo>
                  <a:lnTo>
                    <a:pt x="129844" y="452323"/>
                  </a:lnTo>
                  <a:close/>
                </a:path>
                <a:path w="417829" h="902335">
                  <a:moveTo>
                    <a:pt x="134112" y="460247"/>
                  </a:moveTo>
                  <a:lnTo>
                    <a:pt x="128015" y="466343"/>
                  </a:lnTo>
                  <a:lnTo>
                    <a:pt x="132587" y="466343"/>
                  </a:lnTo>
                  <a:lnTo>
                    <a:pt x="134112" y="463295"/>
                  </a:lnTo>
                  <a:lnTo>
                    <a:pt x="134112" y="460247"/>
                  </a:lnTo>
                  <a:close/>
                </a:path>
                <a:path w="417829" h="902335">
                  <a:moveTo>
                    <a:pt x="131934" y="453716"/>
                  </a:moveTo>
                  <a:lnTo>
                    <a:pt x="134112" y="460247"/>
                  </a:lnTo>
                  <a:lnTo>
                    <a:pt x="137160" y="460247"/>
                  </a:lnTo>
                  <a:lnTo>
                    <a:pt x="139191" y="457200"/>
                  </a:lnTo>
                  <a:lnTo>
                    <a:pt x="137160" y="457200"/>
                  </a:lnTo>
                  <a:lnTo>
                    <a:pt x="131934" y="453716"/>
                  </a:lnTo>
                  <a:close/>
                </a:path>
                <a:path w="417829" h="902335">
                  <a:moveTo>
                    <a:pt x="137160" y="451103"/>
                  </a:moveTo>
                  <a:lnTo>
                    <a:pt x="131063" y="451103"/>
                  </a:lnTo>
                  <a:lnTo>
                    <a:pt x="131934" y="453716"/>
                  </a:lnTo>
                  <a:lnTo>
                    <a:pt x="137160" y="457200"/>
                  </a:lnTo>
                  <a:lnTo>
                    <a:pt x="137160" y="451103"/>
                  </a:lnTo>
                  <a:close/>
                </a:path>
                <a:path w="417829" h="902335">
                  <a:moveTo>
                    <a:pt x="143255" y="451103"/>
                  </a:moveTo>
                  <a:lnTo>
                    <a:pt x="137160" y="451103"/>
                  </a:lnTo>
                  <a:lnTo>
                    <a:pt x="137160" y="457200"/>
                  </a:lnTo>
                  <a:lnTo>
                    <a:pt x="139191" y="457200"/>
                  </a:lnTo>
                  <a:lnTo>
                    <a:pt x="143255" y="451103"/>
                  </a:lnTo>
                  <a:close/>
                </a:path>
                <a:path w="417829" h="902335">
                  <a:moveTo>
                    <a:pt x="137160" y="429767"/>
                  </a:moveTo>
                  <a:lnTo>
                    <a:pt x="128015" y="448055"/>
                  </a:lnTo>
                  <a:lnTo>
                    <a:pt x="124967" y="451103"/>
                  </a:lnTo>
                  <a:lnTo>
                    <a:pt x="124967" y="454151"/>
                  </a:lnTo>
                  <a:lnTo>
                    <a:pt x="125577" y="456590"/>
                  </a:lnTo>
                  <a:lnTo>
                    <a:pt x="129844" y="452323"/>
                  </a:lnTo>
                  <a:lnTo>
                    <a:pt x="128015" y="451103"/>
                  </a:lnTo>
                  <a:lnTo>
                    <a:pt x="137160" y="451103"/>
                  </a:lnTo>
                  <a:lnTo>
                    <a:pt x="143255" y="438911"/>
                  </a:lnTo>
                  <a:lnTo>
                    <a:pt x="146303" y="435863"/>
                  </a:lnTo>
                  <a:lnTo>
                    <a:pt x="137160" y="429767"/>
                  </a:lnTo>
                  <a:close/>
                </a:path>
                <a:path w="417829" h="902335">
                  <a:moveTo>
                    <a:pt x="131063" y="451103"/>
                  </a:moveTo>
                  <a:lnTo>
                    <a:pt x="129844" y="452323"/>
                  </a:lnTo>
                  <a:lnTo>
                    <a:pt x="131934" y="453716"/>
                  </a:lnTo>
                  <a:lnTo>
                    <a:pt x="131063" y="451103"/>
                  </a:lnTo>
                  <a:close/>
                </a:path>
                <a:path w="417829" h="902335">
                  <a:moveTo>
                    <a:pt x="131063" y="451103"/>
                  </a:moveTo>
                  <a:lnTo>
                    <a:pt x="128015" y="451103"/>
                  </a:lnTo>
                  <a:lnTo>
                    <a:pt x="129844" y="452323"/>
                  </a:lnTo>
                  <a:lnTo>
                    <a:pt x="131063" y="451103"/>
                  </a:lnTo>
                  <a:close/>
                </a:path>
                <a:path w="417829" h="902335">
                  <a:moveTo>
                    <a:pt x="112775" y="493775"/>
                  </a:moveTo>
                  <a:lnTo>
                    <a:pt x="106679" y="499871"/>
                  </a:lnTo>
                  <a:lnTo>
                    <a:pt x="103631" y="505967"/>
                  </a:lnTo>
                  <a:lnTo>
                    <a:pt x="97536" y="509015"/>
                  </a:lnTo>
                  <a:lnTo>
                    <a:pt x="94487" y="518159"/>
                  </a:lnTo>
                  <a:lnTo>
                    <a:pt x="88391" y="524255"/>
                  </a:lnTo>
                  <a:lnTo>
                    <a:pt x="97536" y="530351"/>
                  </a:lnTo>
                  <a:lnTo>
                    <a:pt x="103631" y="524255"/>
                  </a:lnTo>
                  <a:lnTo>
                    <a:pt x="100584" y="524255"/>
                  </a:lnTo>
                  <a:lnTo>
                    <a:pt x="106679" y="515111"/>
                  </a:lnTo>
                  <a:lnTo>
                    <a:pt x="109727" y="512063"/>
                  </a:lnTo>
                  <a:lnTo>
                    <a:pt x="112775" y="505967"/>
                  </a:lnTo>
                  <a:lnTo>
                    <a:pt x="115824" y="505967"/>
                  </a:lnTo>
                  <a:lnTo>
                    <a:pt x="121920" y="499871"/>
                  </a:lnTo>
                  <a:lnTo>
                    <a:pt x="121920" y="496823"/>
                  </a:lnTo>
                  <a:lnTo>
                    <a:pt x="112775" y="493775"/>
                  </a:lnTo>
                  <a:close/>
                </a:path>
                <a:path w="417829" h="902335">
                  <a:moveTo>
                    <a:pt x="115824" y="505967"/>
                  </a:moveTo>
                  <a:lnTo>
                    <a:pt x="112775" y="505967"/>
                  </a:lnTo>
                  <a:lnTo>
                    <a:pt x="112775" y="509015"/>
                  </a:lnTo>
                  <a:lnTo>
                    <a:pt x="115824" y="505967"/>
                  </a:lnTo>
                  <a:close/>
                </a:path>
                <a:path w="417829" h="902335">
                  <a:moveTo>
                    <a:pt x="70103" y="576071"/>
                  </a:moveTo>
                  <a:lnTo>
                    <a:pt x="64008" y="588263"/>
                  </a:lnTo>
                  <a:lnTo>
                    <a:pt x="60960" y="597407"/>
                  </a:lnTo>
                  <a:lnTo>
                    <a:pt x="73151" y="597407"/>
                  </a:lnTo>
                  <a:lnTo>
                    <a:pt x="73151" y="591311"/>
                  </a:lnTo>
                  <a:lnTo>
                    <a:pt x="76200" y="588263"/>
                  </a:lnTo>
                  <a:lnTo>
                    <a:pt x="79248" y="582167"/>
                  </a:lnTo>
                  <a:lnTo>
                    <a:pt x="79248" y="579119"/>
                  </a:lnTo>
                  <a:lnTo>
                    <a:pt x="70103" y="579119"/>
                  </a:lnTo>
                  <a:lnTo>
                    <a:pt x="70103" y="576071"/>
                  </a:lnTo>
                  <a:close/>
                </a:path>
                <a:path w="417829" h="902335">
                  <a:moveTo>
                    <a:pt x="76200" y="554735"/>
                  </a:moveTo>
                  <a:lnTo>
                    <a:pt x="70103" y="563879"/>
                  </a:lnTo>
                  <a:lnTo>
                    <a:pt x="70103" y="579119"/>
                  </a:lnTo>
                  <a:lnTo>
                    <a:pt x="79248" y="579119"/>
                  </a:lnTo>
                  <a:lnTo>
                    <a:pt x="79248" y="573023"/>
                  </a:lnTo>
                  <a:lnTo>
                    <a:pt x="82296" y="566927"/>
                  </a:lnTo>
                  <a:lnTo>
                    <a:pt x="83312" y="566927"/>
                  </a:lnTo>
                  <a:lnTo>
                    <a:pt x="85343" y="560831"/>
                  </a:lnTo>
                  <a:lnTo>
                    <a:pt x="76200" y="554735"/>
                  </a:lnTo>
                  <a:close/>
                </a:path>
                <a:path w="417829" h="902335">
                  <a:moveTo>
                    <a:pt x="83312" y="566927"/>
                  </a:moveTo>
                  <a:lnTo>
                    <a:pt x="82296" y="566927"/>
                  </a:lnTo>
                  <a:lnTo>
                    <a:pt x="82296" y="569976"/>
                  </a:lnTo>
                  <a:lnTo>
                    <a:pt x="83312" y="566927"/>
                  </a:lnTo>
                  <a:close/>
                </a:path>
                <a:path w="417829" h="902335">
                  <a:moveTo>
                    <a:pt x="67055" y="627887"/>
                  </a:moveTo>
                  <a:lnTo>
                    <a:pt x="57912" y="627887"/>
                  </a:lnTo>
                  <a:lnTo>
                    <a:pt x="57912" y="633983"/>
                  </a:lnTo>
                  <a:lnTo>
                    <a:pt x="54863" y="646175"/>
                  </a:lnTo>
                  <a:lnTo>
                    <a:pt x="48767" y="652271"/>
                  </a:lnTo>
                  <a:lnTo>
                    <a:pt x="45720" y="658367"/>
                  </a:lnTo>
                  <a:lnTo>
                    <a:pt x="42672" y="661415"/>
                  </a:lnTo>
                  <a:lnTo>
                    <a:pt x="42672" y="664463"/>
                  </a:lnTo>
                  <a:lnTo>
                    <a:pt x="51815" y="667511"/>
                  </a:lnTo>
                  <a:lnTo>
                    <a:pt x="54863" y="664463"/>
                  </a:lnTo>
                  <a:lnTo>
                    <a:pt x="57912" y="658367"/>
                  </a:lnTo>
                  <a:lnTo>
                    <a:pt x="64008" y="652271"/>
                  </a:lnTo>
                  <a:lnTo>
                    <a:pt x="67055" y="646175"/>
                  </a:lnTo>
                  <a:lnTo>
                    <a:pt x="67055" y="627887"/>
                  </a:lnTo>
                  <a:close/>
                </a:path>
                <a:path w="417829" h="902335">
                  <a:moveTo>
                    <a:pt x="33527" y="691895"/>
                  </a:moveTo>
                  <a:lnTo>
                    <a:pt x="30479" y="697991"/>
                  </a:lnTo>
                  <a:lnTo>
                    <a:pt x="27431" y="707135"/>
                  </a:lnTo>
                  <a:lnTo>
                    <a:pt x="27431" y="716279"/>
                  </a:lnTo>
                  <a:lnTo>
                    <a:pt x="21336" y="728471"/>
                  </a:lnTo>
                  <a:lnTo>
                    <a:pt x="21336" y="731519"/>
                  </a:lnTo>
                  <a:lnTo>
                    <a:pt x="30479" y="737615"/>
                  </a:lnTo>
                  <a:lnTo>
                    <a:pt x="36575" y="725423"/>
                  </a:lnTo>
                  <a:lnTo>
                    <a:pt x="36575" y="719327"/>
                  </a:lnTo>
                  <a:lnTo>
                    <a:pt x="39624" y="707135"/>
                  </a:lnTo>
                  <a:lnTo>
                    <a:pt x="39624" y="697991"/>
                  </a:lnTo>
                  <a:lnTo>
                    <a:pt x="42672" y="697991"/>
                  </a:lnTo>
                  <a:lnTo>
                    <a:pt x="33527" y="691895"/>
                  </a:lnTo>
                  <a:close/>
                </a:path>
                <a:path w="417829" h="902335">
                  <a:moveTo>
                    <a:pt x="42672" y="697991"/>
                  </a:moveTo>
                  <a:lnTo>
                    <a:pt x="39624" y="697991"/>
                  </a:lnTo>
                  <a:lnTo>
                    <a:pt x="39624" y="701039"/>
                  </a:lnTo>
                  <a:lnTo>
                    <a:pt x="42672" y="697991"/>
                  </a:lnTo>
                  <a:close/>
                </a:path>
                <a:path w="417829" h="902335">
                  <a:moveTo>
                    <a:pt x="15239" y="761999"/>
                  </a:moveTo>
                  <a:lnTo>
                    <a:pt x="6096" y="761999"/>
                  </a:lnTo>
                  <a:lnTo>
                    <a:pt x="3048" y="774191"/>
                  </a:lnTo>
                  <a:lnTo>
                    <a:pt x="3048" y="780287"/>
                  </a:lnTo>
                  <a:lnTo>
                    <a:pt x="0" y="789431"/>
                  </a:lnTo>
                  <a:lnTo>
                    <a:pt x="3048" y="804671"/>
                  </a:lnTo>
                  <a:lnTo>
                    <a:pt x="12191" y="801623"/>
                  </a:lnTo>
                  <a:lnTo>
                    <a:pt x="12191" y="783335"/>
                  </a:lnTo>
                  <a:lnTo>
                    <a:pt x="15239" y="777239"/>
                  </a:lnTo>
                  <a:lnTo>
                    <a:pt x="15239" y="761999"/>
                  </a:lnTo>
                  <a:close/>
                </a:path>
                <a:path w="417829" h="902335">
                  <a:moveTo>
                    <a:pt x="15239" y="835151"/>
                  </a:moveTo>
                  <a:lnTo>
                    <a:pt x="3048" y="835151"/>
                  </a:lnTo>
                  <a:lnTo>
                    <a:pt x="6096" y="844295"/>
                  </a:lnTo>
                  <a:lnTo>
                    <a:pt x="6096" y="865631"/>
                  </a:lnTo>
                  <a:lnTo>
                    <a:pt x="12191" y="877823"/>
                  </a:lnTo>
                  <a:lnTo>
                    <a:pt x="21336" y="871727"/>
                  </a:lnTo>
                  <a:lnTo>
                    <a:pt x="18287" y="868679"/>
                  </a:lnTo>
                  <a:lnTo>
                    <a:pt x="15239" y="862583"/>
                  </a:lnTo>
                  <a:lnTo>
                    <a:pt x="17852" y="862583"/>
                  </a:lnTo>
                  <a:lnTo>
                    <a:pt x="15239" y="844295"/>
                  </a:lnTo>
                  <a:lnTo>
                    <a:pt x="15239" y="835151"/>
                  </a:lnTo>
                  <a:close/>
                </a:path>
                <a:path w="417829" h="902335">
                  <a:moveTo>
                    <a:pt x="17852" y="862583"/>
                  </a:moveTo>
                  <a:lnTo>
                    <a:pt x="15239" y="862583"/>
                  </a:lnTo>
                  <a:lnTo>
                    <a:pt x="18287" y="865631"/>
                  </a:lnTo>
                  <a:lnTo>
                    <a:pt x="17852" y="862583"/>
                  </a:lnTo>
                  <a:close/>
                </a:path>
                <a:path w="417829" h="902335">
                  <a:moveTo>
                    <a:pt x="48767" y="886967"/>
                  </a:moveTo>
                  <a:lnTo>
                    <a:pt x="39624" y="886967"/>
                  </a:lnTo>
                  <a:lnTo>
                    <a:pt x="39624" y="896111"/>
                  </a:lnTo>
                  <a:lnTo>
                    <a:pt x="45720" y="896111"/>
                  </a:lnTo>
                  <a:lnTo>
                    <a:pt x="51815" y="899159"/>
                  </a:lnTo>
                  <a:lnTo>
                    <a:pt x="57912" y="899159"/>
                  </a:lnTo>
                  <a:lnTo>
                    <a:pt x="70103" y="902207"/>
                  </a:lnTo>
                  <a:lnTo>
                    <a:pt x="79248" y="902207"/>
                  </a:lnTo>
                  <a:lnTo>
                    <a:pt x="79248" y="893063"/>
                  </a:lnTo>
                  <a:lnTo>
                    <a:pt x="70103" y="893063"/>
                  </a:lnTo>
                  <a:lnTo>
                    <a:pt x="60960" y="890015"/>
                  </a:lnTo>
                  <a:lnTo>
                    <a:pt x="57912" y="890015"/>
                  </a:lnTo>
                  <a:lnTo>
                    <a:pt x="48767" y="886967"/>
                  </a:lnTo>
                  <a:close/>
                </a:path>
                <a:path w="417829" h="902335">
                  <a:moveTo>
                    <a:pt x="79248" y="890015"/>
                  </a:moveTo>
                  <a:lnTo>
                    <a:pt x="76200" y="890015"/>
                  </a:lnTo>
                  <a:lnTo>
                    <a:pt x="70103" y="893063"/>
                  </a:lnTo>
                  <a:lnTo>
                    <a:pt x="79248" y="893063"/>
                  </a:lnTo>
                  <a:lnTo>
                    <a:pt x="79248" y="890015"/>
                  </a:lnTo>
                  <a:close/>
                </a:path>
                <a:path w="417829" h="902335">
                  <a:moveTo>
                    <a:pt x="115824" y="877823"/>
                  </a:moveTo>
                  <a:lnTo>
                    <a:pt x="106679" y="877823"/>
                  </a:lnTo>
                  <a:lnTo>
                    <a:pt x="103631" y="883919"/>
                  </a:lnTo>
                  <a:lnTo>
                    <a:pt x="112775" y="886967"/>
                  </a:lnTo>
                  <a:lnTo>
                    <a:pt x="115824" y="883919"/>
                  </a:lnTo>
                  <a:lnTo>
                    <a:pt x="115824" y="877823"/>
                  </a:lnTo>
                  <a:close/>
                </a:path>
                <a:path w="417829" h="902335">
                  <a:moveTo>
                    <a:pt x="121920" y="844295"/>
                  </a:moveTo>
                  <a:lnTo>
                    <a:pt x="115824" y="850391"/>
                  </a:lnTo>
                  <a:lnTo>
                    <a:pt x="109727" y="862583"/>
                  </a:lnTo>
                  <a:lnTo>
                    <a:pt x="103631" y="880871"/>
                  </a:lnTo>
                  <a:lnTo>
                    <a:pt x="106679" y="877823"/>
                  </a:lnTo>
                  <a:lnTo>
                    <a:pt x="115824" y="877823"/>
                  </a:lnTo>
                  <a:lnTo>
                    <a:pt x="115824" y="874775"/>
                  </a:lnTo>
                  <a:lnTo>
                    <a:pt x="118872" y="865631"/>
                  </a:lnTo>
                  <a:lnTo>
                    <a:pt x="120396" y="865631"/>
                  </a:lnTo>
                  <a:lnTo>
                    <a:pt x="124967" y="856487"/>
                  </a:lnTo>
                  <a:lnTo>
                    <a:pt x="131063" y="850391"/>
                  </a:lnTo>
                  <a:lnTo>
                    <a:pt x="121920" y="844295"/>
                  </a:lnTo>
                  <a:close/>
                </a:path>
                <a:path w="417829" h="902335">
                  <a:moveTo>
                    <a:pt x="120396" y="865631"/>
                  </a:moveTo>
                  <a:lnTo>
                    <a:pt x="118872" y="865631"/>
                  </a:lnTo>
                  <a:lnTo>
                    <a:pt x="118872" y="868679"/>
                  </a:lnTo>
                  <a:lnTo>
                    <a:pt x="120396" y="865631"/>
                  </a:lnTo>
                  <a:close/>
                </a:path>
                <a:path w="417829" h="902335">
                  <a:moveTo>
                    <a:pt x="137160" y="777239"/>
                  </a:moveTo>
                  <a:lnTo>
                    <a:pt x="134112" y="786383"/>
                  </a:lnTo>
                  <a:lnTo>
                    <a:pt x="134112" y="819911"/>
                  </a:lnTo>
                  <a:lnTo>
                    <a:pt x="143255" y="819911"/>
                  </a:lnTo>
                  <a:lnTo>
                    <a:pt x="143255" y="801623"/>
                  </a:lnTo>
                  <a:lnTo>
                    <a:pt x="146303" y="786383"/>
                  </a:lnTo>
                  <a:lnTo>
                    <a:pt x="146303" y="780287"/>
                  </a:lnTo>
                  <a:lnTo>
                    <a:pt x="137160" y="777239"/>
                  </a:lnTo>
                  <a:close/>
                </a:path>
                <a:path w="417829" h="902335">
                  <a:moveTo>
                    <a:pt x="158496" y="707135"/>
                  </a:moveTo>
                  <a:lnTo>
                    <a:pt x="155448" y="716279"/>
                  </a:lnTo>
                  <a:lnTo>
                    <a:pt x="152400" y="737615"/>
                  </a:lnTo>
                  <a:lnTo>
                    <a:pt x="149351" y="746759"/>
                  </a:lnTo>
                  <a:lnTo>
                    <a:pt x="146303" y="746759"/>
                  </a:lnTo>
                  <a:lnTo>
                    <a:pt x="158496" y="749807"/>
                  </a:lnTo>
                  <a:lnTo>
                    <a:pt x="161544" y="740663"/>
                  </a:lnTo>
                  <a:lnTo>
                    <a:pt x="167640" y="719327"/>
                  </a:lnTo>
                  <a:lnTo>
                    <a:pt x="167640" y="710183"/>
                  </a:lnTo>
                  <a:lnTo>
                    <a:pt x="158496" y="707135"/>
                  </a:lnTo>
                  <a:close/>
                </a:path>
                <a:path w="417829" h="902335">
                  <a:moveTo>
                    <a:pt x="176783" y="637031"/>
                  </a:moveTo>
                  <a:lnTo>
                    <a:pt x="173735" y="640079"/>
                  </a:lnTo>
                  <a:lnTo>
                    <a:pt x="170687" y="661415"/>
                  </a:lnTo>
                  <a:lnTo>
                    <a:pt x="167640" y="664463"/>
                  </a:lnTo>
                  <a:lnTo>
                    <a:pt x="167640" y="667511"/>
                  </a:lnTo>
                  <a:lnTo>
                    <a:pt x="164592" y="673607"/>
                  </a:lnTo>
                  <a:lnTo>
                    <a:pt x="164592" y="676655"/>
                  </a:lnTo>
                  <a:lnTo>
                    <a:pt x="173735" y="679703"/>
                  </a:lnTo>
                  <a:lnTo>
                    <a:pt x="173735" y="676655"/>
                  </a:lnTo>
                  <a:lnTo>
                    <a:pt x="176783" y="670559"/>
                  </a:lnTo>
                  <a:lnTo>
                    <a:pt x="176783" y="667511"/>
                  </a:lnTo>
                  <a:lnTo>
                    <a:pt x="179831" y="661415"/>
                  </a:lnTo>
                  <a:lnTo>
                    <a:pt x="182879" y="643127"/>
                  </a:lnTo>
                  <a:lnTo>
                    <a:pt x="185927" y="640079"/>
                  </a:lnTo>
                  <a:lnTo>
                    <a:pt x="176783" y="637031"/>
                  </a:lnTo>
                  <a:close/>
                </a:path>
                <a:path w="417829" h="902335">
                  <a:moveTo>
                    <a:pt x="185927" y="606551"/>
                  </a:moveTo>
                  <a:lnTo>
                    <a:pt x="185927" y="609600"/>
                  </a:lnTo>
                  <a:lnTo>
                    <a:pt x="182879" y="612647"/>
                  </a:lnTo>
                  <a:lnTo>
                    <a:pt x="195072" y="615695"/>
                  </a:lnTo>
                  <a:lnTo>
                    <a:pt x="195072" y="612647"/>
                  </a:lnTo>
                  <a:lnTo>
                    <a:pt x="196765" y="609261"/>
                  </a:lnTo>
                  <a:lnTo>
                    <a:pt x="185927" y="606551"/>
                  </a:lnTo>
                  <a:close/>
                </a:path>
                <a:path w="417829" h="902335">
                  <a:moveTo>
                    <a:pt x="196765" y="609261"/>
                  </a:moveTo>
                  <a:lnTo>
                    <a:pt x="195072" y="612647"/>
                  </a:lnTo>
                  <a:lnTo>
                    <a:pt x="195072" y="615695"/>
                  </a:lnTo>
                  <a:lnTo>
                    <a:pt x="198120" y="609600"/>
                  </a:lnTo>
                  <a:lnTo>
                    <a:pt x="196765" y="609261"/>
                  </a:lnTo>
                  <a:close/>
                </a:path>
                <a:path w="417829" h="902335">
                  <a:moveTo>
                    <a:pt x="198120" y="606551"/>
                  </a:moveTo>
                  <a:lnTo>
                    <a:pt x="196765" y="609261"/>
                  </a:lnTo>
                  <a:lnTo>
                    <a:pt x="198120" y="609600"/>
                  </a:lnTo>
                  <a:lnTo>
                    <a:pt x="198120" y="606551"/>
                  </a:lnTo>
                  <a:close/>
                </a:path>
                <a:path w="417829" h="902335">
                  <a:moveTo>
                    <a:pt x="188975" y="600455"/>
                  </a:moveTo>
                  <a:lnTo>
                    <a:pt x="188975" y="603503"/>
                  </a:lnTo>
                  <a:lnTo>
                    <a:pt x="185927" y="606551"/>
                  </a:lnTo>
                  <a:lnTo>
                    <a:pt x="196765" y="609261"/>
                  </a:lnTo>
                  <a:lnTo>
                    <a:pt x="198120" y="606551"/>
                  </a:lnTo>
                  <a:lnTo>
                    <a:pt x="198120" y="603503"/>
                  </a:lnTo>
                  <a:lnTo>
                    <a:pt x="198729" y="602894"/>
                  </a:lnTo>
                  <a:lnTo>
                    <a:pt x="188975" y="600455"/>
                  </a:lnTo>
                  <a:close/>
                </a:path>
                <a:path w="417829" h="902335">
                  <a:moveTo>
                    <a:pt x="188975" y="598931"/>
                  </a:moveTo>
                  <a:lnTo>
                    <a:pt x="185927" y="603503"/>
                  </a:lnTo>
                  <a:lnTo>
                    <a:pt x="185927" y="606551"/>
                  </a:lnTo>
                  <a:lnTo>
                    <a:pt x="188975" y="600455"/>
                  </a:lnTo>
                  <a:lnTo>
                    <a:pt x="188975" y="598931"/>
                  </a:lnTo>
                  <a:close/>
                </a:path>
                <a:path w="417829" h="902335">
                  <a:moveTo>
                    <a:pt x="188975" y="600455"/>
                  </a:moveTo>
                  <a:lnTo>
                    <a:pt x="185927" y="606551"/>
                  </a:lnTo>
                  <a:lnTo>
                    <a:pt x="188975" y="603503"/>
                  </a:lnTo>
                  <a:lnTo>
                    <a:pt x="188975" y="600455"/>
                  </a:lnTo>
                  <a:close/>
                </a:path>
                <a:path w="417829" h="902335">
                  <a:moveTo>
                    <a:pt x="198729" y="602894"/>
                  </a:moveTo>
                  <a:lnTo>
                    <a:pt x="198120" y="603503"/>
                  </a:lnTo>
                  <a:lnTo>
                    <a:pt x="198120" y="606551"/>
                  </a:lnTo>
                  <a:lnTo>
                    <a:pt x="199813" y="603165"/>
                  </a:lnTo>
                  <a:lnTo>
                    <a:pt x="198729" y="602894"/>
                  </a:lnTo>
                  <a:close/>
                </a:path>
                <a:path w="417829" h="902335">
                  <a:moveTo>
                    <a:pt x="199813" y="603165"/>
                  </a:moveTo>
                  <a:lnTo>
                    <a:pt x="199644" y="603503"/>
                  </a:lnTo>
                  <a:lnTo>
                    <a:pt x="201168" y="603503"/>
                  </a:lnTo>
                  <a:lnTo>
                    <a:pt x="199813" y="603165"/>
                  </a:lnTo>
                  <a:close/>
                </a:path>
                <a:path w="417829" h="902335">
                  <a:moveTo>
                    <a:pt x="201168" y="600455"/>
                  </a:moveTo>
                  <a:lnTo>
                    <a:pt x="198729" y="602894"/>
                  </a:lnTo>
                  <a:lnTo>
                    <a:pt x="199813" y="603165"/>
                  </a:lnTo>
                  <a:lnTo>
                    <a:pt x="201168" y="600455"/>
                  </a:lnTo>
                  <a:close/>
                </a:path>
                <a:path w="417829" h="902335">
                  <a:moveTo>
                    <a:pt x="192024" y="594359"/>
                  </a:moveTo>
                  <a:lnTo>
                    <a:pt x="191007" y="595883"/>
                  </a:lnTo>
                  <a:lnTo>
                    <a:pt x="188975" y="600455"/>
                  </a:lnTo>
                  <a:lnTo>
                    <a:pt x="198729" y="602894"/>
                  </a:lnTo>
                  <a:lnTo>
                    <a:pt x="201168" y="600455"/>
                  </a:lnTo>
                  <a:lnTo>
                    <a:pt x="201168" y="597407"/>
                  </a:lnTo>
                  <a:lnTo>
                    <a:pt x="192024" y="594359"/>
                  </a:lnTo>
                  <a:close/>
                </a:path>
                <a:path w="417829" h="902335">
                  <a:moveTo>
                    <a:pt x="191007" y="595883"/>
                  </a:moveTo>
                  <a:lnTo>
                    <a:pt x="188975" y="598931"/>
                  </a:lnTo>
                  <a:lnTo>
                    <a:pt x="188975" y="600455"/>
                  </a:lnTo>
                  <a:lnTo>
                    <a:pt x="191007" y="595883"/>
                  </a:lnTo>
                  <a:close/>
                </a:path>
                <a:path w="417829" h="902335">
                  <a:moveTo>
                    <a:pt x="201168" y="594359"/>
                  </a:moveTo>
                  <a:lnTo>
                    <a:pt x="192024" y="594359"/>
                  </a:lnTo>
                  <a:lnTo>
                    <a:pt x="201168" y="597407"/>
                  </a:lnTo>
                  <a:lnTo>
                    <a:pt x="201168" y="594359"/>
                  </a:lnTo>
                  <a:close/>
                </a:path>
                <a:path w="417829" h="902335">
                  <a:moveTo>
                    <a:pt x="201168" y="573023"/>
                  </a:moveTo>
                  <a:lnTo>
                    <a:pt x="191007" y="595883"/>
                  </a:lnTo>
                  <a:lnTo>
                    <a:pt x="192024" y="594359"/>
                  </a:lnTo>
                  <a:lnTo>
                    <a:pt x="201168" y="594359"/>
                  </a:lnTo>
                  <a:lnTo>
                    <a:pt x="201168" y="573023"/>
                  </a:lnTo>
                  <a:close/>
                </a:path>
                <a:path w="417829" h="902335">
                  <a:moveTo>
                    <a:pt x="216407" y="527303"/>
                  </a:moveTo>
                  <a:lnTo>
                    <a:pt x="216407" y="530351"/>
                  </a:lnTo>
                  <a:lnTo>
                    <a:pt x="213359" y="533400"/>
                  </a:lnTo>
                  <a:lnTo>
                    <a:pt x="213359" y="539495"/>
                  </a:lnTo>
                  <a:lnTo>
                    <a:pt x="210311" y="545591"/>
                  </a:lnTo>
                  <a:lnTo>
                    <a:pt x="204216" y="563879"/>
                  </a:lnTo>
                  <a:lnTo>
                    <a:pt x="213359" y="569976"/>
                  </a:lnTo>
                  <a:lnTo>
                    <a:pt x="219455" y="548639"/>
                  </a:lnTo>
                  <a:lnTo>
                    <a:pt x="225551" y="536447"/>
                  </a:lnTo>
                  <a:lnTo>
                    <a:pt x="225551" y="533400"/>
                  </a:lnTo>
                  <a:lnTo>
                    <a:pt x="228600" y="530351"/>
                  </a:lnTo>
                  <a:lnTo>
                    <a:pt x="216407" y="527303"/>
                  </a:lnTo>
                  <a:close/>
                </a:path>
                <a:path w="417829" h="902335">
                  <a:moveTo>
                    <a:pt x="249935" y="460247"/>
                  </a:moveTo>
                  <a:lnTo>
                    <a:pt x="246887" y="463295"/>
                  </a:lnTo>
                  <a:lnTo>
                    <a:pt x="243840" y="469391"/>
                  </a:lnTo>
                  <a:lnTo>
                    <a:pt x="240792" y="478535"/>
                  </a:lnTo>
                  <a:lnTo>
                    <a:pt x="234696" y="487679"/>
                  </a:lnTo>
                  <a:lnTo>
                    <a:pt x="231648" y="490727"/>
                  </a:lnTo>
                  <a:lnTo>
                    <a:pt x="231648" y="493775"/>
                  </a:lnTo>
                  <a:lnTo>
                    <a:pt x="228600" y="493775"/>
                  </a:lnTo>
                  <a:lnTo>
                    <a:pt x="228600" y="496823"/>
                  </a:lnTo>
                  <a:lnTo>
                    <a:pt x="237744" y="499871"/>
                  </a:lnTo>
                  <a:lnTo>
                    <a:pt x="240792" y="499871"/>
                  </a:lnTo>
                  <a:lnTo>
                    <a:pt x="240792" y="496823"/>
                  </a:lnTo>
                  <a:lnTo>
                    <a:pt x="243840" y="490727"/>
                  </a:lnTo>
                  <a:lnTo>
                    <a:pt x="249935" y="484631"/>
                  </a:lnTo>
                  <a:lnTo>
                    <a:pt x="256031" y="466343"/>
                  </a:lnTo>
                  <a:lnTo>
                    <a:pt x="259079" y="463295"/>
                  </a:lnTo>
                  <a:lnTo>
                    <a:pt x="249935" y="460247"/>
                  </a:lnTo>
                  <a:close/>
                </a:path>
                <a:path w="417829" h="902335">
                  <a:moveTo>
                    <a:pt x="292607" y="402335"/>
                  </a:moveTo>
                  <a:lnTo>
                    <a:pt x="292607" y="405383"/>
                  </a:lnTo>
                  <a:lnTo>
                    <a:pt x="289559" y="408431"/>
                  </a:lnTo>
                  <a:lnTo>
                    <a:pt x="292607" y="408431"/>
                  </a:lnTo>
                  <a:lnTo>
                    <a:pt x="268224" y="432815"/>
                  </a:lnTo>
                  <a:lnTo>
                    <a:pt x="274320" y="438911"/>
                  </a:lnTo>
                  <a:lnTo>
                    <a:pt x="280416" y="432815"/>
                  </a:lnTo>
                  <a:lnTo>
                    <a:pt x="301751" y="414527"/>
                  </a:lnTo>
                  <a:lnTo>
                    <a:pt x="301751" y="405383"/>
                  </a:lnTo>
                  <a:lnTo>
                    <a:pt x="292607" y="402335"/>
                  </a:lnTo>
                  <a:close/>
                </a:path>
                <a:path w="417829" h="902335">
                  <a:moveTo>
                    <a:pt x="326135" y="338327"/>
                  </a:moveTo>
                  <a:lnTo>
                    <a:pt x="326135" y="344423"/>
                  </a:lnTo>
                  <a:lnTo>
                    <a:pt x="323087" y="347471"/>
                  </a:lnTo>
                  <a:lnTo>
                    <a:pt x="323087" y="350519"/>
                  </a:lnTo>
                  <a:lnTo>
                    <a:pt x="320040" y="350519"/>
                  </a:lnTo>
                  <a:lnTo>
                    <a:pt x="313944" y="356615"/>
                  </a:lnTo>
                  <a:lnTo>
                    <a:pt x="307848" y="368807"/>
                  </a:lnTo>
                  <a:lnTo>
                    <a:pt x="307848" y="371855"/>
                  </a:lnTo>
                  <a:lnTo>
                    <a:pt x="304800" y="374903"/>
                  </a:lnTo>
                  <a:lnTo>
                    <a:pt x="313944" y="377951"/>
                  </a:lnTo>
                  <a:lnTo>
                    <a:pt x="316992" y="377951"/>
                  </a:lnTo>
                  <a:lnTo>
                    <a:pt x="316992" y="371855"/>
                  </a:lnTo>
                  <a:lnTo>
                    <a:pt x="318516" y="371855"/>
                  </a:lnTo>
                  <a:lnTo>
                    <a:pt x="323087" y="362711"/>
                  </a:lnTo>
                  <a:lnTo>
                    <a:pt x="326135" y="359663"/>
                  </a:lnTo>
                  <a:lnTo>
                    <a:pt x="327659" y="359663"/>
                  </a:lnTo>
                  <a:lnTo>
                    <a:pt x="329183" y="356615"/>
                  </a:lnTo>
                  <a:lnTo>
                    <a:pt x="332231" y="353567"/>
                  </a:lnTo>
                  <a:lnTo>
                    <a:pt x="332231" y="350519"/>
                  </a:lnTo>
                  <a:lnTo>
                    <a:pt x="335279" y="347471"/>
                  </a:lnTo>
                  <a:lnTo>
                    <a:pt x="335279" y="341375"/>
                  </a:lnTo>
                  <a:lnTo>
                    <a:pt x="326135" y="338327"/>
                  </a:lnTo>
                  <a:close/>
                </a:path>
                <a:path w="417829" h="902335">
                  <a:moveTo>
                    <a:pt x="318516" y="371855"/>
                  </a:moveTo>
                  <a:lnTo>
                    <a:pt x="316992" y="371855"/>
                  </a:lnTo>
                  <a:lnTo>
                    <a:pt x="316992" y="374903"/>
                  </a:lnTo>
                  <a:lnTo>
                    <a:pt x="318516" y="371855"/>
                  </a:lnTo>
                  <a:close/>
                </a:path>
                <a:path w="417829" h="902335">
                  <a:moveTo>
                    <a:pt x="327659" y="359663"/>
                  </a:moveTo>
                  <a:lnTo>
                    <a:pt x="326135" y="359663"/>
                  </a:lnTo>
                  <a:lnTo>
                    <a:pt x="326135" y="362711"/>
                  </a:lnTo>
                  <a:lnTo>
                    <a:pt x="327659" y="359663"/>
                  </a:lnTo>
                  <a:close/>
                </a:path>
                <a:path w="417829" h="902335">
                  <a:moveTo>
                    <a:pt x="341375" y="268223"/>
                  </a:moveTo>
                  <a:lnTo>
                    <a:pt x="335279" y="289559"/>
                  </a:lnTo>
                  <a:lnTo>
                    <a:pt x="332231" y="307847"/>
                  </a:lnTo>
                  <a:lnTo>
                    <a:pt x="341375" y="310895"/>
                  </a:lnTo>
                  <a:lnTo>
                    <a:pt x="347472" y="292607"/>
                  </a:lnTo>
                  <a:lnTo>
                    <a:pt x="350520" y="271271"/>
                  </a:lnTo>
                  <a:lnTo>
                    <a:pt x="341375" y="268223"/>
                  </a:lnTo>
                  <a:close/>
                </a:path>
                <a:path w="417829" h="902335">
                  <a:moveTo>
                    <a:pt x="371855" y="201167"/>
                  </a:moveTo>
                  <a:lnTo>
                    <a:pt x="368807" y="213359"/>
                  </a:lnTo>
                  <a:lnTo>
                    <a:pt x="362711" y="219455"/>
                  </a:lnTo>
                  <a:lnTo>
                    <a:pt x="359664" y="228600"/>
                  </a:lnTo>
                  <a:lnTo>
                    <a:pt x="353568" y="237743"/>
                  </a:lnTo>
                  <a:lnTo>
                    <a:pt x="362711" y="240791"/>
                  </a:lnTo>
                  <a:lnTo>
                    <a:pt x="368807" y="234695"/>
                  </a:lnTo>
                  <a:lnTo>
                    <a:pt x="365759" y="234695"/>
                  </a:lnTo>
                  <a:lnTo>
                    <a:pt x="377951" y="216407"/>
                  </a:lnTo>
                  <a:lnTo>
                    <a:pt x="381000" y="204215"/>
                  </a:lnTo>
                  <a:lnTo>
                    <a:pt x="371855" y="201167"/>
                  </a:lnTo>
                  <a:close/>
                </a:path>
                <a:path w="417829" h="902335">
                  <a:moveTo>
                    <a:pt x="411479" y="143255"/>
                  </a:moveTo>
                  <a:lnTo>
                    <a:pt x="402335" y="143255"/>
                  </a:lnTo>
                  <a:lnTo>
                    <a:pt x="402335" y="146303"/>
                  </a:lnTo>
                  <a:lnTo>
                    <a:pt x="399287" y="146303"/>
                  </a:lnTo>
                  <a:lnTo>
                    <a:pt x="399287" y="152400"/>
                  </a:lnTo>
                  <a:lnTo>
                    <a:pt x="396240" y="161543"/>
                  </a:lnTo>
                  <a:lnTo>
                    <a:pt x="390144" y="167639"/>
                  </a:lnTo>
                  <a:lnTo>
                    <a:pt x="393192" y="167639"/>
                  </a:lnTo>
                  <a:lnTo>
                    <a:pt x="387096" y="173735"/>
                  </a:lnTo>
                  <a:lnTo>
                    <a:pt x="396240" y="179831"/>
                  </a:lnTo>
                  <a:lnTo>
                    <a:pt x="402335" y="173735"/>
                  </a:lnTo>
                  <a:lnTo>
                    <a:pt x="408431" y="155447"/>
                  </a:lnTo>
                  <a:lnTo>
                    <a:pt x="411479" y="149351"/>
                  </a:lnTo>
                  <a:lnTo>
                    <a:pt x="411479" y="146303"/>
                  </a:lnTo>
                  <a:lnTo>
                    <a:pt x="402335" y="146303"/>
                  </a:lnTo>
                  <a:lnTo>
                    <a:pt x="401574" y="144017"/>
                  </a:lnTo>
                  <a:lnTo>
                    <a:pt x="411479" y="144017"/>
                  </a:lnTo>
                  <a:lnTo>
                    <a:pt x="411479" y="143255"/>
                  </a:lnTo>
                  <a:close/>
                </a:path>
                <a:path w="417829" h="902335">
                  <a:moveTo>
                    <a:pt x="402335" y="143255"/>
                  </a:moveTo>
                  <a:lnTo>
                    <a:pt x="401574" y="144017"/>
                  </a:lnTo>
                  <a:lnTo>
                    <a:pt x="402335" y="146303"/>
                  </a:lnTo>
                  <a:lnTo>
                    <a:pt x="402335" y="143255"/>
                  </a:lnTo>
                  <a:close/>
                </a:path>
                <a:path w="417829" h="902335">
                  <a:moveTo>
                    <a:pt x="411479" y="137159"/>
                  </a:moveTo>
                  <a:lnTo>
                    <a:pt x="399287" y="137159"/>
                  </a:lnTo>
                  <a:lnTo>
                    <a:pt x="401574" y="144017"/>
                  </a:lnTo>
                  <a:lnTo>
                    <a:pt x="402335" y="143255"/>
                  </a:lnTo>
                  <a:lnTo>
                    <a:pt x="411479" y="143255"/>
                  </a:lnTo>
                  <a:lnTo>
                    <a:pt x="411479" y="137159"/>
                  </a:lnTo>
                  <a:close/>
                </a:path>
                <a:path w="417829" h="902335">
                  <a:moveTo>
                    <a:pt x="408431" y="64007"/>
                  </a:moveTo>
                  <a:lnTo>
                    <a:pt x="396240" y="64007"/>
                  </a:lnTo>
                  <a:lnTo>
                    <a:pt x="396240" y="91439"/>
                  </a:lnTo>
                  <a:lnTo>
                    <a:pt x="393192" y="100583"/>
                  </a:lnTo>
                  <a:lnTo>
                    <a:pt x="393192" y="106679"/>
                  </a:lnTo>
                  <a:lnTo>
                    <a:pt x="405383" y="106679"/>
                  </a:lnTo>
                  <a:lnTo>
                    <a:pt x="405383" y="79247"/>
                  </a:lnTo>
                  <a:lnTo>
                    <a:pt x="408431" y="70103"/>
                  </a:lnTo>
                  <a:lnTo>
                    <a:pt x="408431" y="640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4" name="object 23">
              <a:extLst>
                <a:ext uri="{FF2B5EF4-FFF2-40B4-BE49-F238E27FC236}">
                  <a16:creationId xmlns:a16="http://schemas.microsoft.com/office/drawing/2014/main" xmlns="" id="{D0850E15-ECFA-AC40-7B83-EEA0D2D537E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1967" y="4233672"/>
              <a:ext cx="173735" cy="571166"/>
            </a:xfrm>
            <a:prstGeom prst="rect">
              <a:avLst/>
            </a:prstGeom>
          </p:spPr>
        </p:pic>
        <p:sp>
          <p:nvSpPr>
            <p:cNvPr id="1155" name="object 24">
              <a:extLst>
                <a:ext uri="{FF2B5EF4-FFF2-40B4-BE49-F238E27FC236}">
                  <a16:creationId xmlns:a16="http://schemas.microsoft.com/office/drawing/2014/main" xmlns="" id="{EC9565A8-A9FC-36AE-CC38-3DD48156C762}"/>
                </a:ext>
              </a:extLst>
            </p:cNvPr>
            <p:cNvSpPr/>
            <p:nvPr/>
          </p:nvSpPr>
          <p:spPr>
            <a:xfrm>
              <a:off x="6595871" y="4227575"/>
              <a:ext cx="186055" cy="582295"/>
            </a:xfrm>
            <a:custGeom>
              <a:avLst/>
              <a:gdLst/>
              <a:ahLst/>
              <a:cxnLst/>
              <a:rect l="l" t="t" r="r" b="b"/>
              <a:pathLst>
                <a:path w="186054" h="582295">
                  <a:moveTo>
                    <a:pt x="134111" y="3048"/>
                  </a:moveTo>
                  <a:lnTo>
                    <a:pt x="129955" y="5818"/>
                  </a:lnTo>
                  <a:lnTo>
                    <a:pt x="131063" y="9144"/>
                  </a:lnTo>
                  <a:lnTo>
                    <a:pt x="128016" y="12191"/>
                  </a:lnTo>
                  <a:lnTo>
                    <a:pt x="149351" y="33527"/>
                  </a:lnTo>
                  <a:lnTo>
                    <a:pt x="152400" y="28955"/>
                  </a:lnTo>
                  <a:lnTo>
                    <a:pt x="152400" y="24384"/>
                  </a:lnTo>
                  <a:lnTo>
                    <a:pt x="155448" y="24384"/>
                  </a:lnTo>
                  <a:lnTo>
                    <a:pt x="134111" y="3048"/>
                  </a:lnTo>
                  <a:close/>
                </a:path>
                <a:path w="186054" h="582295">
                  <a:moveTo>
                    <a:pt x="155448" y="24384"/>
                  </a:moveTo>
                  <a:lnTo>
                    <a:pt x="152400" y="28955"/>
                  </a:lnTo>
                  <a:lnTo>
                    <a:pt x="152400" y="33527"/>
                  </a:lnTo>
                  <a:lnTo>
                    <a:pt x="155448" y="24384"/>
                  </a:lnTo>
                  <a:close/>
                </a:path>
                <a:path w="186054" h="582295">
                  <a:moveTo>
                    <a:pt x="155448" y="24384"/>
                  </a:moveTo>
                  <a:lnTo>
                    <a:pt x="152400" y="24384"/>
                  </a:lnTo>
                  <a:lnTo>
                    <a:pt x="152400" y="28955"/>
                  </a:lnTo>
                  <a:lnTo>
                    <a:pt x="155448" y="24384"/>
                  </a:lnTo>
                  <a:close/>
                </a:path>
                <a:path w="186054" h="582295">
                  <a:moveTo>
                    <a:pt x="128016" y="0"/>
                  </a:moveTo>
                  <a:lnTo>
                    <a:pt x="124968" y="3048"/>
                  </a:lnTo>
                  <a:lnTo>
                    <a:pt x="118872" y="3048"/>
                  </a:lnTo>
                  <a:lnTo>
                    <a:pt x="124968" y="15239"/>
                  </a:lnTo>
                  <a:lnTo>
                    <a:pt x="128016" y="12191"/>
                  </a:lnTo>
                  <a:lnTo>
                    <a:pt x="124968" y="9144"/>
                  </a:lnTo>
                  <a:lnTo>
                    <a:pt x="129955" y="5818"/>
                  </a:lnTo>
                  <a:lnTo>
                    <a:pt x="128016" y="0"/>
                  </a:lnTo>
                  <a:close/>
                </a:path>
                <a:path w="186054" h="582295">
                  <a:moveTo>
                    <a:pt x="129955" y="5818"/>
                  </a:moveTo>
                  <a:lnTo>
                    <a:pt x="124968" y="9144"/>
                  </a:lnTo>
                  <a:lnTo>
                    <a:pt x="128016" y="12191"/>
                  </a:lnTo>
                  <a:lnTo>
                    <a:pt x="131063" y="9144"/>
                  </a:lnTo>
                  <a:lnTo>
                    <a:pt x="129955" y="5818"/>
                  </a:lnTo>
                  <a:close/>
                </a:path>
                <a:path w="186054" h="582295">
                  <a:moveTo>
                    <a:pt x="91439" y="18287"/>
                  </a:moveTo>
                  <a:lnTo>
                    <a:pt x="79248" y="30479"/>
                  </a:lnTo>
                  <a:lnTo>
                    <a:pt x="73151" y="48768"/>
                  </a:lnTo>
                  <a:lnTo>
                    <a:pt x="73151" y="54863"/>
                  </a:lnTo>
                  <a:lnTo>
                    <a:pt x="70103" y="57912"/>
                  </a:lnTo>
                  <a:lnTo>
                    <a:pt x="79248" y="60960"/>
                  </a:lnTo>
                  <a:lnTo>
                    <a:pt x="82296" y="57912"/>
                  </a:lnTo>
                  <a:lnTo>
                    <a:pt x="85344" y="51815"/>
                  </a:lnTo>
                  <a:lnTo>
                    <a:pt x="85344" y="42672"/>
                  </a:lnTo>
                  <a:lnTo>
                    <a:pt x="88392" y="36575"/>
                  </a:lnTo>
                  <a:lnTo>
                    <a:pt x="97535" y="27432"/>
                  </a:lnTo>
                  <a:lnTo>
                    <a:pt x="91439" y="18287"/>
                  </a:lnTo>
                  <a:close/>
                </a:path>
                <a:path w="186054" h="582295">
                  <a:moveTo>
                    <a:pt x="64007" y="88391"/>
                  </a:moveTo>
                  <a:lnTo>
                    <a:pt x="64007" y="94487"/>
                  </a:lnTo>
                  <a:lnTo>
                    <a:pt x="60959" y="103632"/>
                  </a:lnTo>
                  <a:lnTo>
                    <a:pt x="60959" y="106679"/>
                  </a:lnTo>
                  <a:lnTo>
                    <a:pt x="51816" y="124968"/>
                  </a:lnTo>
                  <a:lnTo>
                    <a:pt x="48768" y="128015"/>
                  </a:lnTo>
                  <a:lnTo>
                    <a:pt x="60959" y="131063"/>
                  </a:lnTo>
                  <a:lnTo>
                    <a:pt x="60959" y="128015"/>
                  </a:lnTo>
                  <a:lnTo>
                    <a:pt x="67055" y="118872"/>
                  </a:lnTo>
                  <a:lnTo>
                    <a:pt x="73151" y="106679"/>
                  </a:lnTo>
                  <a:lnTo>
                    <a:pt x="73151" y="97536"/>
                  </a:lnTo>
                  <a:lnTo>
                    <a:pt x="76200" y="91439"/>
                  </a:lnTo>
                  <a:lnTo>
                    <a:pt x="64007" y="88391"/>
                  </a:lnTo>
                  <a:close/>
                </a:path>
                <a:path w="186054" h="582295">
                  <a:moveTo>
                    <a:pt x="36575" y="155448"/>
                  </a:moveTo>
                  <a:lnTo>
                    <a:pt x="30479" y="182879"/>
                  </a:lnTo>
                  <a:lnTo>
                    <a:pt x="30479" y="188975"/>
                  </a:lnTo>
                  <a:lnTo>
                    <a:pt x="27431" y="192024"/>
                  </a:lnTo>
                  <a:lnTo>
                    <a:pt x="27431" y="198120"/>
                  </a:lnTo>
                  <a:lnTo>
                    <a:pt x="36575" y="198120"/>
                  </a:lnTo>
                  <a:lnTo>
                    <a:pt x="36575" y="195072"/>
                  </a:lnTo>
                  <a:lnTo>
                    <a:pt x="38100" y="195072"/>
                  </a:lnTo>
                  <a:lnTo>
                    <a:pt x="42672" y="185927"/>
                  </a:lnTo>
                  <a:lnTo>
                    <a:pt x="45720" y="158496"/>
                  </a:lnTo>
                  <a:lnTo>
                    <a:pt x="36575" y="155448"/>
                  </a:lnTo>
                  <a:close/>
                </a:path>
                <a:path w="186054" h="582295">
                  <a:moveTo>
                    <a:pt x="38100" y="195072"/>
                  </a:moveTo>
                  <a:lnTo>
                    <a:pt x="36575" y="195072"/>
                  </a:lnTo>
                  <a:lnTo>
                    <a:pt x="36575" y="198120"/>
                  </a:lnTo>
                  <a:lnTo>
                    <a:pt x="38100" y="195072"/>
                  </a:lnTo>
                  <a:close/>
                </a:path>
                <a:path w="186054" h="582295">
                  <a:moveTo>
                    <a:pt x="21335" y="231648"/>
                  </a:moveTo>
                  <a:lnTo>
                    <a:pt x="18287" y="237744"/>
                  </a:lnTo>
                  <a:lnTo>
                    <a:pt x="21335" y="271272"/>
                  </a:lnTo>
                  <a:lnTo>
                    <a:pt x="30479" y="271272"/>
                  </a:lnTo>
                  <a:lnTo>
                    <a:pt x="30479" y="234696"/>
                  </a:lnTo>
                  <a:lnTo>
                    <a:pt x="21335" y="234696"/>
                  </a:lnTo>
                  <a:lnTo>
                    <a:pt x="21335" y="231648"/>
                  </a:lnTo>
                  <a:close/>
                </a:path>
                <a:path w="186054" h="582295">
                  <a:moveTo>
                    <a:pt x="30479" y="228600"/>
                  </a:moveTo>
                  <a:lnTo>
                    <a:pt x="21335" y="228600"/>
                  </a:lnTo>
                  <a:lnTo>
                    <a:pt x="21335" y="234696"/>
                  </a:lnTo>
                  <a:lnTo>
                    <a:pt x="30479" y="234696"/>
                  </a:lnTo>
                  <a:lnTo>
                    <a:pt x="30479" y="228600"/>
                  </a:lnTo>
                  <a:close/>
                </a:path>
                <a:path w="186054" h="582295">
                  <a:moveTo>
                    <a:pt x="33527" y="301751"/>
                  </a:moveTo>
                  <a:lnTo>
                    <a:pt x="21335" y="301751"/>
                  </a:lnTo>
                  <a:lnTo>
                    <a:pt x="21335" y="344424"/>
                  </a:lnTo>
                  <a:lnTo>
                    <a:pt x="33527" y="344424"/>
                  </a:lnTo>
                  <a:lnTo>
                    <a:pt x="33527" y="301751"/>
                  </a:lnTo>
                  <a:close/>
                </a:path>
                <a:path w="186054" h="582295">
                  <a:moveTo>
                    <a:pt x="33527" y="374904"/>
                  </a:moveTo>
                  <a:lnTo>
                    <a:pt x="24383" y="374904"/>
                  </a:lnTo>
                  <a:lnTo>
                    <a:pt x="21335" y="384048"/>
                  </a:lnTo>
                  <a:lnTo>
                    <a:pt x="21335" y="396240"/>
                  </a:lnTo>
                  <a:lnTo>
                    <a:pt x="18287" y="408431"/>
                  </a:lnTo>
                  <a:lnTo>
                    <a:pt x="18287" y="414528"/>
                  </a:lnTo>
                  <a:lnTo>
                    <a:pt x="27431" y="417575"/>
                  </a:lnTo>
                  <a:lnTo>
                    <a:pt x="30479" y="411480"/>
                  </a:lnTo>
                  <a:lnTo>
                    <a:pt x="30479" y="396240"/>
                  </a:lnTo>
                  <a:lnTo>
                    <a:pt x="33527" y="390144"/>
                  </a:lnTo>
                  <a:lnTo>
                    <a:pt x="33527" y="374904"/>
                  </a:lnTo>
                  <a:close/>
                </a:path>
                <a:path w="186054" h="582295">
                  <a:moveTo>
                    <a:pt x="9144" y="454151"/>
                  </a:moveTo>
                  <a:lnTo>
                    <a:pt x="3048" y="466344"/>
                  </a:lnTo>
                  <a:lnTo>
                    <a:pt x="0" y="481584"/>
                  </a:lnTo>
                  <a:lnTo>
                    <a:pt x="0" y="487680"/>
                  </a:lnTo>
                  <a:lnTo>
                    <a:pt x="12192" y="487680"/>
                  </a:lnTo>
                  <a:lnTo>
                    <a:pt x="10668" y="484631"/>
                  </a:lnTo>
                  <a:lnTo>
                    <a:pt x="9144" y="484631"/>
                  </a:lnTo>
                  <a:lnTo>
                    <a:pt x="9144" y="481584"/>
                  </a:lnTo>
                  <a:lnTo>
                    <a:pt x="10363" y="481584"/>
                  </a:lnTo>
                  <a:lnTo>
                    <a:pt x="15239" y="469392"/>
                  </a:lnTo>
                  <a:lnTo>
                    <a:pt x="18287" y="460248"/>
                  </a:lnTo>
                  <a:lnTo>
                    <a:pt x="19050" y="457200"/>
                  </a:lnTo>
                  <a:lnTo>
                    <a:pt x="9144" y="457200"/>
                  </a:lnTo>
                  <a:lnTo>
                    <a:pt x="9144" y="454151"/>
                  </a:lnTo>
                  <a:close/>
                </a:path>
                <a:path w="186054" h="582295">
                  <a:moveTo>
                    <a:pt x="9144" y="481584"/>
                  </a:moveTo>
                  <a:lnTo>
                    <a:pt x="9144" y="484631"/>
                  </a:lnTo>
                  <a:lnTo>
                    <a:pt x="9821" y="482938"/>
                  </a:lnTo>
                  <a:lnTo>
                    <a:pt x="9144" y="481584"/>
                  </a:lnTo>
                  <a:close/>
                </a:path>
                <a:path w="186054" h="582295">
                  <a:moveTo>
                    <a:pt x="9821" y="482938"/>
                  </a:moveTo>
                  <a:lnTo>
                    <a:pt x="9144" y="484631"/>
                  </a:lnTo>
                  <a:lnTo>
                    <a:pt x="10668" y="484631"/>
                  </a:lnTo>
                  <a:lnTo>
                    <a:pt x="9821" y="482938"/>
                  </a:lnTo>
                  <a:close/>
                </a:path>
                <a:path w="186054" h="582295">
                  <a:moveTo>
                    <a:pt x="10363" y="481584"/>
                  </a:moveTo>
                  <a:lnTo>
                    <a:pt x="9144" y="481584"/>
                  </a:lnTo>
                  <a:lnTo>
                    <a:pt x="9821" y="482938"/>
                  </a:lnTo>
                  <a:lnTo>
                    <a:pt x="10363" y="481584"/>
                  </a:lnTo>
                  <a:close/>
                </a:path>
                <a:path w="186054" h="582295">
                  <a:moveTo>
                    <a:pt x="12192" y="445007"/>
                  </a:moveTo>
                  <a:lnTo>
                    <a:pt x="9144" y="457200"/>
                  </a:lnTo>
                  <a:lnTo>
                    <a:pt x="19050" y="457200"/>
                  </a:lnTo>
                  <a:lnTo>
                    <a:pt x="21335" y="448056"/>
                  </a:lnTo>
                  <a:lnTo>
                    <a:pt x="12192" y="445007"/>
                  </a:lnTo>
                  <a:close/>
                </a:path>
                <a:path w="186054" h="582295">
                  <a:moveTo>
                    <a:pt x="12192" y="518160"/>
                  </a:moveTo>
                  <a:lnTo>
                    <a:pt x="3048" y="521207"/>
                  </a:lnTo>
                  <a:lnTo>
                    <a:pt x="6096" y="539496"/>
                  </a:lnTo>
                  <a:lnTo>
                    <a:pt x="12192" y="557784"/>
                  </a:lnTo>
                  <a:lnTo>
                    <a:pt x="15239" y="560832"/>
                  </a:lnTo>
                  <a:lnTo>
                    <a:pt x="24383" y="554736"/>
                  </a:lnTo>
                  <a:lnTo>
                    <a:pt x="21335" y="554736"/>
                  </a:lnTo>
                  <a:lnTo>
                    <a:pt x="16255" y="539496"/>
                  </a:lnTo>
                  <a:lnTo>
                    <a:pt x="15239" y="539496"/>
                  </a:lnTo>
                  <a:lnTo>
                    <a:pt x="12192" y="518160"/>
                  </a:lnTo>
                  <a:close/>
                </a:path>
                <a:path w="186054" h="582295">
                  <a:moveTo>
                    <a:pt x="21335" y="551688"/>
                  </a:moveTo>
                  <a:lnTo>
                    <a:pt x="21335" y="554736"/>
                  </a:lnTo>
                  <a:lnTo>
                    <a:pt x="24383" y="554736"/>
                  </a:lnTo>
                  <a:lnTo>
                    <a:pt x="21335" y="551688"/>
                  </a:lnTo>
                  <a:close/>
                </a:path>
                <a:path w="186054" h="582295">
                  <a:moveTo>
                    <a:pt x="15239" y="536448"/>
                  </a:moveTo>
                  <a:lnTo>
                    <a:pt x="15239" y="539496"/>
                  </a:lnTo>
                  <a:lnTo>
                    <a:pt x="16255" y="539496"/>
                  </a:lnTo>
                  <a:lnTo>
                    <a:pt x="15239" y="536448"/>
                  </a:lnTo>
                  <a:close/>
                </a:path>
                <a:path w="186054" h="582295">
                  <a:moveTo>
                    <a:pt x="51816" y="566928"/>
                  </a:moveTo>
                  <a:lnTo>
                    <a:pt x="45720" y="573024"/>
                  </a:lnTo>
                  <a:lnTo>
                    <a:pt x="45720" y="576072"/>
                  </a:lnTo>
                  <a:lnTo>
                    <a:pt x="54863" y="579119"/>
                  </a:lnTo>
                  <a:lnTo>
                    <a:pt x="60959" y="582168"/>
                  </a:lnTo>
                  <a:lnTo>
                    <a:pt x="79248" y="582168"/>
                  </a:lnTo>
                  <a:lnTo>
                    <a:pt x="88392" y="579119"/>
                  </a:lnTo>
                  <a:lnTo>
                    <a:pt x="88392" y="573024"/>
                  </a:lnTo>
                  <a:lnTo>
                    <a:pt x="70103" y="573024"/>
                  </a:lnTo>
                  <a:lnTo>
                    <a:pt x="64007" y="569976"/>
                  </a:lnTo>
                  <a:lnTo>
                    <a:pt x="57911" y="569976"/>
                  </a:lnTo>
                  <a:lnTo>
                    <a:pt x="51816" y="566928"/>
                  </a:lnTo>
                  <a:close/>
                </a:path>
                <a:path w="186054" h="582295">
                  <a:moveTo>
                    <a:pt x="88392" y="569976"/>
                  </a:moveTo>
                  <a:lnTo>
                    <a:pt x="79248" y="573024"/>
                  </a:lnTo>
                  <a:lnTo>
                    <a:pt x="88392" y="573024"/>
                  </a:lnTo>
                  <a:lnTo>
                    <a:pt x="88392" y="569976"/>
                  </a:lnTo>
                  <a:close/>
                </a:path>
                <a:path w="186054" h="582295">
                  <a:moveTo>
                    <a:pt x="131063" y="524256"/>
                  </a:moveTo>
                  <a:lnTo>
                    <a:pt x="124968" y="536448"/>
                  </a:lnTo>
                  <a:lnTo>
                    <a:pt x="121920" y="539496"/>
                  </a:lnTo>
                  <a:lnTo>
                    <a:pt x="118872" y="545592"/>
                  </a:lnTo>
                  <a:lnTo>
                    <a:pt x="112775" y="554736"/>
                  </a:lnTo>
                  <a:lnTo>
                    <a:pt x="109727" y="557784"/>
                  </a:lnTo>
                  <a:lnTo>
                    <a:pt x="118872" y="563880"/>
                  </a:lnTo>
                  <a:lnTo>
                    <a:pt x="118872" y="560832"/>
                  </a:lnTo>
                  <a:lnTo>
                    <a:pt x="124968" y="551688"/>
                  </a:lnTo>
                  <a:lnTo>
                    <a:pt x="134111" y="542544"/>
                  </a:lnTo>
                  <a:lnTo>
                    <a:pt x="140207" y="530351"/>
                  </a:lnTo>
                  <a:lnTo>
                    <a:pt x="140207" y="527304"/>
                  </a:lnTo>
                  <a:lnTo>
                    <a:pt x="131063" y="527304"/>
                  </a:lnTo>
                  <a:lnTo>
                    <a:pt x="131063" y="524256"/>
                  </a:lnTo>
                  <a:close/>
                </a:path>
                <a:path w="186054" h="582295">
                  <a:moveTo>
                    <a:pt x="131063" y="521207"/>
                  </a:moveTo>
                  <a:lnTo>
                    <a:pt x="131063" y="527304"/>
                  </a:lnTo>
                  <a:lnTo>
                    <a:pt x="140207" y="527304"/>
                  </a:lnTo>
                  <a:lnTo>
                    <a:pt x="131063" y="521207"/>
                  </a:lnTo>
                  <a:close/>
                </a:path>
                <a:path w="186054" h="582295">
                  <a:moveTo>
                    <a:pt x="146303" y="454151"/>
                  </a:moveTo>
                  <a:lnTo>
                    <a:pt x="137159" y="454151"/>
                  </a:lnTo>
                  <a:lnTo>
                    <a:pt x="137159" y="484631"/>
                  </a:lnTo>
                  <a:lnTo>
                    <a:pt x="140207" y="496824"/>
                  </a:lnTo>
                  <a:lnTo>
                    <a:pt x="149351" y="493775"/>
                  </a:lnTo>
                  <a:lnTo>
                    <a:pt x="149351" y="484631"/>
                  </a:lnTo>
                  <a:lnTo>
                    <a:pt x="146739" y="466344"/>
                  </a:lnTo>
                  <a:lnTo>
                    <a:pt x="146303" y="466344"/>
                  </a:lnTo>
                  <a:lnTo>
                    <a:pt x="146303" y="454151"/>
                  </a:lnTo>
                  <a:close/>
                </a:path>
                <a:path w="186054" h="582295">
                  <a:moveTo>
                    <a:pt x="146303" y="463296"/>
                  </a:moveTo>
                  <a:lnTo>
                    <a:pt x="146303" y="466344"/>
                  </a:lnTo>
                  <a:lnTo>
                    <a:pt x="146739" y="466344"/>
                  </a:lnTo>
                  <a:lnTo>
                    <a:pt x="146303" y="463296"/>
                  </a:lnTo>
                  <a:close/>
                </a:path>
                <a:path w="186054" h="582295">
                  <a:moveTo>
                    <a:pt x="143255" y="381000"/>
                  </a:moveTo>
                  <a:lnTo>
                    <a:pt x="134111" y="381000"/>
                  </a:lnTo>
                  <a:lnTo>
                    <a:pt x="134111" y="405384"/>
                  </a:lnTo>
                  <a:lnTo>
                    <a:pt x="137159" y="414528"/>
                  </a:lnTo>
                  <a:lnTo>
                    <a:pt x="137159" y="423672"/>
                  </a:lnTo>
                  <a:lnTo>
                    <a:pt x="149351" y="420624"/>
                  </a:lnTo>
                  <a:lnTo>
                    <a:pt x="149351" y="417575"/>
                  </a:lnTo>
                  <a:lnTo>
                    <a:pt x="147827" y="414528"/>
                  </a:lnTo>
                  <a:lnTo>
                    <a:pt x="146303" y="414528"/>
                  </a:lnTo>
                  <a:lnTo>
                    <a:pt x="146303" y="396240"/>
                  </a:lnTo>
                  <a:lnTo>
                    <a:pt x="143255" y="387096"/>
                  </a:lnTo>
                  <a:lnTo>
                    <a:pt x="143255" y="381000"/>
                  </a:lnTo>
                  <a:close/>
                </a:path>
                <a:path w="186054" h="582295">
                  <a:moveTo>
                    <a:pt x="146303" y="411480"/>
                  </a:moveTo>
                  <a:lnTo>
                    <a:pt x="146303" y="414528"/>
                  </a:lnTo>
                  <a:lnTo>
                    <a:pt x="147827" y="414528"/>
                  </a:lnTo>
                  <a:lnTo>
                    <a:pt x="146303" y="411480"/>
                  </a:lnTo>
                  <a:close/>
                </a:path>
                <a:path w="186054" h="582295">
                  <a:moveTo>
                    <a:pt x="137159" y="307848"/>
                  </a:moveTo>
                  <a:lnTo>
                    <a:pt x="137159" y="323088"/>
                  </a:lnTo>
                  <a:lnTo>
                    <a:pt x="134111" y="329184"/>
                  </a:lnTo>
                  <a:lnTo>
                    <a:pt x="134111" y="350519"/>
                  </a:lnTo>
                  <a:lnTo>
                    <a:pt x="143255" y="350519"/>
                  </a:lnTo>
                  <a:lnTo>
                    <a:pt x="143255" y="338328"/>
                  </a:lnTo>
                  <a:lnTo>
                    <a:pt x="146303" y="332231"/>
                  </a:lnTo>
                  <a:lnTo>
                    <a:pt x="146303" y="313944"/>
                  </a:lnTo>
                  <a:lnTo>
                    <a:pt x="149351" y="310896"/>
                  </a:lnTo>
                  <a:lnTo>
                    <a:pt x="137159" y="307848"/>
                  </a:lnTo>
                  <a:close/>
                </a:path>
                <a:path w="186054" h="582295">
                  <a:moveTo>
                    <a:pt x="164592" y="237744"/>
                  </a:moveTo>
                  <a:lnTo>
                    <a:pt x="155448" y="237744"/>
                  </a:lnTo>
                  <a:lnTo>
                    <a:pt x="152400" y="249936"/>
                  </a:lnTo>
                  <a:lnTo>
                    <a:pt x="149351" y="259079"/>
                  </a:lnTo>
                  <a:lnTo>
                    <a:pt x="146303" y="277368"/>
                  </a:lnTo>
                  <a:lnTo>
                    <a:pt x="155448" y="280415"/>
                  </a:lnTo>
                  <a:lnTo>
                    <a:pt x="161544" y="262127"/>
                  </a:lnTo>
                  <a:lnTo>
                    <a:pt x="164592" y="249936"/>
                  </a:lnTo>
                  <a:lnTo>
                    <a:pt x="164592" y="237744"/>
                  </a:lnTo>
                  <a:close/>
                </a:path>
                <a:path w="186054" h="582295">
                  <a:moveTo>
                    <a:pt x="170687" y="173736"/>
                  </a:moveTo>
                  <a:lnTo>
                    <a:pt x="167639" y="182879"/>
                  </a:lnTo>
                  <a:lnTo>
                    <a:pt x="161544" y="195072"/>
                  </a:lnTo>
                  <a:lnTo>
                    <a:pt x="161544" y="204215"/>
                  </a:lnTo>
                  <a:lnTo>
                    <a:pt x="170687" y="207263"/>
                  </a:lnTo>
                  <a:lnTo>
                    <a:pt x="170687" y="204215"/>
                  </a:lnTo>
                  <a:lnTo>
                    <a:pt x="173735" y="198120"/>
                  </a:lnTo>
                  <a:lnTo>
                    <a:pt x="170687" y="198120"/>
                  </a:lnTo>
                  <a:lnTo>
                    <a:pt x="173735" y="192024"/>
                  </a:lnTo>
                  <a:lnTo>
                    <a:pt x="174751" y="192024"/>
                  </a:lnTo>
                  <a:lnTo>
                    <a:pt x="176783" y="185927"/>
                  </a:lnTo>
                  <a:lnTo>
                    <a:pt x="182879" y="179832"/>
                  </a:lnTo>
                  <a:lnTo>
                    <a:pt x="182879" y="176784"/>
                  </a:lnTo>
                  <a:lnTo>
                    <a:pt x="170687" y="176784"/>
                  </a:lnTo>
                  <a:lnTo>
                    <a:pt x="170687" y="173736"/>
                  </a:lnTo>
                  <a:close/>
                </a:path>
                <a:path w="186054" h="582295">
                  <a:moveTo>
                    <a:pt x="174751" y="192024"/>
                  </a:moveTo>
                  <a:lnTo>
                    <a:pt x="173735" y="192024"/>
                  </a:lnTo>
                  <a:lnTo>
                    <a:pt x="173735" y="195072"/>
                  </a:lnTo>
                  <a:lnTo>
                    <a:pt x="174751" y="192024"/>
                  </a:lnTo>
                  <a:close/>
                </a:path>
                <a:path w="186054" h="582295">
                  <a:moveTo>
                    <a:pt x="182879" y="167639"/>
                  </a:moveTo>
                  <a:lnTo>
                    <a:pt x="170687" y="167639"/>
                  </a:lnTo>
                  <a:lnTo>
                    <a:pt x="170687" y="176784"/>
                  </a:lnTo>
                  <a:lnTo>
                    <a:pt x="182879" y="176784"/>
                  </a:lnTo>
                  <a:lnTo>
                    <a:pt x="182879" y="167639"/>
                  </a:lnTo>
                  <a:close/>
                </a:path>
                <a:path w="186054" h="582295">
                  <a:moveTo>
                    <a:pt x="182879" y="94487"/>
                  </a:moveTo>
                  <a:lnTo>
                    <a:pt x="173735" y="94487"/>
                  </a:lnTo>
                  <a:lnTo>
                    <a:pt x="173735" y="134112"/>
                  </a:lnTo>
                  <a:lnTo>
                    <a:pt x="185927" y="137160"/>
                  </a:lnTo>
                  <a:lnTo>
                    <a:pt x="185927" y="103632"/>
                  </a:lnTo>
                  <a:lnTo>
                    <a:pt x="182879" y="94487"/>
                  </a:lnTo>
                  <a:close/>
                </a:path>
                <a:path w="186054" h="582295">
                  <a:moveTo>
                    <a:pt x="173735" y="18287"/>
                  </a:moveTo>
                  <a:lnTo>
                    <a:pt x="164592" y="24384"/>
                  </a:lnTo>
                  <a:lnTo>
                    <a:pt x="164592" y="27432"/>
                  </a:lnTo>
                  <a:lnTo>
                    <a:pt x="167639" y="30479"/>
                  </a:lnTo>
                  <a:lnTo>
                    <a:pt x="164592" y="30479"/>
                  </a:lnTo>
                  <a:lnTo>
                    <a:pt x="167639" y="36575"/>
                  </a:lnTo>
                  <a:lnTo>
                    <a:pt x="167639" y="42672"/>
                  </a:lnTo>
                  <a:lnTo>
                    <a:pt x="170687" y="54863"/>
                  </a:lnTo>
                  <a:lnTo>
                    <a:pt x="170687" y="64008"/>
                  </a:lnTo>
                  <a:lnTo>
                    <a:pt x="179831" y="60960"/>
                  </a:lnTo>
                  <a:lnTo>
                    <a:pt x="179831" y="42672"/>
                  </a:lnTo>
                  <a:lnTo>
                    <a:pt x="176783" y="33527"/>
                  </a:lnTo>
                  <a:lnTo>
                    <a:pt x="176783" y="27432"/>
                  </a:lnTo>
                  <a:lnTo>
                    <a:pt x="173735" y="21336"/>
                  </a:lnTo>
                  <a:lnTo>
                    <a:pt x="173735" y="1828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1" name="object 27">
            <a:extLst>
              <a:ext uri="{FF2B5EF4-FFF2-40B4-BE49-F238E27FC236}">
                <a16:creationId xmlns:a16="http://schemas.microsoft.com/office/drawing/2014/main" xmlns="" id="{D69845E9-C0CC-2342-8F0E-A0C2ED49A0C0}"/>
              </a:ext>
            </a:extLst>
          </p:cNvPr>
          <p:cNvGrpSpPr/>
          <p:nvPr/>
        </p:nvGrpSpPr>
        <p:grpSpPr>
          <a:xfrm>
            <a:off x="16416453" y="3906019"/>
            <a:ext cx="2047296" cy="1182284"/>
            <a:chOff x="5663184" y="2602992"/>
            <a:chExt cx="1353820" cy="680085"/>
          </a:xfrm>
        </p:grpSpPr>
        <p:pic>
          <p:nvPicPr>
            <p:cNvPr id="1133" name="object 28">
              <a:extLst>
                <a:ext uri="{FF2B5EF4-FFF2-40B4-BE49-F238E27FC236}">
                  <a16:creationId xmlns:a16="http://schemas.microsoft.com/office/drawing/2014/main" xmlns="" id="{1EA2EC19-AF05-0047-01EC-38E67D218AC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63056" y="2752344"/>
              <a:ext cx="327660" cy="301751"/>
            </a:xfrm>
            <a:prstGeom prst="rect">
              <a:avLst/>
            </a:prstGeom>
          </p:spPr>
        </p:pic>
        <p:sp>
          <p:nvSpPr>
            <p:cNvPr id="1134" name="object 29">
              <a:extLst>
                <a:ext uri="{FF2B5EF4-FFF2-40B4-BE49-F238E27FC236}">
                  <a16:creationId xmlns:a16="http://schemas.microsoft.com/office/drawing/2014/main" xmlns="" id="{09E8040E-A16F-785E-9FDE-642606756D79}"/>
                </a:ext>
              </a:extLst>
            </p:cNvPr>
            <p:cNvSpPr/>
            <p:nvPr/>
          </p:nvSpPr>
          <p:spPr>
            <a:xfrm>
              <a:off x="6156960" y="2749296"/>
              <a:ext cx="338455" cy="311150"/>
            </a:xfrm>
            <a:custGeom>
              <a:avLst/>
              <a:gdLst/>
              <a:ahLst/>
              <a:cxnLst/>
              <a:rect l="l" t="t" r="r" b="b"/>
              <a:pathLst>
                <a:path w="338454" h="311150">
                  <a:moveTo>
                    <a:pt x="42672" y="12191"/>
                  </a:moveTo>
                  <a:lnTo>
                    <a:pt x="33527" y="18287"/>
                  </a:lnTo>
                  <a:lnTo>
                    <a:pt x="18287" y="33527"/>
                  </a:lnTo>
                  <a:lnTo>
                    <a:pt x="15239" y="39624"/>
                  </a:lnTo>
                  <a:lnTo>
                    <a:pt x="24384" y="45719"/>
                  </a:lnTo>
                  <a:lnTo>
                    <a:pt x="27431" y="39624"/>
                  </a:lnTo>
                  <a:lnTo>
                    <a:pt x="39624" y="27431"/>
                  </a:lnTo>
                  <a:lnTo>
                    <a:pt x="48767" y="21336"/>
                  </a:lnTo>
                  <a:lnTo>
                    <a:pt x="42672" y="12191"/>
                  </a:lnTo>
                  <a:close/>
                </a:path>
                <a:path w="338454" h="311150">
                  <a:moveTo>
                    <a:pt x="48767" y="9143"/>
                  </a:moveTo>
                  <a:lnTo>
                    <a:pt x="45719" y="12191"/>
                  </a:lnTo>
                  <a:lnTo>
                    <a:pt x="48767" y="21336"/>
                  </a:lnTo>
                  <a:lnTo>
                    <a:pt x="51815" y="21336"/>
                  </a:lnTo>
                  <a:lnTo>
                    <a:pt x="48767" y="9143"/>
                  </a:lnTo>
                  <a:close/>
                </a:path>
                <a:path w="338454" h="311150">
                  <a:moveTo>
                    <a:pt x="94487" y="0"/>
                  </a:moveTo>
                  <a:lnTo>
                    <a:pt x="73151" y="0"/>
                  </a:lnTo>
                  <a:lnTo>
                    <a:pt x="64007" y="3048"/>
                  </a:lnTo>
                  <a:lnTo>
                    <a:pt x="57912" y="6095"/>
                  </a:lnTo>
                  <a:lnTo>
                    <a:pt x="51815" y="6095"/>
                  </a:lnTo>
                  <a:lnTo>
                    <a:pt x="51815" y="9143"/>
                  </a:lnTo>
                  <a:lnTo>
                    <a:pt x="57912" y="18287"/>
                  </a:lnTo>
                  <a:lnTo>
                    <a:pt x="57912" y="15239"/>
                  </a:lnTo>
                  <a:lnTo>
                    <a:pt x="60960" y="15239"/>
                  </a:lnTo>
                  <a:lnTo>
                    <a:pt x="67055" y="12191"/>
                  </a:lnTo>
                  <a:lnTo>
                    <a:pt x="76200" y="12191"/>
                  </a:lnTo>
                  <a:lnTo>
                    <a:pt x="88391" y="9143"/>
                  </a:lnTo>
                  <a:lnTo>
                    <a:pt x="94487" y="9143"/>
                  </a:lnTo>
                  <a:lnTo>
                    <a:pt x="94487" y="0"/>
                  </a:lnTo>
                  <a:close/>
                </a:path>
                <a:path w="338454" h="311150">
                  <a:moveTo>
                    <a:pt x="3048" y="70103"/>
                  </a:moveTo>
                  <a:lnTo>
                    <a:pt x="3048" y="82295"/>
                  </a:lnTo>
                  <a:lnTo>
                    <a:pt x="0" y="97536"/>
                  </a:lnTo>
                  <a:lnTo>
                    <a:pt x="0" y="112775"/>
                  </a:lnTo>
                  <a:lnTo>
                    <a:pt x="12191" y="112775"/>
                  </a:lnTo>
                  <a:lnTo>
                    <a:pt x="9143" y="106679"/>
                  </a:lnTo>
                  <a:lnTo>
                    <a:pt x="12191" y="97536"/>
                  </a:lnTo>
                  <a:lnTo>
                    <a:pt x="12191" y="73151"/>
                  </a:lnTo>
                  <a:lnTo>
                    <a:pt x="3048" y="70103"/>
                  </a:lnTo>
                  <a:close/>
                </a:path>
                <a:path w="338454" h="311150">
                  <a:moveTo>
                    <a:pt x="12191" y="143255"/>
                  </a:moveTo>
                  <a:lnTo>
                    <a:pt x="0" y="146303"/>
                  </a:lnTo>
                  <a:lnTo>
                    <a:pt x="3048" y="170687"/>
                  </a:lnTo>
                  <a:lnTo>
                    <a:pt x="3048" y="185927"/>
                  </a:lnTo>
                  <a:lnTo>
                    <a:pt x="12191" y="185927"/>
                  </a:lnTo>
                  <a:lnTo>
                    <a:pt x="12191" y="143255"/>
                  </a:lnTo>
                  <a:close/>
                </a:path>
                <a:path w="338454" h="311150">
                  <a:moveTo>
                    <a:pt x="27431" y="252983"/>
                  </a:moveTo>
                  <a:lnTo>
                    <a:pt x="15239" y="252983"/>
                  </a:lnTo>
                  <a:lnTo>
                    <a:pt x="18287" y="259079"/>
                  </a:lnTo>
                  <a:lnTo>
                    <a:pt x="27431" y="252983"/>
                  </a:lnTo>
                  <a:close/>
                </a:path>
                <a:path w="338454" h="311150">
                  <a:moveTo>
                    <a:pt x="15239" y="216407"/>
                  </a:moveTo>
                  <a:lnTo>
                    <a:pt x="3048" y="219455"/>
                  </a:lnTo>
                  <a:lnTo>
                    <a:pt x="6095" y="234695"/>
                  </a:lnTo>
                  <a:lnTo>
                    <a:pt x="6095" y="240791"/>
                  </a:lnTo>
                  <a:lnTo>
                    <a:pt x="9143" y="246887"/>
                  </a:lnTo>
                  <a:lnTo>
                    <a:pt x="12191" y="249936"/>
                  </a:lnTo>
                  <a:lnTo>
                    <a:pt x="15239" y="256031"/>
                  </a:lnTo>
                  <a:lnTo>
                    <a:pt x="15239" y="252983"/>
                  </a:lnTo>
                  <a:lnTo>
                    <a:pt x="27431" y="252983"/>
                  </a:lnTo>
                  <a:lnTo>
                    <a:pt x="24384" y="249936"/>
                  </a:lnTo>
                  <a:lnTo>
                    <a:pt x="21336" y="243839"/>
                  </a:lnTo>
                  <a:lnTo>
                    <a:pt x="15239" y="237743"/>
                  </a:lnTo>
                  <a:lnTo>
                    <a:pt x="15239" y="216407"/>
                  </a:lnTo>
                  <a:close/>
                </a:path>
                <a:path w="338454" h="311150">
                  <a:moveTo>
                    <a:pt x="64007" y="292607"/>
                  </a:moveTo>
                  <a:lnTo>
                    <a:pt x="42672" y="292607"/>
                  </a:lnTo>
                  <a:lnTo>
                    <a:pt x="51815" y="301751"/>
                  </a:lnTo>
                  <a:lnTo>
                    <a:pt x="60960" y="304800"/>
                  </a:lnTo>
                  <a:lnTo>
                    <a:pt x="67055" y="304800"/>
                  </a:lnTo>
                  <a:lnTo>
                    <a:pt x="70103" y="307848"/>
                  </a:lnTo>
                  <a:lnTo>
                    <a:pt x="73151" y="307848"/>
                  </a:lnTo>
                  <a:lnTo>
                    <a:pt x="73151" y="295655"/>
                  </a:lnTo>
                  <a:lnTo>
                    <a:pt x="70103" y="295655"/>
                  </a:lnTo>
                  <a:lnTo>
                    <a:pt x="64007" y="292607"/>
                  </a:lnTo>
                  <a:close/>
                </a:path>
                <a:path w="338454" h="311150">
                  <a:moveTo>
                    <a:pt x="45719" y="283463"/>
                  </a:moveTo>
                  <a:lnTo>
                    <a:pt x="39624" y="283463"/>
                  </a:lnTo>
                  <a:lnTo>
                    <a:pt x="30479" y="286512"/>
                  </a:lnTo>
                  <a:lnTo>
                    <a:pt x="30479" y="289559"/>
                  </a:lnTo>
                  <a:lnTo>
                    <a:pt x="36575" y="292607"/>
                  </a:lnTo>
                  <a:lnTo>
                    <a:pt x="57912" y="292607"/>
                  </a:lnTo>
                  <a:lnTo>
                    <a:pt x="45719" y="283463"/>
                  </a:lnTo>
                  <a:close/>
                </a:path>
                <a:path w="338454" h="311150">
                  <a:moveTo>
                    <a:pt x="143255" y="289559"/>
                  </a:moveTo>
                  <a:lnTo>
                    <a:pt x="140207" y="292607"/>
                  </a:lnTo>
                  <a:lnTo>
                    <a:pt x="137160" y="292607"/>
                  </a:lnTo>
                  <a:lnTo>
                    <a:pt x="128015" y="295655"/>
                  </a:lnTo>
                  <a:lnTo>
                    <a:pt x="115824" y="295655"/>
                  </a:lnTo>
                  <a:lnTo>
                    <a:pt x="103631" y="298703"/>
                  </a:lnTo>
                  <a:lnTo>
                    <a:pt x="103631" y="307848"/>
                  </a:lnTo>
                  <a:lnTo>
                    <a:pt x="106679" y="310895"/>
                  </a:lnTo>
                  <a:lnTo>
                    <a:pt x="118872" y="307848"/>
                  </a:lnTo>
                  <a:lnTo>
                    <a:pt x="124967" y="304800"/>
                  </a:lnTo>
                  <a:lnTo>
                    <a:pt x="137160" y="304800"/>
                  </a:lnTo>
                  <a:lnTo>
                    <a:pt x="146303" y="301751"/>
                  </a:lnTo>
                  <a:lnTo>
                    <a:pt x="146303" y="298703"/>
                  </a:lnTo>
                  <a:lnTo>
                    <a:pt x="143255" y="289559"/>
                  </a:lnTo>
                  <a:close/>
                </a:path>
                <a:path w="338454" h="311150">
                  <a:moveTo>
                    <a:pt x="204215" y="249936"/>
                  </a:moveTo>
                  <a:lnTo>
                    <a:pt x="198119" y="252983"/>
                  </a:lnTo>
                  <a:lnTo>
                    <a:pt x="195072" y="256031"/>
                  </a:lnTo>
                  <a:lnTo>
                    <a:pt x="188975" y="256031"/>
                  </a:lnTo>
                  <a:lnTo>
                    <a:pt x="182879" y="259079"/>
                  </a:lnTo>
                  <a:lnTo>
                    <a:pt x="170687" y="271271"/>
                  </a:lnTo>
                  <a:lnTo>
                    <a:pt x="167639" y="271271"/>
                  </a:lnTo>
                  <a:lnTo>
                    <a:pt x="173736" y="280415"/>
                  </a:lnTo>
                  <a:lnTo>
                    <a:pt x="176784" y="280415"/>
                  </a:lnTo>
                  <a:lnTo>
                    <a:pt x="188975" y="268224"/>
                  </a:lnTo>
                  <a:lnTo>
                    <a:pt x="195072" y="265175"/>
                  </a:lnTo>
                  <a:lnTo>
                    <a:pt x="198119" y="265175"/>
                  </a:lnTo>
                  <a:lnTo>
                    <a:pt x="204215" y="262127"/>
                  </a:lnTo>
                  <a:lnTo>
                    <a:pt x="207263" y="259079"/>
                  </a:lnTo>
                  <a:lnTo>
                    <a:pt x="204215" y="249936"/>
                  </a:lnTo>
                  <a:close/>
                </a:path>
                <a:path w="338454" h="311150">
                  <a:moveTo>
                    <a:pt x="240791" y="210312"/>
                  </a:moveTo>
                  <a:lnTo>
                    <a:pt x="225551" y="231648"/>
                  </a:lnTo>
                  <a:lnTo>
                    <a:pt x="234695" y="237743"/>
                  </a:lnTo>
                  <a:lnTo>
                    <a:pt x="249936" y="219455"/>
                  </a:lnTo>
                  <a:lnTo>
                    <a:pt x="252984" y="213359"/>
                  </a:lnTo>
                  <a:lnTo>
                    <a:pt x="240791" y="213359"/>
                  </a:lnTo>
                  <a:lnTo>
                    <a:pt x="240791" y="210312"/>
                  </a:lnTo>
                  <a:close/>
                </a:path>
                <a:path w="338454" h="311150">
                  <a:moveTo>
                    <a:pt x="252984" y="198119"/>
                  </a:moveTo>
                  <a:lnTo>
                    <a:pt x="249936" y="201167"/>
                  </a:lnTo>
                  <a:lnTo>
                    <a:pt x="246887" y="207263"/>
                  </a:lnTo>
                  <a:lnTo>
                    <a:pt x="240791" y="213359"/>
                  </a:lnTo>
                  <a:lnTo>
                    <a:pt x="252984" y="213359"/>
                  </a:lnTo>
                  <a:lnTo>
                    <a:pt x="259079" y="207263"/>
                  </a:lnTo>
                  <a:lnTo>
                    <a:pt x="252984" y="198119"/>
                  </a:lnTo>
                  <a:close/>
                </a:path>
                <a:path w="338454" h="311150">
                  <a:moveTo>
                    <a:pt x="304800" y="167639"/>
                  </a:moveTo>
                  <a:lnTo>
                    <a:pt x="292607" y="167639"/>
                  </a:lnTo>
                  <a:lnTo>
                    <a:pt x="283463" y="170687"/>
                  </a:lnTo>
                  <a:lnTo>
                    <a:pt x="274319" y="176783"/>
                  </a:lnTo>
                  <a:lnTo>
                    <a:pt x="274319" y="179831"/>
                  </a:lnTo>
                  <a:lnTo>
                    <a:pt x="283463" y="182879"/>
                  </a:lnTo>
                  <a:lnTo>
                    <a:pt x="283463" y="185927"/>
                  </a:lnTo>
                  <a:lnTo>
                    <a:pt x="289560" y="179831"/>
                  </a:lnTo>
                  <a:lnTo>
                    <a:pt x="298703" y="173736"/>
                  </a:lnTo>
                  <a:lnTo>
                    <a:pt x="304800" y="167639"/>
                  </a:lnTo>
                  <a:close/>
                </a:path>
                <a:path w="338454" h="311150">
                  <a:moveTo>
                    <a:pt x="313943" y="155448"/>
                  </a:moveTo>
                  <a:lnTo>
                    <a:pt x="307848" y="155448"/>
                  </a:lnTo>
                  <a:lnTo>
                    <a:pt x="295655" y="161543"/>
                  </a:lnTo>
                  <a:lnTo>
                    <a:pt x="289560" y="167639"/>
                  </a:lnTo>
                  <a:lnTo>
                    <a:pt x="307848" y="167639"/>
                  </a:lnTo>
                  <a:lnTo>
                    <a:pt x="313943" y="164591"/>
                  </a:lnTo>
                  <a:lnTo>
                    <a:pt x="313943" y="155448"/>
                  </a:lnTo>
                  <a:close/>
                </a:path>
                <a:path w="338454" h="311150">
                  <a:moveTo>
                    <a:pt x="335279" y="112775"/>
                  </a:moveTo>
                  <a:lnTo>
                    <a:pt x="326136" y="112775"/>
                  </a:lnTo>
                  <a:lnTo>
                    <a:pt x="329184" y="118871"/>
                  </a:lnTo>
                  <a:lnTo>
                    <a:pt x="329184" y="128015"/>
                  </a:lnTo>
                  <a:lnTo>
                    <a:pt x="326136" y="137159"/>
                  </a:lnTo>
                  <a:lnTo>
                    <a:pt x="338327" y="140207"/>
                  </a:lnTo>
                  <a:lnTo>
                    <a:pt x="338327" y="118871"/>
                  </a:lnTo>
                  <a:lnTo>
                    <a:pt x="335279" y="112775"/>
                  </a:lnTo>
                  <a:close/>
                </a:path>
                <a:path w="338454" h="311150">
                  <a:moveTo>
                    <a:pt x="323088" y="97536"/>
                  </a:moveTo>
                  <a:lnTo>
                    <a:pt x="313943" y="103631"/>
                  </a:lnTo>
                  <a:lnTo>
                    <a:pt x="326136" y="115824"/>
                  </a:lnTo>
                  <a:lnTo>
                    <a:pt x="326136" y="112775"/>
                  </a:lnTo>
                  <a:lnTo>
                    <a:pt x="335279" y="112775"/>
                  </a:lnTo>
                  <a:lnTo>
                    <a:pt x="332231" y="106679"/>
                  </a:lnTo>
                  <a:lnTo>
                    <a:pt x="323088" y="97536"/>
                  </a:lnTo>
                  <a:close/>
                </a:path>
                <a:path w="338454" h="311150">
                  <a:moveTo>
                    <a:pt x="268224" y="54863"/>
                  </a:moveTo>
                  <a:lnTo>
                    <a:pt x="265175" y="54863"/>
                  </a:lnTo>
                  <a:lnTo>
                    <a:pt x="259079" y="64007"/>
                  </a:lnTo>
                  <a:lnTo>
                    <a:pt x="271272" y="76200"/>
                  </a:lnTo>
                  <a:lnTo>
                    <a:pt x="283463" y="82295"/>
                  </a:lnTo>
                  <a:lnTo>
                    <a:pt x="292607" y="88391"/>
                  </a:lnTo>
                  <a:lnTo>
                    <a:pt x="298703" y="79248"/>
                  </a:lnTo>
                  <a:lnTo>
                    <a:pt x="292608" y="76200"/>
                  </a:lnTo>
                  <a:lnTo>
                    <a:pt x="289560" y="76200"/>
                  </a:lnTo>
                  <a:lnTo>
                    <a:pt x="283463" y="70103"/>
                  </a:lnTo>
                  <a:lnTo>
                    <a:pt x="277367" y="67055"/>
                  </a:lnTo>
                  <a:lnTo>
                    <a:pt x="271272" y="60959"/>
                  </a:lnTo>
                  <a:lnTo>
                    <a:pt x="268224" y="54863"/>
                  </a:lnTo>
                  <a:close/>
                </a:path>
                <a:path w="338454" h="311150">
                  <a:moveTo>
                    <a:pt x="286512" y="73151"/>
                  </a:moveTo>
                  <a:lnTo>
                    <a:pt x="289560" y="76200"/>
                  </a:lnTo>
                  <a:lnTo>
                    <a:pt x="292608" y="76200"/>
                  </a:lnTo>
                  <a:lnTo>
                    <a:pt x="286512" y="73151"/>
                  </a:lnTo>
                  <a:close/>
                </a:path>
                <a:path w="338454" h="311150">
                  <a:moveTo>
                    <a:pt x="195072" y="30479"/>
                  </a:moveTo>
                  <a:lnTo>
                    <a:pt x="192024" y="39624"/>
                  </a:lnTo>
                  <a:lnTo>
                    <a:pt x="201167" y="42671"/>
                  </a:lnTo>
                  <a:lnTo>
                    <a:pt x="207263" y="45719"/>
                  </a:lnTo>
                  <a:lnTo>
                    <a:pt x="210312" y="45719"/>
                  </a:lnTo>
                  <a:lnTo>
                    <a:pt x="222503" y="51815"/>
                  </a:lnTo>
                  <a:lnTo>
                    <a:pt x="231648" y="54863"/>
                  </a:lnTo>
                  <a:lnTo>
                    <a:pt x="234695" y="45719"/>
                  </a:lnTo>
                  <a:lnTo>
                    <a:pt x="225551" y="42671"/>
                  </a:lnTo>
                  <a:lnTo>
                    <a:pt x="222503" y="39624"/>
                  </a:lnTo>
                  <a:lnTo>
                    <a:pt x="210312" y="33527"/>
                  </a:lnTo>
                  <a:lnTo>
                    <a:pt x="204215" y="33527"/>
                  </a:lnTo>
                  <a:lnTo>
                    <a:pt x="195072" y="30479"/>
                  </a:lnTo>
                  <a:close/>
                </a:path>
                <a:path w="338454" h="311150">
                  <a:moveTo>
                    <a:pt x="124967" y="6095"/>
                  </a:moveTo>
                  <a:lnTo>
                    <a:pt x="121919" y="18287"/>
                  </a:lnTo>
                  <a:lnTo>
                    <a:pt x="131063" y="18287"/>
                  </a:lnTo>
                  <a:lnTo>
                    <a:pt x="134112" y="21336"/>
                  </a:lnTo>
                  <a:lnTo>
                    <a:pt x="140207" y="21336"/>
                  </a:lnTo>
                  <a:lnTo>
                    <a:pt x="146303" y="24383"/>
                  </a:lnTo>
                  <a:lnTo>
                    <a:pt x="155448" y="27431"/>
                  </a:lnTo>
                  <a:lnTo>
                    <a:pt x="161543" y="30479"/>
                  </a:lnTo>
                  <a:lnTo>
                    <a:pt x="164591" y="21336"/>
                  </a:lnTo>
                  <a:lnTo>
                    <a:pt x="152400" y="15239"/>
                  </a:lnTo>
                  <a:lnTo>
                    <a:pt x="143255" y="12191"/>
                  </a:lnTo>
                  <a:lnTo>
                    <a:pt x="137160" y="9143"/>
                  </a:lnTo>
                  <a:lnTo>
                    <a:pt x="128015" y="9143"/>
                  </a:lnTo>
                  <a:lnTo>
                    <a:pt x="124967" y="6095"/>
                  </a:lnTo>
                  <a:close/>
                </a:path>
                <a:path w="338454" h="311150">
                  <a:moveTo>
                    <a:pt x="128015" y="6095"/>
                  </a:moveTo>
                  <a:lnTo>
                    <a:pt x="128015" y="9143"/>
                  </a:lnTo>
                  <a:lnTo>
                    <a:pt x="134112" y="9143"/>
                  </a:lnTo>
                  <a:lnTo>
                    <a:pt x="128015" y="609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5" name="object 30">
              <a:extLst>
                <a:ext uri="{FF2B5EF4-FFF2-40B4-BE49-F238E27FC236}">
                  <a16:creationId xmlns:a16="http://schemas.microsoft.com/office/drawing/2014/main" xmlns="" id="{185E117E-1FAD-6BB8-036E-96A404FEF5E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70904" y="2606040"/>
              <a:ext cx="545592" cy="326136"/>
            </a:xfrm>
            <a:prstGeom prst="rect">
              <a:avLst/>
            </a:prstGeom>
          </p:spPr>
        </p:pic>
        <p:sp>
          <p:nvSpPr>
            <p:cNvPr id="1136" name="object 31">
              <a:extLst>
                <a:ext uri="{FF2B5EF4-FFF2-40B4-BE49-F238E27FC236}">
                  <a16:creationId xmlns:a16="http://schemas.microsoft.com/office/drawing/2014/main" xmlns="" id="{F3997D0E-F1FD-0EF5-DC6C-57400DC21EDB}"/>
                </a:ext>
              </a:extLst>
            </p:cNvPr>
            <p:cNvSpPr/>
            <p:nvPr/>
          </p:nvSpPr>
          <p:spPr>
            <a:xfrm>
              <a:off x="6467856" y="2602992"/>
              <a:ext cx="548640" cy="335280"/>
            </a:xfrm>
            <a:custGeom>
              <a:avLst/>
              <a:gdLst/>
              <a:ahLst/>
              <a:cxnLst/>
              <a:rect l="l" t="t" r="r" b="b"/>
              <a:pathLst>
                <a:path w="548640" h="335280">
                  <a:moveTo>
                    <a:pt x="256032" y="9144"/>
                  </a:moveTo>
                  <a:lnTo>
                    <a:pt x="219455" y="27432"/>
                  </a:lnTo>
                  <a:lnTo>
                    <a:pt x="225551" y="39624"/>
                  </a:lnTo>
                  <a:lnTo>
                    <a:pt x="262127" y="18287"/>
                  </a:lnTo>
                  <a:lnTo>
                    <a:pt x="256032" y="9144"/>
                  </a:lnTo>
                  <a:close/>
                </a:path>
                <a:path w="548640" h="335280">
                  <a:moveTo>
                    <a:pt x="192024" y="42672"/>
                  </a:moveTo>
                  <a:lnTo>
                    <a:pt x="152400" y="57912"/>
                  </a:lnTo>
                  <a:lnTo>
                    <a:pt x="158496" y="67056"/>
                  </a:lnTo>
                  <a:lnTo>
                    <a:pt x="195072" y="51816"/>
                  </a:lnTo>
                  <a:lnTo>
                    <a:pt x="192024" y="42672"/>
                  </a:lnTo>
                  <a:close/>
                </a:path>
                <a:path w="548640" h="335280">
                  <a:moveTo>
                    <a:pt x="143724" y="121920"/>
                  </a:moveTo>
                  <a:lnTo>
                    <a:pt x="134112" y="121920"/>
                  </a:lnTo>
                  <a:lnTo>
                    <a:pt x="131064" y="124968"/>
                  </a:lnTo>
                  <a:lnTo>
                    <a:pt x="140208" y="131063"/>
                  </a:lnTo>
                  <a:lnTo>
                    <a:pt x="143255" y="128016"/>
                  </a:lnTo>
                  <a:lnTo>
                    <a:pt x="143724" y="121920"/>
                  </a:lnTo>
                  <a:close/>
                </a:path>
                <a:path w="548640" h="335280">
                  <a:moveTo>
                    <a:pt x="146303" y="88392"/>
                  </a:moveTo>
                  <a:lnTo>
                    <a:pt x="137160" y="88392"/>
                  </a:lnTo>
                  <a:lnTo>
                    <a:pt x="131064" y="124968"/>
                  </a:lnTo>
                  <a:lnTo>
                    <a:pt x="134112" y="121920"/>
                  </a:lnTo>
                  <a:lnTo>
                    <a:pt x="143724" y="121920"/>
                  </a:lnTo>
                  <a:lnTo>
                    <a:pt x="146303" y="88392"/>
                  </a:lnTo>
                  <a:close/>
                </a:path>
                <a:path w="548640" h="335280">
                  <a:moveTo>
                    <a:pt x="103632" y="161544"/>
                  </a:moveTo>
                  <a:lnTo>
                    <a:pt x="82296" y="176784"/>
                  </a:lnTo>
                  <a:lnTo>
                    <a:pt x="88392" y="185928"/>
                  </a:lnTo>
                  <a:lnTo>
                    <a:pt x="109727" y="170687"/>
                  </a:lnTo>
                  <a:lnTo>
                    <a:pt x="115824" y="164592"/>
                  </a:lnTo>
                  <a:lnTo>
                    <a:pt x="103632" y="164592"/>
                  </a:lnTo>
                  <a:lnTo>
                    <a:pt x="103632" y="161544"/>
                  </a:lnTo>
                  <a:close/>
                </a:path>
                <a:path w="548640" h="335280">
                  <a:moveTo>
                    <a:pt x="112775" y="152400"/>
                  </a:moveTo>
                  <a:lnTo>
                    <a:pt x="103632" y="164592"/>
                  </a:lnTo>
                  <a:lnTo>
                    <a:pt x="115824" y="164592"/>
                  </a:lnTo>
                  <a:lnTo>
                    <a:pt x="121920" y="158496"/>
                  </a:lnTo>
                  <a:lnTo>
                    <a:pt x="112775" y="152400"/>
                  </a:lnTo>
                  <a:close/>
                </a:path>
                <a:path w="548640" h="335280">
                  <a:moveTo>
                    <a:pt x="54864" y="195072"/>
                  </a:moveTo>
                  <a:lnTo>
                    <a:pt x="39624" y="204216"/>
                  </a:lnTo>
                  <a:lnTo>
                    <a:pt x="42672" y="204216"/>
                  </a:lnTo>
                  <a:lnTo>
                    <a:pt x="21336" y="216408"/>
                  </a:lnTo>
                  <a:lnTo>
                    <a:pt x="24384" y="225552"/>
                  </a:lnTo>
                  <a:lnTo>
                    <a:pt x="45720" y="213360"/>
                  </a:lnTo>
                  <a:lnTo>
                    <a:pt x="60960" y="204216"/>
                  </a:lnTo>
                  <a:lnTo>
                    <a:pt x="54864" y="195072"/>
                  </a:lnTo>
                  <a:close/>
                </a:path>
                <a:path w="548640" h="335280">
                  <a:moveTo>
                    <a:pt x="9144" y="237744"/>
                  </a:moveTo>
                  <a:lnTo>
                    <a:pt x="0" y="240792"/>
                  </a:lnTo>
                  <a:lnTo>
                    <a:pt x="3048" y="280416"/>
                  </a:lnTo>
                  <a:lnTo>
                    <a:pt x="12192" y="280416"/>
                  </a:lnTo>
                  <a:lnTo>
                    <a:pt x="9144" y="237744"/>
                  </a:lnTo>
                  <a:close/>
                </a:path>
                <a:path w="548640" h="335280">
                  <a:moveTo>
                    <a:pt x="24384" y="301752"/>
                  </a:moveTo>
                  <a:lnTo>
                    <a:pt x="18288" y="310896"/>
                  </a:lnTo>
                  <a:lnTo>
                    <a:pt x="36575" y="323088"/>
                  </a:lnTo>
                  <a:lnTo>
                    <a:pt x="57912" y="326136"/>
                  </a:lnTo>
                  <a:lnTo>
                    <a:pt x="57912" y="313944"/>
                  </a:lnTo>
                  <a:lnTo>
                    <a:pt x="42672" y="313944"/>
                  </a:lnTo>
                  <a:lnTo>
                    <a:pt x="24384" y="301752"/>
                  </a:lnTo>
                  <a:close/>
                </a:path>
                <a:path w="548640" h="335280">
                  <a:moveTo>
                    <a:pt x="131064" y="316992"/>
                  </a:moveTo>
                  <a:lnTo>
                    <a:pt x="91440" y="316992"/>
                  </a:lnTo>
                  <a:lnTo>
                    <a:pt x="88392" y="326136"/>
                  </a:lnTo>
                  <a:lnTo>
                    <a:pt x="131064" y="329184"/>
                  </a:lnTo>
                  <a:lnTo>
                    <a:pt x="131064" y="316992"/>
                  </a:lnTo>
                  <a:close/>
                </a:path>
                <a:path w="548640" h="335280">
                  <a:moveTo>
                    <a:pt x="204216" y="320040"/>
                  </a:moveTo>
                  <a:lnTo>
                    <a:pt x="164592" y="320040"/>
                  </a:lnTo>
                  <a:lnTo>
                    <a:pt x="161544" y="329184"/>
                  </a:lnTo>
                  <a:lnTo>
                    <a:pt x="204216" y="332232"/>
                  </a:lnTo>
                  <a:lnTo>
                    <a:pt x="204216" y="320040"/>
                  </a:lnTo>
                  <a:close/>
                </a:path>
                <a:path w="548640" h="335280">
                  <a:moveTo>
                    <a:pt x="277368" y="323088"/>
                  </a:moveTo>
                  <a:lnTo>
                    <a:pt x="237744" y="323088"/>
                  </a:lnTo>
                  <a:lnTo>
                    <a:pt x="234696" y="332232"/>
                  </a:lnTo>
                  <a:lnTo>
                    <a:pt x="277368" y="335280"/>
                  </a:lnTo>
                  <a:lnTo>
                    <a:pt x="277368" y="323088"/>
                  </a:lnTo>
                  <a:close/>
                </a:path>
                <a:path w="548640" h="335280">
                  <a:moveTo>
                    <a:pt x="350520" y="320040"/>
                  </a:moveTo>
                  <a:lnTo>
                    <a:pt x="307848" y="323088"/>
                  </a:lnTo>
                  <a:lnTo>
                    <a:pt x="310896" y="332232"/>
                  </a:lnTo>
                  <a:lnTo>
                    <a:pt x="350520" y="329184"/>
                  </a:lnTo>
                  <a:lnTo>
                    <a:pt x="350520" y="320040"/>
                  </a:lnTo>
                  <a:close/>
                </a:path>
                <a:path w="548640" h="335280">
                  <a:moveTo>
                    <a:pt x="417575" y="295656"/>
                  </a:moveTo>
                  <a:lnTo>
                    <a:pt x="377951" y="313944"/>
                  </a:lnTo>
                  <a:lnTo>
                    <a:pt x="384048" y="326136"/>
                  </a:lnTo>
                  <a:lnTo>
                    <a:pt x="420624" y="304800"/>
                  </a:lnTo>
                  <a:lnTo>
                    <a:pt x="417575" y="295656"/>
                  </a:lnTo>
                  <a:close/>
                </a:path>
                <a:path w="548640" h="335280">
                  <a:moveTo>
                    <a:pt x="487679" y="277368"/>
                  </a:moveTo>
                  <a:lnTo>
                    <a:pt x="448055" y="286512"/>
                  </a:lnTo>
                  <a:lnTo>
                    <a:pt x="451103" y="295656"/>
                  </a:lnTo>
                  <a:lnTo>
                    <a:pt x="490727" y="289560"/>
                  </a:lnTo>
                  <a:lnTo>
                    <a:pt x="487679" y="277368"/>
                  </a:lnTo>
                  <a:close/>
                </a:path>
                <a:path w="548640" h="335280">
                  <a:moveTo>
                    <a:pt x="539191" y="268224"/>
                  </a:moveTo>
                  <a:lnTo>
                    <a:pt x="530351" y="268224"/>
                  </a:lnTo>
                  <a:lnTo>
                    <a:pt x="527303" y="271272"/>
                  </a:lnTo>
                  <a:lnTo>
                    <a:pt x="518160" y="271272"/>
                  </a:lnTo>
                  <a:lnTo>
                    <a:pt x="521208" y="280416"/>
                  </a:lnTo>
                  <a:lnTo>
                    <a:pt x="536448" y="277368"/>
                  </a:lnTo>
                  <a:lnTo>
                    <a:pt x="538276" y="271272"/>
                  </a:lnTo>
                  <a:lnTo>
                    <a:pt x="527303" y="271272"/>
                  </a:lnTo>
                  <a:lnTo>
                    <a:pt x="528135" y="268778"/>
                  </a:lnTo>
                  <a:lnTo>
                    <a:pt x="539024" y="268778"/>
                  </a:lnTo>
                  <a:lnTo>
                    <a:pt x="539191" y="268224"/>
                  </a:lnTo>
                  <a:close/>
                </a:path>
                <a:path w="548640" h="335280">
                  <a:moveTo>
                    <a:pt x="530351" y="268224"/>
                  </a:moveTo>
                  <a:lnTo>
                    <a:pt x="528135" y="268778"/>
                  </a:lnTo>
                  <a:lnTo>
                    <a:pt x="527303" y="271272"/>
                  </a:lnTo>
                  <a:lnTo>
                    <a:pt x="530351" y="268224"/>
                  </a:lnTo>
                  <a:close/>
                </a:path>
                <a:path w="548640" h="335280">
                  <a:moveTo>
                    <a:pt x="536448" y="243840"/>
                  </a:moveTo>
                  <a:lnTo>
                    <a:pt x="528135" y="268778"/>
                  </a:lnTo>
                  <a:lnTo>
                    <a:pt x="530351" y="268224"/>
                  </a:lnTo>
                  <a:lnTo>
                    <a:pt x="539191" y="268224"/>
                  </a:lnTo>
                  <a:lnTo>
                    <a:pt x="545592" y="246887"/>
                  </a:lnTo>
                  <a:lnTo>
                    <a:pt x="536448" y="243840"/>
                  </a:lnTo>
                  <a:close/>
                </a:path>
                <a:path w="548640" h="335280">
                  <a:moveTo>
                    <a:pt x="540105" y="207263"/>
                  </a:moveTo>
                  <a:lnTo>
                    <a:pt x="524255" y="207263"/>
                  </a:lnTo>
                  <a:lnTo>
                    <a:pt x="542544" y="222504"/>
                  </a:lnTo>
                  <a:lnTo>
                    <a:pt x="548640" y="213360"/>
                  </a:lnTo>
                  <a:lnTo>
                    <a:pt x="540105" y="207263"/>
                  </a:lnTo>
                  <a:close/>
                </a:path>
                <a:path w="548640" h="335280">
                  <a:moveTo>
                    <a:pt x="509016" y="195072"/>
                  </a:moveTo>
                  <a:lnTo>
                    <a:pt x="505968" y="207263"/>
                  </a:lnTo>
                  <a:lnTo>
                    <a:pt x="524255" y="210312"/>
                  </a:lnTo>
                  <a:lnTo>
                    <a:pt x="524255" y="207263"/>
                  </a:lnTo>
                  <a:lnTo>
                    <a:pt x="540105" y="207263"/>
                  </a:lnTo>
                  <a:lnTo>
                    <a:pt x="527303" y="198120"/>
                  </a:lnTo>
                  <a:lnTo>
                    <a:pt x="509016" y="195072"/>
                  </a:lnTo>
                  <a:close/>
                </a:path>
                <a:path w="548640" h="335280">
                  <a:moveTo>
                    <a:pt x="435864" y="192024"/>
                  </a:moveTo>
                  <a:lnTo>
                    <a:pt x="432816" y="201168"/>
                  </a:lnTo>
                  <a:lnTo>
                    <a:pt x="475488" y="204216"/>
                  </a:lnTo>
                  <a:lnTo>
                    <a:pt x="475488" y="195072"/>
                  </a:lnTo>
                  <a:lnTo>
                    <a:pt x="435864" y="192024"/>
                  </a:lnTo>
                  <a:close/>
                </a:path>
                <a:path w="548640" h="335280">
                  <a:moveTo>
                    <a:pt x="390144" y="164592"/>
                  </a:moveTo>
                  <a:lnTo>
                    <a:pt x="381000" y="167640"/>
                  </a:lnTo>
                  <a:lnTo>
                    <a:pt x="384048" y="198120"/>
                  </a:lnTo>
                  <a:lnTo>
                    <a:pt x="402336" y="198120"/>
                  </a:lnTo>
                  <a:lnTo>
                    <a:pt x="402336" y="192024"/>
                  </a:lnTo>
                  <a:lnTo>
                    <a:pt x="393192" y="192024"/>
                  </a:lnTo>
                  <a:lnTo>
                    <a:pt x="390144" y="188975"/>
                  </a:lnTo>
                  <a:lnTo>
                    <a:pt x="392853" y="188975"/>
                  </a:lnTo>
                  <a:lnTo>
                    <a:pt x="390144" y="164592"/>
                  </a:lnTo>
                  <a:close/>
                </a:path>
                <a:path w="548640" h="335280">
                  <a:moveTo>
                    <a:pt x="392853" y="188975"/>
                  </a:moveTo>
                  <a:lnTo>
                    <a:pt x="390144" y="188975"/>
                  </a:lnTo>
                  <a:lnTo>
                    <a:pt x="393192" y="192024"/>
                  </a:lnTo>
                  <a:lnTo>
                    <a:pt x="392853" y="188975"/>
                  </a:lnTo>
                  <a:close/>
                </a:path>
                <a:path w="548640" h="335280">
                  <a:moveTo>
                    <a:pt x="402336" y="188975"/>
                  </a:moveTo>
                  <a:lnTo>
                    <a:pt x="392853" y="188975"/>
                  </a:lnTo>
                  <a:lnTo>
                    <a:pt x="393192" y="192024"/>
                  </a:lnTo>
                  <a:lnTo>
                    <a:pt x="402336" y="192024"/>
                  </a:lnTo>
                  <a:lnTo>
                    <a:pt x="402336" y="188975"/>
                  </a:lnTo>
                  <a:close/>
                </a:path>
                <a:path w="548640" h="335280">
                  <a:moveTo>
                    <a:pt x="384048" y="91440"/>
                  </a:moveTo>
                  <a:lnTo>
                    <a:pt x="374903" y="91440"/>
                  </a:lnTo>
                  <a:lnTo>
                    <a:pt x="374903" y="134112"/>
                  </a:lnTo>
                  <a:lnTo>
                    <a:pt x="387096" y="134112"/>
                  </a:lnTo>
                  <a:lnTo>
                    <a:pt x="384048" y="91440"/>
                  </a:lnTo>
                  <a:close/>
                </a:path>
                <a:path w="548640" h="335280">
                  <a:moveTo>
                    <a:pt x="350520" y="27432"/>
                  </a:moveTo>
                  <a:lnTo>
                    <a:pt x="344424" y="36575"/>
                  </a:lnTo>
                  <a:lnTo>
                    <a:pt x="350520" y="39624"/>
                  </a:lnTo>
                  <a:lnTo>
                    <a:pt x="368808" y="67056"/>
                  </a:lnTo>
                  <a:lnTo>
                    <a:pt x="377951" y="60960"/>
                  </a:lnTo>
                  <a:lnTo>
                    <a:pt x="356616" y="33528"/>
                  </a:lnTo>
                  <a:lnTo>
                    <a:pt x="350520" y="27432"/>
                  </a:lnTo>
                  <a:close/>
                </a:path>
                <a:path w="548640" h="335280">
                  <a:moveTo>
                    <a:pt x="323088" y="9144"/>
                  </a:moveTo>
                  <a:lnTo>
                    <a:pt x="310896" y="9144"/>
                  </a:lnTo>
                  <a:lnTo>
                    <a:pt x="308402" y="9698"/>
                  </a:lnTo>
                  <a:lnTo>
                    <a:pt x="316992" y="18287"/>
                  </a:lnTo>
                  <a:lnTo>
                    <a:pt x="323088" y="9144"/>
                  </a:lnTo>
                  <a:close/>
                </a:path>
                <a:path w="548640" h="335280">
                  <a:moveTo>
                    <a:pt x="310896" y="0"/>
                  </a:moveTo>
                  <a:lnTo>
                    <a:pt x="280416" y="6096"/>
                  </a:lnTo>
                  <a:lnTo>
                    <a:pt x="283464" y="15240"/>
                  </a:lnTo>
                  <a:lnTo>
                    <a:pt x="308402" y="9698"/>
                  </a:lnTo>
                  <a:lnTo>
                    <a:pt x="307848" y="9144"/>
                  </a:lnTo>
                  <a:lnTo>
                    <a:pt x="323088" y="9144"/>
                  </a:lnTo>
                  <a:lnTo>
                    <a:pt x="310896" y="0"/>
                  </a:lnTo>
                  <a:close/>
                </a:path>
                <a:path w="548640" h="335280">
                  <a:moveTo>
                    <a:pt x="310896" y="9144"/>
                  </a:moveTo>
                  <a:lnTo>
                    <a:pt x="307848" y="9144"/>
                  </a:lnTo>
                  <a:lnTo>
                    <a:pt x="308402" y="9698"/>
                  </a:lnTo>
                  <a:lnTo>
                    <a:pt x="310896" y="91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32">
              <a:extLst>
                <a:ext uri="{FF2B5EF4-FFF2-40B4-BE49-F238E27FC236}">
                  <a16:creationId xmlns:a16="http://schemas.microsoft.com/office/drawing/2014/main" xmlns="" id="{6CB4B63D-3751-EDB3-40A1-DB5F555DA4B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67984" y="3078480"/>
              <a:ext cx="129538" cy="80770"/>
            </a:xfrm>
            <a:prstGeom prst="rect">
              <a:avLst/>
            </a:prstGeom>
          </p:spPr>
        </p:pic>
        <p:pic>
          <p:nvPicPr>
            <p:cNvPr id="1138" name="object 33">
              <a:extLst>
                <a:ext uri="{FF2B5EF4-FFF2-40B4-BE49-F238E27FC236}">
                  <a16:creationId xmlns:a16="http://schemas.microsoft.com/office/drawing/2014/main" xmlns="" id="{D1F174A1-6CD6-56BD-A937-84450EE1374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69280" y="3051048"/>
              <a:ext cx="429768" cy="198119"/>
            </a:xfrm>
            <a:prstGeom prst="rect">
              <a:avLst/>
            </a:prstGeom>
          </p:spPr>
        </p:pic>
        <p:sp>
          <p:nvSpPr>
            <p:cNvPr id="1139" name="object 34">
              <a:extLst>
                <a:ext uri="{FF2B5EF4-FFF2-40B4-BE49-F238E27FC236}">
                  <a16:creationId xmlns:a16="http://schemas.microsoft.com/office/drawing/2014/main" xmlns="" id="{9093F626-0A48-0888-EE1C-D3772A6014A3}"/>
                </a:ext>
              </a:extLst>
            </p:cNvPr>
            <p:cNvSpPr/>
            <p:nvPr/>
          </p:nvSpPr>
          <p:spPr>
            <a:xfrm>
              <a:off x="5663184" y="3048000"/>
              <a:ext cx="439420" cy="207645"/>
            </a:xfrm>
            <a:custGeom>
              <a:avLst/>
              <a:gdLst/>
              <a:ahLst/>
              <a:cxnLst/>
              <a:rect l="l" t="t" r="r" b="b"/>
              <a:pathLst>
                <a:path w="439420" h="207645">
                  <a:moveTo>
                    <a:pt x="295655" y="0"/>
                  </a:moveTo>
                  <a:lnTo>
                    <a:pt x="256031" y="15239"/>
                  </a:lnTo>
                  <a:lnTo>
                    <a:pt x="259079" y="24384"/>
                  </a:lnTo>
                  <a:lnTo>
                    <a:pt x="298703" y="9144"/>
                  </a:lnTo>
                  <a:lnTo>
                    <a:pt x="295655" y="0"/>
                  </a:lnTo>
                  <a:close/>
                </a:path>
                <a:path w="439420" h="207645">
                  <a:moveTo>
                    <a:pt x="228600" y="27432"/>
                  </a:moveTo>
                  <a:lnTo>
                    <a:pt x="204215" y="36575"/>
                  </a:lnTo>
                  <a:lnTo>
                    <a:pt x="188975" y="39624"/>
                  </a:lnTo>
                  <a:lnTo>
                    <a:pt x="188975" y="48767"/>
                  </a:lnTo>
                  <a:lnTo>
                    <a:pt x="207263" y="45720"/>
                  </a:lnTo>
                  <a:lnTo>
                    <a:pt x="231648" y="36575"/>
                  </a:lnTo>
                  <a:lnTo>
                    <a:pt x="228600" y="27432"/>
                  </a:lnTo>
                  <a:close/>
                </a:path>
                <a:path w="439420" h="207645">
                  <a:moveTo>
                    <a:pt x="158495" y="45720"/>
                  </a:moveTo>
                  <a:lnTo>
                    <a:pt x="134112" y="48767"/>
                  </a:lnTo>
                  <a:lnTo>
                    <a:pt x="115824" y="54863"/>
                  </a:lnTo>
                  <a:lnTo>
                    <a:pt x="118871" y="64008"/>
                  </a:lnTo>
                  <a:lnTo>
                    <a:pt x="137160" y="57912"/>
                  </a:lnTo>
                  <a:lnTo>
                    <a:pt x="158495" y="54863"/>
                  </a:lnTo>
                  <a:lnTo>
                    <a:pt x="158495" y="45720"/>
                  </a:lnTo>
                  <a:close/>
                </a:path>
                <a:path w="439420" h="207645">
                  <a:moveTo>
                    <a:pt x="85343" y="60960"/>
                  </a:moveTo>
                  <a:lnTo>
                    <a:pt x="45719" y="73151"/>
                  </a:lnTo>
                  <a:lnTo>
                    <a:pt x="48767" y="82296"/>
                  </a:lnTo>
                  <a:lnTo>
                    <a:pt x="88391" y="73151"/>
                  </a:lnTo>
                  <a:lnTo>
                    <a:pt x="85343" y="60960"/>
                  </a:lnTo>
                  <a:close/>
                </a:path>
                <a:path w="439420" h="207645">
                  <a:moveTo>
                    <a:pt x="15239" y="79248"/>
                  </a:moveTo>
                  <a:lnTo>
                    <a:pt x="0" y="85344"/>
                  </a:lnTo>
                  <a:lnTo>
                    <a:pt x="6095" y="121920"/>
                  </a:lnTo>
                  <a:lnTo>
                    <a:pt x="15239" y="118872"/>
                  </a:lnTo>
                  <a:lnTo>
                    <a:pt x="12801" y="94487"/>
                  </a:lnTo>
                  <a:lnTo>
                    <a:pt x="9143" y="94487"/>
                  </a:lnTo>
                  <a:lnTo>
                    <a:pt x="12191" y="88391"/>
                  </a:lnTo>
                  <a:lnTo>
                    <a:pt x="17525" y="88391"/>
                  </a:lnTo>
                  <a:lnTo>
                    <a:pt x="15239" y="79248"/>
                  </a:lnTo>
                  <a:close/>
                </a:path>
                <a:path w="439420" h="207645">
                  <a:moveTo>
                    <a:pt x="12191" y="88391"/>
                  </a:moveTo>
                  <a:lnTo>
                    <a:pt x="9143" y="94487"/>
                  </a:lnTo>
                  <a:lnTo>
                    <a:pt x="12683" y="93308"/>
                  </a:lnTo>
                  <a:lnTo>
                    <a:pt x="12191" y="88391"/>
                  </a:lnTo>
                  <a:close/>
                </a:path>
                <a:path w="439420" h="207645">
                  <a:moveTo>
                    <a:pt x="12683" y="93308"/>
                  </a:moveTo>
                  <a:lnTo>
                    <a:pt x="9143" y="94487"/>
                  </a:lnTo>
                  <a:lnTo>
                    <a:pt x="12801" y="94487"/>
                  </a:lnTo>
                  <a:lnTo>
                    <a:pt x="12683" y="93308"/>
                  </a:lnTo>
                  <a:close/>
                </a:path>
                <a:path w="439420" h="207645">
                  <a:moveTo>
                    <a:pt x="17525" y="88391"/>
                  </a:moveTo>
                  <a:lnTo>
                    <a:pt x="12191" y="88391"/>
                  </a:lnTo>
                  <a:lnTo>
                    <a:pt x="12683" y="93308"/>
                  </a:lnTo>
                  <a:lnTo>
                    <a:pt x="18287" y="91439"/>
                  </a:lnTo>
                  <a:lnTo>
                    <a:pt x="17525" y="88391"/>
                  </a:lnTo>
                  <a:close/>
                </a:path>
                <a:path w="439420" h="207645">
                  <a:moveTo>
                    <a:pt x="24383" y="146303"/>
                  </a:moveTo>
                  <a:lnTo>
                    <a:pt x="15239" y="152400"/>
                  </a:lnTo>
                  <a:lnTo>
                    <a:pt x="36575" y="188975"/>
                  </a:lnTo>
                  <a:lnTo>
                    <a:pt x="45719" y="182879"/>
                  </a:lnTo>
                  <a:lnTo>
                    <a:pt x="24383" y="146303"/>
                  </a:lnTo>
                  <a:close/>
                </a:path>
                <a:path w="439420" h="207645">
                  <a:moveTo>
                    <a:pt x="106679" y="195072"/>
                  </a:moveTo>
                  <a:lnTo>
                    <a:pt x="64007" y="195072"/>
                  </a:lnTo>
                  <a:lnTo>
                    <a:pt x="64007" y="204215"/>
                  </a:lnTo>
                  <a:lnTo>
                    <a:pt x="79248" y="207263"/>
                  </a:lnTo>
                  <a:lnTo>
                    <a:pt x="106679" y="204215"/>
                  </a:lnTo>
                  <a:lnTo>
                    <a:pt x="106679" y="195072"/>
                  </a:lnTo>
                  <a:close/>
                </a:path>
                <a:path w="439420" h="207645">
                  <a:moveTo>
                    <a:pt x="179831" y="192024"/>
                  </a:moveTo>
                  <a:lnTo>
                    <a:pt x="137160" y="192024"/>
                  </a:lnTo>
                  <a:lnTo>
                    <a:pt x="137160" y="204215"/>
                  </a:lnTo>
                  <a:lnTo>
                    <a:pt x="179831" y="201167"/>
                  </a:lnTo>
                  <a:lnTo>
                    <a:pt x="179831" y="192024"/>
                  </a:lnTo>
                  <a:close/>
                </a:path>
                <a:path w="439420" h="207645">
                  <a:moveTo>
                    <a:pt x="252983" y="188975"/>
                  </a:moveTo>
                  <a:lnTo>
                    <a:pt x="210312" y="188975"/>
                  </a:lnTo>
                  <a:lnTo>
                    <a:pt x="210312" y="201167"/>
                  </a:lnTo>
                  <a:lnTo>
                    <a:pt x="252983" y="198120"/>
                  </a:lnTo>
                  <a:lnTo>
                    <a:pt x="252983" y="188975"/>
                  </a:lnTo>
                  <a:close/>
                </a:path>
                <a:path w="439420" h="207645">
                  <a:moveTo>
                    <a:pt x="326136" y="182879"/>
                  </a:moveTo>
                  <a:lnTo>
                    <a:pt x="310895" y="185927"/>
                  </a:lnTo>
                  <a:lnTo>
                    <a:pt x="283463" y="185927"/>
                  </a:lnTo>
                  <a:lnTo>
                    <a:pt x="283463" y="198120"/>
                  </a:lnTo>
                  <a:lnTo>
                    <a:pt x="310895" y="195072"/>
                  </a:lnTo>
                  <a:lnTo>
                    <a:pt x="326136" y="195072"/>
                  </a:lnTo>
                  <a:lnTo>
                    <a:pt x="326136" y="182879"/>
                  </a:lnTo>
                  <a:close/>
                </a:path>
                <a:path w="439420" h="207645">
                  <a:moveTo>
                    <a:pt x="399288" y="179832"/>
                  </a:moveTo>
                  <a:lnTo>
                    <a:pt x="356615" y="182879"/>
                  </a:lnTo>
                  <a:lnTo>
                    <a:pt x="359663" y="192024"/>
                  </a:lnTo>
                  <a:lnTo>
                    <a:pt x="399288" y="192024"/>
                  </a:lnTo>
                  <a:lnTo>
                    <a:pt x="399288" y="179832"/>
                  </a:lnTo>
                  <a:close/>
                </a:path>
                <a:path w="439420" h="207645">
                  <a:moveTo>
                    <a:pt x="435863" y="134112"/>
                  </a:moveTo>
                  <a:lnTo>
                    <a:pt x="423671" y="134112"/>
                  </a:lnTo>
                  <a:lnTo>
                    <a:pt x="423671" y="146303"/>
                  </a:lnTo>
                  <a:lnTo>
                    <a:pt x="417575" y="173736"/>
                  </a:lnTo>
                  <a:lnTo>
                    <a:pt x="429767" y="176784"/>
                  </a:lnTo>
                  <a:lnTo>
                    <a:pt x="435863" y="146303"/>
                  </a:lnTo>
                  <a:lnTo>
                    <a:pt x="435863" y="134112"/>
                  </a:lnTo>
                  <a:close/>
                </a:path>
                <a:path w="439420" h="207645">
                  <a:moveTo>
                    <a:pt x="429767" y="60960"/>
                  </a:moveTo>
                  <a:lnTo>
                    <a:pt x="426719" y="103632"/>
                  </a:lnTo>
                  <a:lnTo>
                    <a:pt x="438912" y="103632"/>
                  </a:lnTo>
                  <a:lnTo>
                    <a:pt x="438912" y="67055"/>
                  </a:lnTo>
                  <a:lnTo>
                    <a:pt x="432815" y="67055"/>
                  </a:lnTo>
                  <a:lnTo>
                    <a:pt x="429767" y="60960"/>
                  </a:lnTo>
                  <a:close/>
                </a:path>
                <a:path w="439420" h="207645">
                  <a:moveTo>
                    <a:pt x="438912" y="57912"/>
                  </a:moveTo>
                  <a:lnTo>
                    <a:pt x="435863" y="57912"/>
                  </a:lnTo>
                  <a:lnTo>
                    <a:pt x="432815" y="67055"/>
                  </a:lnTo>
                  <a:lnTo>
                    <a:pt x="438912" y="67055"/>
                  </a:lnTo>
                  <a:lnTo>
                    <a:pt x="438912" y="57912"/>
                  </a:lnTo>
                  <a:close/>
                </a:path>
                <a:path w="439420" h="207645">
                  <a:moveTo>
                    <a:pt x="374903" y="15239"/>
                  </a:moveTo>
                  <a:lnTo>
                    <a:pt x="371855" y="24384"/>
                  </a:lnTo>
                  <a:lnTo>
                    <a:pt x="405383" y="48767"/>
                  </a:lnTo>
                  <a:lnTo>
                    <a:pt x="411479" y="39624"/>
                  </a:lnTo>
                  <a:lnTo>
                    <a:pt x="374903" y="15239"/>
                  </a:lnTo>
                  <a:close/>
                </a:path>
                <a:path w="439420" h="207645">
                  <a:moveTo>
                    <a:pt x="301751" y="0"/>
                  </a:moveTo>
                  <a:lnTo>
                    <a:pt x="301751" y="9144"/>
                  </a:lnTo>
                  <a:lnTo>
                    <a:pt x="341375" y="18287"/>
                  </a:lnTo>
                  <a:lnTo>
                    <a:pt x="344424" y="914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0" name="object 35">
              <a:extLst>
                <a:ext uri="{FF2B5EF4-FFF2-40B4-BE49-F238E27FC236}">
                  <a16:creationId xmlns:a16="http://schemas.microsoft.com/office/drawing/2014/main" xmlns="" id="{A0BF34F8-3D98-1E6C-DCF6-710BCD1520B3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9048" y="3084576"/>
              <a:ext cx="710183" cy="195072"/>
            </a:xfrm>
            <a:prstGeom prst="rect">
              <a:avLst/>
            </a:prstGeom>
          </p:spPr>
        </p:pic>
        <p:sp>
          <p:nvSpPr>
            <p:cNvPr id="1141" name="object 36">
              <a:extLst>
                <a:ext uri="{FF2B5EF4-FFF2-40B4-BE49-F238E27FC236}">
                  <a16:creationId xmlns:a16="http://schemas.microsoft.com/office/drawing/2014/main" xmlns="" id="{C941C983-78B2-D1CB-BF9C-2DEDE6E1FE90}"/>
                </a:ext>
              </a:extLst>
            </p:cNvPr>
            <p:cNvSpPr/>
            <p:nvPr/>
          </p:nvSpPr>
          <p:spPr>
            <a:xfrm>
              <a:off x="6092952" y="3078480"/>
              <a:ext cx="716280" cy="204470"/>
            </a:xfrm>
            <a:custGeom>
              <a:avLst/>
              <a:gdLst/>
              <a:ahLst/>
              <a:cxnLst/>
              <a:rect l="l" t="t" r="r" b="b"/>
              <a:pathLst>
                <a:path w="716279" h="204470">
                  <a:moveTo>
                    <a:pt x="134112" y="48768"/>
                  </a:moveTo>
                  <a:lnTo>
                    <a:pt x="131063" y="60960"/>
                  </a:lnTo>
                  <a:lnTo>
                    <a:pt x="155448" y="67056"/>
                  </a:lnTo>
                  <a:lnTo>
                    <a:pt x="161544" y="67056"/>
                  </a:lnTo>
                  <a:lnTo>
                    <a:pt x="161544" y="54864"/>
                  </a:lnTo>
                  <a:lnTo>
                    <a:pt x="155448" y="54864"/>
                  </a:lnTo>
                  <a:lnTo>
                    <a:pt x="134112" y="48768"/>
                  </a:lnTo>
                  <a:close/>
                </a:path>
                <a:path w="716279" h="204470">
                  <a:moveTo>
                    <a:pt x="94487" y="39624"/>
                  </a:moveTo>
                  <a:lnTo>
                    <a:pt x="91439" y="48768"/>
                  </a:lnTo>
                  <a:lnTo>
                    <a:pt x="131063" y="60960"/>
                  </a:lnTo>
                  <a:lnTo>
                    <a:pt x="134112" y="48768"/>
                  </a:lnTo>
                  <a:lnTo>
                    <a:pt x="94487" y="39624"/>
                  </a:lnTo>
                  <a:close/>
                </a:path>
                <a:path w="716279" h="204470">
                  <a:moveTo>
                    <a:pt x="60960" y="39624"/>
                  </a:moveTo>
                  <a:lnTo>
                    <a:pt x="21336" y="51816"/>
                  </a:lnTo>
                  <a:lnTo>
                    <a:pt x="24384" y="60960"/>
                  </a:lnTo>
                  <a:lnTo>
                    <a:pt x="64008" y="48768"/>
                  </a:lnTo>
                  <a:lnTo>
                    <a:pt x="60960" y="39624"/>
                  </a:lnTo>
                  <a:close/>
                </a:path>
                <a:path w="716279" h="204470">
                  <a:moveTo>
                    <a:pt x="6096" y="79248"/>
                  </a:moveTo>
                  <a:lnTo>
                    <a:pt x="0" y="121920"/>
                  </a:lnTo>
                  <a:lnTo>
                    <a:pt x="6096" y="124968"/>
                  </a:lnTo>
                  <a:lnTo>
                    <a:pt x="11176" y="119887"/>
                  </a:lnTo>
                  <a:lnTo>
                    <a:pt x="9144" y="115824"/>
                  </a:lnTo>
                  <a:lnTo>
                    <a:pt x="12660" y="115824"/>
                  </a:lnTo>
                  <a:lnTo>
                    <a:pt x="15239" y="82296"/>
                  </a:lnTo>
                  <a:lnTo>
                    <a:pt x="6096" y="79248"/>
                  </a:lnTo>
                  <a:close/>
                </a:path>
                <a:path w="716279" h="204470">
                  <a:moveTo>
                    <a:pt x="12660" y="115824"/>
                  </a:moveTo>
                  <a:lnTo>
                    <a:pt x="9144" y="115824"/>
                  </a:lnTo>
                  <a:lnTo>
                    <a:pt x="12192" y="118872"/>
                  </a:lnTo>
                  <a:lnTo>
                    <a:pt x="11176" y="119887"/>
                  </a:lnTo>
                  <a:lnTo>
                    <a:pt x="12192" y="121920"/>
                  </a:lnTo>
                  <a:lnTo>
                    <a:pt x="12660" y="115824"/>
                  </a:lnTo>
                  <a:close/>
                </a:path>
                <a:path w="716279" h="204470">
                  <a:moveTo>
                    <a:pt x="9144" y="115824"/>
                  </a:moveTo>
                  <a:lnTo>
                    <a:pt x="11176" y="119887"/>
                  </a:lnTo>
                  <a:lnTo>
                    <a:pt x="12192" y="118872"/>
                  </a:lnTo>
                  <a:lnTo>
                    <a:pt x="9144" y="115824"/>
                  </a:lnTo>
                  <a:close/>
                </a:path>
                <a:path w="716279" h="204470">
                  <a:moveTo>
                    <a:pt x="36575" y="137160"/>
                  </a:moveTo>
                  <a:lnTo>
                    <a:pt x="30480" y="143256"/>
                  </a:lnTo>
                  <a:lnTo>
                    <a:pt x="42672" y="155448"/>
                  </a:lnTo>
                  <a:lnTo>
                    <a:pt x="70103" y="161544"/>
                  </a:lnTo>
                  <a:lnTo>
                    <a:pt x="73151" y="152400"/>
                  </a:lnTo>
                  <a:lnTo>
                    <a:pt x="54864" y="146304"/>
                  </a:lnTo>
                  <a:lnTo>
                    <a:pt x="48768" y="146304"/>
                  </a:lnTo>
                  <a:lnTo>
                    <a:pt x="36575" y="137160"/>
                  </a:lnTo>
                  <a:close/>
                </a:path>
                <a:path w="716279" h="204470">
                  <a:moveTo>
                    <a:pt x="45720" y="143256"/>
                  </a:moveTo>
                  <a:lnTo>
                    <a:pt x="48768" y="146304"/>
                  </a:lnTo>
                  <a:lnTo>
                    <a:pt x="54864" y="146304"/>
                  </a:lnTo>
                  <a:lnTo>
                    <a:pt x="45720" y="143256"/>
                  </a:lnTo>
                  <a:close/>
                </a:path>
                <a:path w="716279" h="204470">
                  <a:moveTo>
                    <a:pt x="103632" y="158496"/>
                  </a:moveTo>
                  <a:lnTo>
                    <a:pt x="100584" y="170687"/>
                  </a:lnTo>
                  <a:lnTo>
                    <a:pt x="121920" y="176784"/>
                  </a:lnTo>
                  <a:lnTo>
                    <a:pt x="143256" y="179832"/>
                  </a:lnTo>
                  <a:lnTo>
                    <a:pt x="143256" y="167640"/>
                  </a:lnTo>
                  <a:lnTo>
                    <a:pt x="124968" y="164592"/>
                  </a:lnTo>
                  <a:lnTo>
                    <a:pt x="103632" y="158496"/>
                  </a:lnTo>
                  <a:close/>
                </a:path>
                <a:path w="716279" h="204470">
                  <a:moveTo>
                    <a:pt x="173736" y="173736"/>
                  </a:moveTo>
                  <a:lnTo>
                    <a:pt x="173736" y="182880"/>
                  </a:lnTo>
                  <a:lnTo>
                    <a:pt x="204215" y="188975"/>
                  </a:lnTo>
                  <a:lnTo>
                    <a:pt x="213360" y="192024"/>
                  </a:lnTo>
                  <a:lnTo>
                    <a:pt x="216408" y="179832"/>
                  </a:lnTo>
                  <a:lnTo>
                    <a:pt x="207263" y="179832"/>
                  </a:lnTo>
                  <a:lnTo>
                    <a:pt x="173736" y="173736"/>
                  </a:lnTo>
                  <a:close/>
                </a:path>
                <a:path w="716279" h="204470">
                  <a:moveTo>
                    <a:pt x="246887" y="185928"/>
                  </a:moveTo>
                  <a:lnTo>
                    <a:pt x="243839" y="198120"/>
                  </a:lnTo>
                  <a:lnTo>
                    <a:pt x="286512" y="204216"/>
                  </a:lnTo>
                  <a:lnTo>
                    <a:pt x="289560" y="195072"/>
                  </a:lnTo>
                  <a:lnTo>
                    <a:pt x="246887" y="185928"/>
                  </a:lnTo>
                  <a:close/>
                </a:path>
                <a:path w="716279" h="204470">
                  <a:moveTo>
                    <a:pt x="353568" y="170687"/>
                  </a:moveTo>
                  <a:lnTo>
                    <a:pt x="313944" y="188975"/>
                  </a:lnTo>
                  <a:lnTo>
                    <a:pt x="320039" y="198120"/>
                  </a:lnTo>
                  <a:lnTo>
                    <a:pt x="356615" y="182880"/>
                  </a:lnTo>
                  <a:lnTo>
                    <a:pt x="353568" y="170687"/>
                  </a:lnTo>
                  <a:close/>
                </a:path>
                <a:path w="716279" h="204470">
                  <a:moveTo>
                    <a:pt x="423672" y="149352"/>
                  </a:moveTo>
                  <a:lnTo>
                    <a:pt x="387096" y="158496"/>
                  </a:lnTo>
                  <a:lnTo>
                    <a:pt x="381000" y="158496"/>
                  </a:lnTo>
                  <a:lnTo>
                    <a:pt x="387096" y="170687"/>
                  </a:lnTo>
                  <a:lnTo>
                    <a:pt x="390144" y="167640"/>
                  </a:lnTo>
                  <a:lnTo>
                    <a:pt x="426720" y="161544"/>
                  </a:lnTo>
                  <a:lnTo>
                    <a:pt x="423672" y="149352"/>
                  </a:lnTo>
                  <a:close/>
                </a:path>
                <a:path w="716279" h="204470">
                  <a:moveTo>
                    <a:pt x="496824" y="134112"/>
                  </a:moveTo>
                  <a:lnTo>
                    <a:pt x="487679" y="137160"/>
                  </a:lnTo>
                  <a:lnTo>
                    <a:pt x="454151" y="143256"/>
                  </a:lnTo>
                  <a:lnTo>
                    <a:pt x="457200" y="152400"/>
                  </a:lnTo>
                  <a:lnTo>
                    <a:pt x="490727" y="146304"/>
                  </a:lnTo>
                  <a:lnTo>
                    <a:pt x="496824" y="146304"/>
                  </a:lnTo>
                  <a:lnTo>
                    <a:pt x="496824" y="134112"/>
                  </a:lnTo>
                  <a:close/>
                </a:path>
                <a:path w="716279" h="204470">
                  <a:moveTo>
                    <a:pt x="569976" y="124968"/>
                  </a:moveTo>
                  <a:lnTo>
                    <a:pt x="527303" y="131064"/>
                  </a:lnTo>
                  <a:lnTo>
                    <a:pt x="527303" y="140208"/>
                  </a:lnTo>
                  <a:lnTo>
                    <a:pt x="569976" y="137160"/>
                  </a:lnTo>
                  <a:lnTo>
                    <a:pt x="569976" y="124968"/>
                  </a:lnTo>
                  <a:close/>
                </a:path>
                <a:path w="716279" h="204470">
                  <a:moveTo>
                    <a:pt x="637031" y="106680"/>
                  </a:moveTo>
                  <a:lnTo>
                    <a:pt x="597407" y="118872"/>
                  </a:lnTo>
                  <a:lnTo>
                    <a:pt x="600455" y="131064"/>
                  </a:lnTo>
                  <a:lnTo>
                    <a:pt x="640079" y="115824"/>
                  </a:lnTo>
                  <a:lnTo>
                    <a:pt x="637031" y="106680"/>
                  </a:lnTo>
                  <a:close/>
                </a:path>
                <a:path w="716279" h="204470">
                  <a:moveTo>
                    <a:pt x="707136" y="79248"/>
                  </a:moveTo>
                  <a:lnTo>
                    <a:pt x="667512" y="94487"/>
                  </a:lnTo>
                  <a:lnTo>
                    <a:pt x="670559" y="103632"/>
                  </a:lnTo>
                  <a:lnTo>
                    <a:pt x="710183" y="88392"/>
                  </a:lnTo>
                  <a:lnTo>
                    <a:pt x="707136" y="79248"/>
                  </a:lnTo>
                  <a:close/>
                </a:path>
                <a:path w="716279" h="204470">
                  <a:moveTo>
                    <a:pt x="697992" y="24384"/>
                  </a:moveTo>
                  <a:lnTo>
                    <a:pt x="707136" y="60960"/>
                  </a:lnTo>
                  <a:lnTo>
                    <a:pt x="716279" y="57912"/>
                  </a:lnTo>
                  <a:lnTo>
                    <a:pt x="709246" y="27432"/>
                  </a:lnTo>
                  <a:lnTo>
                    <a:pt x="701040" y="27432"/>
                  </a:lnTo>
                  <a:lnTo>
                    <a:pt x="697992" y="24384"/>
                  </a:lnTo>
                  <a:close/>
                </a:path>
                <a:path w="716279" h="204470">
                  <a:moveTo>
                    <a:pt x="697992" y="24384"/>
                  </a:moveTo>
                  <a:lnTo>
                    <a:pt x="697992" y="27432"/>
                  </a:lnTo>
                  <a:lnTo>
                    <a:pt x="698754" y="27432"/>
                  </a:lnTo>
                  <a:lnTo>
                    <a:pt x="697992" y="24384"/>
                  </a:lnTo>
                  <a:close/>
                </a:path>
                <a:path w="716279" h="204470">
                  <a:moveTo>
                    <a:pt x="707136" y="18287"/>
                  </a:moveTo>
                  <a:lnTo>
                    <a:pt x="697992" y="18287"/>
                  </a:lnTo>
                  <a:lnTo>
                    <a:pt x="697992" y="24384"/>
                  </a:lnTo>
                  <a:lnTo>
                    <a:pt x="701040" y="27432"/>
                  </a:lnTo>
                  <a:lnTo>
                    <a:pt x="709246" y="27432"/>
                  </a:lnTo>
                  <a:lnTo>
                    <a:pt x="707136" y="18287"/>
                  </a:lnTo>
                  <a:close/>
                </a:path>
                <a:path w="716279" h="204470">
                  <a:moveTo>
                    <a:pt x="627888" y="0"/>
                  </a:moveTo>
                  <a:lnTo>
                    <a:pt x="624840" y="0"/>
                  </a:lnTo>
                  <a:lnTo>
                    <a:pt x="627888" y="9144"/>
                  </a:lnTo>
                  <a:lnTo>
                    <a:pt x="624840" y="9144"/>
                  </a:lnTo>
                  <a:lnTo>
                    <a:pt x="667512" y="21336"/>
                  </a:lnTo>
                  <a:lnTo>
                    <a:pt x="667512" y="9144"/>
                  </a:lnTo>
                  <a:lnTo>
                    <a:pt x="627888" y="0"/>
                  </a:lnTo>
                  <a:close/>
                </a:path>
                <a:path w="716279" h="204470">
                  <a:moveTo>
                    <a:pt x="594359" y="3048"/>
                  </a:moveTo>
                  <a:lnTo>
                    <a:pt x="551688" y="6096"/>
                  </a:lnTo>
                  <a:lnTo>
                    <a:pt x="554736" y="15240"/>
                  </a:lnTo>
                  <a:lnTo>
                    <a:pt x="594359" y="12192"/>
                  </a:lnTo>
                  <a:lnTo>
                    <a:pt x="594359" y="3048"/>
                  </a:lnTo>
                  <a:close/>
                </a:path>
                <a:path w="716279" h="204470">
                  <a:moveTo>
                    <a:pt x="521207" y="12192"/>
                  </a:moveTo>
                  <a:lnTo>
                    <a:pt x="481583" y="21336"/>
                  </a:lnTo>
                  <a:lnTo>
                    <a:pt x="481583" y="30480"/>
                  </a:lnTo>
                  <a:lnTo>
                    <a:pt x="524255" y="21336"/>
                  </a:lnTo>
                  <a:lnTo>
                    <a:pt x="521207" y="12192"/>
                  </a:lnTo>
                  <a:close/>
                </a:path>
                <a:path w="716279" h="204470">
                  <a:moveTo>
                    <a:pt x="451103" y="27432"/>
                  </a:moveTo>
                  <a:lnTo>
                    <a:pt x="420624" y="30480"/>
                  </a:lnTo>
                  <a:lnTo>
                    <a:pt x="408432" y="36575"/>
                  </a:lnTo>
                  <a:lnTo>
                    <a:pt x="411479" y="45720"/>
                  </a:lnTo>
                  <a:lnTo>
                    <a:pt x="423672" y="42672"/>
                  </a:lnTo>
                  <a:lnTo>
                    <a:pt x="451103" y="36575"/>
                  </a:lnTo>
                  <a:lnTo>
                    <a:pt x="451103" y="27432"/>
                  </a:lnTo>
                  <a:close/>
                </a:path>
                <a:path w="716279" h="204470">
                  <a:moveTo>
                    <a:pt x="377951" y="42672"/>
                  </a:moveTo>
                  <a:lnTo>
                    <a:pt x="341375" y="51816"/>
                  </a:lnTo>
                  <a:lnTo>
                    <a:pt x="338327" y="51816"/>
                  </a:lnTo>
                  <a:lnTo>
                    <a:pt x="338327" y="64008"/>
                  </a:lnTo>
                  <a:lnTo>
                    <a:pt x="341375" y="64008"/>
                  </a:lnTo>
                  <a:lnTo>
                    <a:pt x="381000" y="51816"/>
                  </a:lnTo>
                  <a:lnTo>
                    <a:pt x="377951" y="42672"/>
                  </a:lnTo>
                  <a:close/>
                </a:path>
                <a:path w="716279" h="204470">
                  <a:moveTo>
                    <a:pt x="307848" y="57912"/>
                  </a:moveTo>
                  <a:lnTo>
                    <a:pt x="265175" y="64008"/>
                  </a:lnTo>
                  <a:lnTo>
                    <a:pt x="268224" y="73152"/>
                  </a:lnTo>
                  <a:lnTo>
                    <a:pt x="307848" y="67056"/>
                  </a:lnTo>
                  <a:lnTo>
                    <a:pt x="307848" y="57912"/>
                  </a:lnTo>
                  <a:close/>
                </a:path>
                <a:path w="716279" h="204470">
                  <a:moveTo>
                    <a:pt x="192024" y="57912"/>
                  </a:moveTo>
                  <a:lnTo>
                    <a:pt x="192024" y="67056"/>
                  </a:lnTo>
                  <a:lnTo>
                    <a:pt x="234696" y="70104"/>
                  </a:lnTo>
                  <a:lnTo>
                    <a:pt x="234696" y="60960"/>
                  </a:lnTo>
                  <a:lnTo>
                    <a:pt x="192024" y="5791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8" name="CaixaDeTexto 1157">
            <a:extLst>
              <a:ext uri="{FF2B5EF4-FFF2-40B4-BE49-F238E27FC236}">
                <a16:creationId xmlns:a16="http://schemas.microsoft.com/office/drawing/2014/main" xmlns="" id="{99483A35-3F17-B401-29E8-DF556E6B217B}"/>
              </a:ext>
            </a:extLst>
          </p:cNvPr>
          <p:cNvSpPr txBox="1"/>
          <p:nvPr/>
        </p:nvSpPr>
        <p:spPr>
          <a:xfrm>
            <a:off x="10354010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lang="pt-BR" sz="2400" dirty="0"/>
          </a:p>
        </p:txBody>
      </p:sp>
      <p:sp>
        <p:nvSpPr>
          <p:cNvPr id="1159" name="object 6">
            <a:extLst>
              <a:ext uri="{FF2B5EF4-FFF2-40B4-BE49-F238E27FC236}">
                <a16:creationId xmlns:a16="http://schemas.microsoft.com/office/drawing/2014/main" xmlns="" id="{A9DB4F33-ABEF-1CFA-8326-FB885179B9D6}"/>
              </a:ext>
            </a:extLst>
          </p:cNvPr>
          <p:cNvSpPr txBox="1"/>
          <p:nvPr/>
        </p:nvSpPr>
        <p:spPr>
          <a:xfrm>
            <a:off x="17717397" y="352107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0" name="object 6">
            <a:extLst>
              <a:ext uri="{FF2B5EF4-FFF2-40B4-BE49-F238E27FC236}">
                <a16:creationId xmlns:a16="http://schemas.microsoft.com/office/drawing/2014/main" xmlns="" id="{BE652A55-B247-3C80-B696-3BC8A293DEDE}"/>
              </a:ext>
            </a:extLst>
          </p:cNvPr>
          <p:cNvSpPr txBox="1"/>
          <p:nvPr/>
        </p:nvSpPr>
        <p:spPr>
          <a:xfrm>
            <a:off x="17315208" y="504099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1" name="object 6">
            <a:extLst>
              <a:ext uri="{FF2B5EF4-FFF2-40B4-BE49-F238E27FC236}">
                <a16:creationId xmlns:a16="http://schemas.microsoft.com/office/drawing/2014/main" xmlns="" id="{58B10289-36E8-E3A6-FE2C-18CA130573F6}"/>
              </a:ext>
            </a:extLst>
          </p:cNvPr>
          <p:cNvSpPr txBox="1"/>
          <p:nvPr/>
        </p:nvSpPr>
        <p:spPr>
          <a:xfrm>
            <a:off x="18478189" y="353718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2" name="object 6">
            <a:extLst>
              <a:ext uri="{FF2B5EF4-FFF2-40B4-BE49-F238E27FC236}">
                <a16:creationId xmlns:a16="http://schemas.microsoft.com/office/drawing/2014/main" xmlns="" id="{A15FEED4-AC53-FEC1-5470-61B549E6EF93}"/>
              </a:ext>
            </a:extLst>
          </p:cNvPr>
          <p:cNvSpPr txBox="1"/>
          <p:nvPr/>
        </p:nvSpPr>
        <p:spPr>
          <a:xfrm>
            <a:off x="19207875" y="528900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3" name="object 6">
            <a:extLst>
              <a:ext uri="{FF2B5EF4-FFF2-40B4-BE49-F238E27FC236}">
                <a16:creationId xmlns:a16="http://schemas.microsoft.com/office/drawing/2014/main" xmlns="" id="{8DFC6465-C5B9-0624-55C7-04B9B8486A63}"/>
              </a:ext>
            </a:extLst>
          </p:cNvPr>
          <p:cNvSpPr txBox="1"/>
          <p:nvPr/>
        </p:nvSpPr>
        <p:spPr>
          <a:xfrm>
            <a:off x="18373353" y="5522138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4" name="object 6">
            <a:extLst>
              <a:ext uri="{FF2B5EF4-FFF2-40B4-BE49-F238E27FC236}">
                <a16:creationId xmlns:a16="http://schemas.microsoft.com/office/drawing/2014/main" xmlns="" id="{502C9BC2-79E1-09C5-3CAB-1507E8A016A3}"/>
              </a:ext>
            </a:extLst>
          </p:cNvPr>
          <p:cNvSpPr txBox="1"/>
          <p:nvPr/>
        </p:nvSpPr>
        <p:spPr>
          <a:xfrm>
            <a:off x="17054784" y="6372143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6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5" name="object 6">
            <a:extLst>
              <a:ext uri="{FF2B5EF4-FFF2-40B4-BE49-F238E27FC236}">
                <a16:creationId xmlns:a16="http://schemas.microsoft.com/office/drawing/2014/main" xmlns="" id="{9F0F615C-E47F-0521-E61B-EB6DEC1FA66B}"/>
              </a:ext>
            </a:extLst>
          </p:cNvPr>
          <p:cNvSpPr txBox="1"/>
          <p:nvPr/>
        </p:nvSpPr>
        <p:spPr>
          <a:xfrm>
            <a:off x="16236410" y="580707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6" name="object 6">
            <a:extLst>
              <a:ext uri="{FF2B5EF4-FFF2-40B4-BE49-F238E27FC236}">
                <a16:creationId xmlns:a16="http://schemas.microsoft.com/office/drawing/2014/main" xmlns="" id="{A16D2437-A0AE-A0C3-4214-3A84C5820DE1}"/>
              </a:ext>
            </a:extLst>
          </p:cNvPr>
          <p:cNvSpPr txBox="1"/>
          <p:nvPr/>
        </p:nvSpPr>
        <p:spPr>
          <a:xfrm>
            <a:off x="17787675" y="8180611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7" name="object 6">
            <a:extLst>
              <a:ext uri="{FF2B5EF4-FFF2-40B4-BE49-F238E27FC236}">
                <a16:creationId xmlns:a16="http://schemas.microsoft.com/office/drawing/2014/main" xmlns="" id="{C5521BBF-FC5B-EEB6-43B7-8E285A939078}"/>
              </a:ext>
            </a:extLst>
          </p:cNvPr>
          <p:cNvSpPr txBox="1"/>
          <p:nvPr/>
        </p:nvSpPr>
        <p:spPr>
          <a:xfrm>
            <a:off x="15071662" y="883471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9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8" name="object 6">
            <a:extLst>
              <a:ext uri="{FF2B5EF4-FFF2-40B4-BE49-F238E27FC236}">
                <a16:creationId xmlns:a16="http://schemas.microsoft.com/office/drawing/2014/main" xmlns="" id="{CC5E3E6B-55A4-0845-C999-FE458040E481}"/>
              </a:ext>
            </a:extLst>
          </p:cNvPr>
          <p:cNvSpPr txBox="1"/>
          <p:nvPr/>
        </p:nvSpPr>
        <p:spPr>
          <a:xfrm>
            <a:off x="16326514" y="7860538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9" name="object 6">
            <a:extLst>
              <a:ext uri="{FF2B5EF4-FFF2-40B4-BE49-F238E27FC236}">
                <a16:creationId xmlns:a16="http://schemas.microsoft.com/office/drawing/2014/main" xmlns="" id="{709B57CC-10ED-1B65-357C-E7E564A9478C}"/>
              </a:ext>
            </a:extLst>
          </p:cNvPr>
          <p:cNvSpPr txBox="1"/>
          <p:nvPr/>
        </p:nvSpPr>
        <p:spPr>
          <a:xfrm>
            <a:off x="14575497" y="7082117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0" name="object 6">
            <a:extLst>
              <a:ext uri="{FF2B5EF4-FFF2-40B4-BE49-F238E27FC236}">
                <a16:creationId xmlns:a16="http://schemas.microsoft.com/office/drawing/2014/main" xmlns="" id="{71A83324-9EA3-081D-C2A3-E45F33EC8A57}"/>
              </a:ext>
            </a:extLst>
          </p:cNvPr>
          <p:cNvSpPr txBox="1"/>
          <p:nvPr/>
        </p:nvSpPr>
        <p:spPr>
          <a:xfrm>
            <a:off x="16662637" y="3781351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1" name="object 6">
            <a:extLst>
              <a:ext uri="{FF2B5EF4-FFF2-40B4-BE49-F238E27FC236}">
                <a16:creationId xmlns:a16="http://schemas.microsoft.com/office/drawing/2014/main" xmlns="" id="{BF07C55D-39B5-AE63-8DBF-81162125E352}"/>
              </a:ext>
            </a:extLst>
          </p:cNvPr>
          <p:cNvSpPr txBox="1"/>
          <p:nvPr/>
        </p:nvSpPr>
        <p:spPr>
          <a:xfrm>
            <a:off x="18241732" y="5902168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2" name="object 6">
            <a:extLst>
              <a:ext uri="{FF2B5EF4-FFF2-40B4-BE49-F238E27FC236}">
                <a16:creationId xmlns:a16="http://schemas.microsoft.com/office/drawing/2014/main" xmlns="" id="{184D845E-9F0A-D21B-14A0-9CD08C99871E}"/>
              </a:ext>
            </a:extLst>
          </p:cNvPr>
          <p:cNvSpPr txBox="1"/>
          <p:nvPr/>
        </p:nvSpPr>
        <p:spPr>
          <a:xfrm>
            <a:off x="18223489" y="6910144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3" name="CaixaDeTexto 1172">
            <a:extLst>
              <a:ext uri="{FF2B5EF4-FFF2-40B4-BE49-F238E27FC236}">
                <a16:creationId xmlns:a16="http://schemas.microsoft.com/office/drawing/2014/main" xmlns="" id="{0B35329F-C16E-BFF8-92C1-1725DAC175C8}"/>
              </a:ext>
            </a:extLst>
          </p:cNvPr>
          <p:cNvSpPr txBox="1"/>
          <p:nvPr/>
        </p:nvSpPr>
        <p:spPr>
          <a:xfrm>
            <a:off x="1800733" y="6940913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pc="180" dirty="0">
                <a:solidFill>
                  <a:srgbClr val="2D3193"/>
                </a:solidFill>
                <a:latin typeface="Impact"/>
              </a:rPr>
              <a:t>3 LOTES</a:t>
            </a:r>
          </a:p>
        </p:txBody>
      </p:sp>
      <p:sp>
        <p:nvSpPr>
          <p:cNvPr id="1174" name="CaixaDeTexto 1173">
            <a:extLst>
              <a:ext uri="{FF2B5EF4-FFF2-40B4-BE49-F238E27FC236}">
                <a16:creationId xmlns:a16="http://schemas.microsoft.com/office/drawing/2014/main" xmlns="" id="{A8EC80A4-EB2B-0402-0F2E-D1878A5FB656}"/>
              </a:ext>
            </a:extLst>
          </p:cNvPr>
          <p:cNvSpPr txBox="1"/>
          <p:nvPr/>
        </p:nvSpPr>
        <p:spPr>
          <a:xfrm>
            <a:off x="11325733" y="6950075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pc="180" dirty="0">
                <a:solidFill>
                  <a:srgbClr val="2D3193"/>
                </a:solidFill>
                <a:latin typeface="Impact"/>
              </a:rPr>
              <a:t>15 LOTES</a:t>
            </a:r>
          </a:p>
        </p:txBody>
      </p:sp>
    </p:spTree>
    <p:extLst>
      <p:ext uri="{BB962C8B-B14F-4D97-AF65-F5344CB8AC3E}">
        <p14:creationId xmlns:p14="http://schemas.microsoft.com/office/powerpoint/2010/main" val="320002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03B1C45E-F953-0AD3-F35C-F6461641F761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SANEAMENTO – CONSÓRCIOS MUNICIPAIS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82293208-BDE8-6F1A-F05B-ECB01689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509" y="1880162"/>
            <a:ext cx="8159348" cy="8569778"/>
          </a:xfrm>
          <a:prstGeom prst="rect">
            <a:avLst/>
          </a:prstGeom>
        </p:spPr>
      </p:pic>
      <p:grpSp>
        <p:nvGrpSpPr>
          <p:cNvPr id="9" name="object 50">
            <a:extLst>
              <a:ext uri="{FF2B5EF4-FFF2-40B4-BE49-F238E27FC236}">
                <a16:creationId xmlns:a16="http://schemas.microsoft.com/office/drawing/2014/main" xmlns="" id="{7641D839-D692-F603-8A2E-B23EB92FA61E}"/>
              </a:ext>
            </a:extLst>
          </p:cNvPr>
          <p:cNvGrpSpPr/>
          <p:nvPr/>
        </p:nvGrpSpPr>
        <p:grpSpPr>
          <a:xfrm>
            <a:off x="8933179" y="4295458"/>
            <a:ext cx="326431" cy="417979"/>
            <a:chOff x="11997258" y="7392619"/>
            <a:chExt cx="261620" cy="334992"/>
          </a:xfrm>
        </p:grpSpPr>
        <p:sp>
          <p:nvSpPr>
            <p:cNvPr id="11" name="object 51">
              <a:extLst>
                <a:ext uri="{FF2B5EF4-FFF2-40B4-BE49-F238E27FC236}">
                  <a16:creationId xmlns:a16="http://schemas.microsoft.com/office/drawing/2014/main" xmlns="" id="{D9BDB41A-F666-DE57-4DCE-EABA1511E648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52">
              <a:extLst>
                <a:ext uri="{FF2B5EF4-FFF2-40B4-BE49-F238E27FC236}">
                  <a16:creationId xmlns:a16="http://schemas.microsoft.com/office/drawing/2014/main" xmlns="" id="{5B5AA212-7228-56FC-1352-EC7D1BF98805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14" name="object 53">
              <a:extLst>
                <a:ext uri="{FF2B5EF4-FFF2-40B4-BE49-F238E27FC236}">
                  <a16:creationId xmlns:a16="http://schemas.microsoft.com/office/drawing/2014/main" xmlns="" id="{29386C92-780A-4AB2-9E3F-BBEEEA511B54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object 50">
            <a:extLst>
              <a:ext uri="{FF2B5EF4-FFF2-40B4-BE49-F238E27FC236}">
                <a16:creationId xmlns:a16="http://schemas.microsoft.com/office/drawing/2014/main" xmlns="" id="{97FD5A72-38EC-09FF-7030-A5DF0A9A1ADA}"/>
              </a:ext>
            </a:extLst>
          </p:cNvPr>
          <p:cNvGrpSpPr/>
          <p:nvPr/>
        </p:nvGrpSpPr>
        <p:grpSpPr>
          <a:xfrm>
            <a:off x="8798410" y="5118992"/>
            <a:ext cx="326431" cy="417979"/>
            <a:chOff x="11997258" y="7392619"/>
            <a:chExt cx="261620" cy="334992"/>
          </a:xfrm>
        </p:grpSpPr>
        <p:sp>
          <p:nvSpPr>
            <p:cNvPr id="16" name="object 51">
              <a:extLst>
                <a:ext uri="{FF2B5EF4-FFF2-40B4-BE49-F238E27FC236}">
                  <a16:creationId xmlns:a16="http://schemas.microsoft.com/office/drawing/2014/main" xmlns="" id="{B8741B46-CE70-4BD3-C034-DF404D4B47AD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52">
              <a:extLst>
                <a:ext uri="{FF2B5EF4-FFF2-40B4-BE49-F238E27FC236}">
                  <a16:creationId xmlns:a16="http://schemas.microsoft.com/office/drawing/2014/main" xmlns="" id="{F26FCA44-943E-43AB-A34F-A02B943DDE83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18" name="object 53">
              <a:extLst>
                <a:ext uri="{FF2B5EF4-FFF2-40B4-BE49-F238E27FC236}">
                  <a16:creationId xmlns:a16="http://schemas.microsoft.com/office/drawing/2014/main" xmlns="" id="{F2D1BD40-9187-FCA7-FA58-4F1B2903FBC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50">
            <a:extLst>
              <a:ext uri="{FF2B5EF4-FFF2-40B4-BE49-F238E27FC236}">
                <a16:creationId xmlns:a16="http://schemas.microsoft.com/office/drawing/2014/main" xmlns="" id="{AF0FFA8A-2A19-C568-63D8-120981B974B9}"/>
              </a:ext>
            </a:extLst>
          </p:cNvPr>
          <p:cNvGrpSpPr/>
          <p:nvPr/>
        </p:nvGrpSpPr>
        <p:grpSpPr>
          <a:xfrm>
            <a:off x="3497468" y="5118992"/>
            <a:ext cx="326431" cy="417979"/>
            <a:chOff x="11997258" y="7392619"/>
            <a:chExt cx="261620" cy="334992"/>
          </a:xfrm>
        </p:grpSpPr>
        <p:sp>
          <p:nvSpPr>
            <p:cNvPr id="20" name="object 51">
              <a:extLst>
                <a:ext uri="{FF2B5EF4-FFF2-40B4-BE49-F238E27FC236}">
                  <a16:creationId xmlns:a16="http://schemas.microsoft.com/office/drawing/2014/main" xmlns="" id="{22A679CE-0FFE-FC7C-DA9E-2783EFCFBCEA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52">
              <a:extLst>
                <a:ext uri="{FF2B5EF4-FFF2-40B4-BE49-F238E27FC236}">
                  <a16:creationId xmlns:a16="http://schemas.microsoft.com/office/drawing/2014/main" xmlns="" id="{BEAF03BF-0027-C2E1-3699-464C05A3FDD0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22" name="object 53">
              <a:extLst>
                <a:ext uri="{FF2B5EF4-FFF2-40B4-BE49-F238E27FC236}">
                  <a16:creationId xmlns:a16="http://schemas.microsoft.com/office/drawing/2014/main" xmlns="" id="{DC1F4A06-1F57-9E8E-4F84-A654E173C4B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object 50">
            <a:extLst>
              <a:ext uri="{FF2B5EF4-FFF2-40B4-BE49-F238E27FC236}">
                <a16:creationId xmlns:a16="http://schemas.microsoft.com/office/drawing/2014/main" xmlns="" id="{B9F8847B-7392-DA24-25F1-1A21173D46DD}"/>
              </a:ext>
            </a:extLst>
          </p:cNvPr>
          <p:cNvGrpSpPr/>
          <p:nvPr/>
        </p:nvGrpSpPr>
        <p:grpSpPr>
          <a:xfrm>
            <a:off x="5923323" y="9371783"/>
            <a:ext cx="326431" cy="417979"/>
            <a:chOff x="11997258" y="7392619"/>
            <a:chExt cx="261620" cy="334992"/>
          </a:xfrm>
        </p:grpSpPr>
        <p:sp>
          <p:nvSpPr>
            <p:cNvPr id="24" name="object 51">
              <a:extLst>
                <a:ext uri="{FF2B5EF4-FFF2-40B4-BE49-F238E27FC236}">
                  <a16:creationId xmlns:a16="http://schemas.microsoft.com/office/drawing/2014/main" xmlns="" id="{749ED416-2417-27BE-1CFB-0DAF51907B9A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52">
              <a:extLst>
                <a:ext uri="{FF2B5EF4-FFF2-40B4-BE49-F238E27FC236}">
                  <a16:creationId xmlns:a16="http://schemas.microsoft.com/office/drawing/2014/main" xmlns="" id="{A4E13D56-5FD9-97E3-4759-2A5F96273391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26" name="object 53">
              <a:extLst>
                <a:ext uri="{FF2B5EF4-FFF2-40B4-BE49-F238E27FC236}">
                  <a16:creationId xmlns:a16="http://schemas.microsoft.com/office/drawing/2014/main" xmlns="" id="{07BC33EC-024C-A8A8-805D-51B4D77034DF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object 50">
            <a:extLst>
              <a:ext uri="{FF2B5EF4-FFF2-40B4-BE49-F238E27FC236}">
                <a16:creationId xmlns:a16="http://schemas.microsoft.com/office/drawing/2014/main" xmlns="" id="{29D172CB-3D40-F0EA-3EAF-F7DB876A90E5}"/>
              </a:ext>
            </a:extLst>
          </p:cNvPr>
          <p:cNvGrpSpPr/>
          <p:nvPr/>
        </p:nvGrpSpPr>
        <p:grpSpPr>
          <a:xfrm>
            <a:off x="9292565" y="3980996"/>
            <a:ext cx="326431" cy="417979"/>
            <a:chOff x="11997258" y="7392619"/>
            <a:chExt cx="261620" cy="334992"/>
          </a:xfrm>
        </p:grpSpPr>
        <p:sp>
          <p:nvSpPr>
            <p:cNvPr id="28" name="object 51">
              <a:extLst>
                <a:ext uri="{FF2B5EF4-FFF2-40B4-BE49-F238E27FC236}">
                  <a16:creationId xmlns:a16="http://schemas.microsoft.com/office/drawing/2014/main" xmlns="" id="{22A1C324-98FA-9EA4-9377-378677E27359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52">
              <a:extLst>
                <a:ext uri="{FF2B5EF4-FFF2-40B4-BE49-F238E27FC236}">
                  <a16:creationId xmlns:a16="http://schemas.microsoft.com/office/drawing/2014/main" xmlns="" id="{2BAAFC75-40D7-845D-6F8E-69C19ABB108D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30" name="object 53">
              <a:extLst>
                <a:ext uri="{FF2B5EF4-FFF2-40B4-BE49-F238E27FC236}">
                  <a16:creationId xmlns:a16="http://schemas.microsoft.com/office/drawing/2014/main" xmlns="" id="{129EBFC0-EB14-4F1C-99BD-718A2B43B135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object 50">
            <a:extLst>
              <a:ext uri="{FF2B5EF4-FFF2-40B4-BE49-F238E27FC236}">
                <a16:creationId xmlns:a16="http://schemas.microsoft.com/office/drawing/2014/main" xmlns="" id="{8937C2EE-0E8D-966B-41A9-14319270787A}"/>
              </a:ext>
            </a:extLst>
          </p:cNvPr>
          <p:cNvGrpSpPr/>
          <p:nvPr/>
        </p:nvGrpSpPr>
        <p:grpSpPr>
          <a:xfrm>
            <a:off x="7450713" y="7664701"/>
            <a:ext cx="326431" cy="417979"/>
            <a:chOff x="11997258" y="7392619"/>
            <a:chExt cx="261620" cy="334992"/>
          </a:xfrm>
        </p:grpSpPr>
        <p:sp>
          <p:nvSpPr>
            <p:cNvPr id="32" name="object 51">
              <a:extLst>
                <a:ext uri="{FF2B5EF4-FFF2-40B4-BE49-F238E27FC236}">
                  <a16:creationId xmlns:a16="http://schemas.microsoft.com/office/drawing/2014/main" xmlns="" id="{907D3B7D-3C69-F52D-E40F-B13887064D00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52">
              <a:extLst>
                <a:ext uri="{FF2B5EF4-FFF2-40B4-BE49-F238E27FC236}">
                  <a16:creationId xmlns:a16="http://schemas.microsoft.com/office/drawing/2014/main" xmlns="" id="{FD6D7A91-CC41-B42E-F020-17E9C9767570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34" name="object 53">
              <a:extLst>
                <a:ext uri="{FF2B5EF4-FFF2-40B4-BE49-F238E27FC236}">
                  <a16:creationId xmlns:a16="http://schemas.microsoft.com/office/drawing/2014/main" xmlns="" id="{473DA33F-0DA2-40D1-40BB-741BDC7DF82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CaixaDeTexto 229">
            <a:extLst>
              <a:ext uri="{FF2B5EF4-FFF2-40B4-BE49-F238E27FC236}">
                <a16:creationId xmlns:a16="http://schemas.microsoft.com/office/drawing/2014/main" xmlns="" id="{FA9BC940-6E50-99AF-6FD8-98E8B5201D6B}"/>
              </a:ext>
            </a:extLst>
          </p:cNvPr>
          <p:cNvSpPr txBox="1"/>
          <p:nvPr/>
        </p:nvSpPr>
        <p:spPr>
          <a:xfrm>
            <a:off x="10080005" y="2718602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Esgotamento Sanitário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2400" b="1" dirty="0">
                <a:latin typeface="Calibri"/>
              </a:rPr>
              <a:t>-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Volta Redonda/RJ</a:t>
            </a:r>
          </a:p>
        </p:txBody>
      </p:sp>
      <p:sp>
        <p:nvSpPr>
          <p:cNvPr id="42" name="CaixaDeTexto 229">
            <a:extLst>
              <a:ext uri="{FF2B5EF4-FFF2-40B4-BE49-F238E27FC236}">
                <a16:creationId xmlns:a16="http://schemas.microsoft.com/office/drawing/2014/main" xmlns="" id="{809D2CDF-628B-F01F-A3FF-38DD6422B493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43" name="CaixaDeTexto 229">
            <a:extLst>
              <a:ext uri="{FF2B5EF4-FFF2-40B4-BE49-F238E27FC236}">
                <a16:creationId xmlns:a16="http://schemas.microsoft.com/office/drawing/2014/main" xmlns="" id="{F06A2F2C-CA4D-4673-A134-85E79CE60254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R$ 320 mi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9787AE8D-516D-D619-D3D2-0808B72CCDDC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CA690498-AA50-E713-058F-51487A936E70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xmlns="" id="{9CD2EDC4-3672-1A24-6742-7F873CD27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48" name="CaixaDeTexto 229">
            <a:extLst>
              <a:ext uri="{FF2B5EF4-FFF2-40B4-BE49-F238E27FC236}">
                <a16:creationId xmlns:a16="http://schemas.microsoft.com/office/drawing/2014/main" xmlns="" id="{500531BC-BD55-B378-3791-1CF336EDB08A}"/>
              </a:ext>
            </a:extLst>
          </p:cNvPr>
          <p:cNvSpPr txBox="1"/>
          <p:nvPr/>
        </p:nvSpPr>
        <p:spPr>
          <a:xfrm>
            <a:off x="15000401" y="2718602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São Gonçalo do Amarante/RN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aixaDeTexto 229">
            <a:extLst>
              <a:ext uri="{FF2B5EF4-FFF2-40B4-BE49-F238E27FC236}">
                <a16:creationId xmlns:a16="http://schemas.microsoft.com/office/drawing/2014/main" xmlns="" id="{B0FC4147-1181-4AD1-0D02-9AFED06661E0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50" name="CaixaDeTexto 229">
            <a:extLst>
              <a:ext uri="{FF2B5EF4-FFF2-40B4-BE49-F238E27FC236}">
                <a16:creationId xmlns:a16="http://schemas.microsoft.com/office/drawing/2014/main" xmlns="" id="{BB064C25-D15C-7A7A-DF86-548C36D0C38A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R$ 120 mi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74854971-D199-003C-3BCF-77024E49096E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EB52874-F8F8-0B1F-9E02-652CA13A1728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CFEFC31-CE1C-2D57-69B5-7DB298DA6162}"/>
              </a:ext>
            </a:extLst>
          </p:cNvPr>
          <p:cNvSpPr txBox="1"/>
          <p:nvPr/>
        </p:nvSpPr>
        <p:spPr>
          <a:xfrm>
            <a:off x="105141" y="6813219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24,4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8F0D3872-AD78-6AB2-9A28-E7A139A1ECCE}"/>
              </a:ext>
            </a:extLst>
          </p:cNvPr>
          <p:cNvSpPr txBox="1"/>
          <p:nvPr/>
        </p:nvSpPr>
        <p:spPr>
          <a:xfrm>
            <a:off x="791267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F1DB9CE-B832-C0F6-4E6B-2C659A6C7FE2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8" name="CaixaDeTexto 229">
            <a:extLst>
              <a:ext uri="{FF2B5EF4-FFF2-40B4-BE49-F238E27FC236}">
                <a16:creationId xmlns:a16="http://schemas.microsoft.com/office/drawing/2014/main" xmlns="" id="{7A3DD805-E4EA-8BF8-8D10-7B8690D4E47A}"/>
              </a:ext>
            </a:extLst>
          </p:cNvPr>
          <p:cNvSpPr txBox="1"/>
          <p:nvPr/>
        </p:nvSpPr>
        <p:spPr>
          <a:xfrm>
            <a:off x="10080005" y="5118315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Município de Porto Alegre/RS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229">
            <a:extLst>
              <a:ext uri="{FF2B5EF4-FFF2-40B4-BE49-F238E27FC236}">
                <a16:creationId xmlns:a16="http://schemas.microsoft.com/office/drawing/2014/main" xmlns="" id="{61E62F97-213A-66DE-4A7D-882C1E8B95C7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2" name="CaixaDeTexto 229">
            <a:extLst>
              <a:ext uri="{FF2B5EF4-FFF2-40B4-BE49-F238E27FC236}">
                <a16:creationId xmlns:a16="http://schemas.microsoft.com/office/drawing/2014/main" xmlns="" id="{45FCDE6E-5B53-558F-B83D-EEDA28ABDE92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R$ 5,3 bi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72E32F37-0D1F-8612-38F8-68E085C83891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BB7EF308-F586-6E73-E1C2-92CA8C34E6B7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229">
            <a:extLst>
              <a:ext uri="{FF2B5EF4-FFF2-40B4-BE49-F238E27FC236}">
                <a16:creationId xmlns:a16="http://schemas.microsoft.com/office/drawing/2014/main" xmlns="" id="{EA81AB16-C5CC-EC7D-9E8C-AC957DC040A7}"/>
              </a:ext>
            </a:extLst>
          </p:cNvPr>
          <p:cNvSpPr txBox="1"/>
          <p:nvPr/>
        </p:nvSpPr>
        <p:spPr>
          <a:xfrm>
            <a:off x="15000401" y="5118315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da Paraíba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aixaDeTexto 229">
            <a:extLst>
              <a:ext uri="{FF2B5EF4-FFF2-40B4-BE49-F238E27FC236}">
                <a16:creationId xmlns:a16="http://schemas.microsoft.com/office/drawing/2014/main" xmlns="" id="{79ACD423-4203-C225-FDA0-30000E20BD53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9" name="CaixaDeTexto 229">
            <a:extLst>
              <a:ext uri="{FF2B5EF4-FFF2-40B4-BE49-F238E27FC236}">
                <a16:creationId xmlns:a16="http://schemas.microsoft.com/office/drawing/2014/main" xmlns="" id="{1178E6F9-D8D3-9F9F-6564-080F1149BC66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R$ 5,8 bi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B6FBC739-1C13-4DBF-CD61-8EB6468A521A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xmlns="" id="{2AE3F40B-E067-0571-9DFA-A5BED058A294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ixaDeTexto 229">
            <a:extLst>
              <a:ext uri="{FF2B5EF4-FFF2-40B4-BE49-F238E27FC236}">
                <a16:creationId xmlns:a16="http://schemas.microsoft.com/office/drawing/2014/main" xmlns="" id="{C587861D-7938-669D-B4C9-3227A6D99F0B}"/>
              </a:ext>
            </a:extLst>
          </p:cNvPr>
          <p:cNvSpPr txBox="1"/>
          <p:nvPr/>
        </p:nvSpPr>
        <p:spPr>
          <a:xfrm>
            <a:off x="10080005" y="7613144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de Sergipe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CaixaDeTexto 229">
            <a:extLst>
              <a:ext uri="{FF2B5EF4-FFF2-40B4-BE49-F238E27FC236}">
                <a16:creationId xmlns:a16="http://schemas.microsoft.com/office/drawing/2014/main" xmlns="" id="{1DDDD458-96C4-C19C-C492-9F3BD4334B35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6" name="CaixaDeTexto 229">
            <a:extLst>
              <a:ext uri="{FF2B5EF4-FFF2-40B4-BE49-F238E27FC236}">
                <a16:creationId xmlns:a16="http://schemas.microsoft.com/office/drawing/2014/main" xmlns="" id="{959DA72D-61E5-E1DA-A126-B6C9328B70B8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24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R$ 6,2 bi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xmlns="" id="{974FE7B3-F305-4A8C-6F0B-6629DC0B5A61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xmlns="" id="{09A10C6F-4D3E-A72B-02EF-595F3FC24F18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aixaDeTexto 229">
            <a:extLst>
              <a:ext uri="{FF2B5EF4-FFF2-40B4-BE49-F238E27FC236}">
                <a16:creationId xmlns:a16="http://schemas.microsoft.com/office/drawing/2014/main" xmlns="" id="{75EE088F-7267-6DCF-9F9C-40DB608EF119}"/>
              </a:ext>
            </a:extLst>
          </p:cNvPr>
          <p:cNvSpPr txBox="1"/>
          <p:nvPr/>
        </p:nvSpPr>
        <p:spPr>
          <a:xfrm>
            <a:off x="15000401" y="7613144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de Rondônia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CaixaDeTexto 229">
            <a:extLst>
              <a:ext uri="{FF2B5EF4-FFF2-40B4-BE49-F238E27FC236}">
                <a16:creationId xmlns:a16="http://schemas.microsoft.com/office/drawing/2014/main" xmlns="" id="{504D58A3-FE90-16B0-C2B5-9B6C449DB53F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91" name="CaixaDeTexto 229">
            <a:extLst>
              <a:ext uri="{FF2B5EF4-FFF2-40B4-BE49-F238E27FC236}">
                <a16:creationId xmlns:a16="http://schemas.microsoft.com/office/drawing/2014/main" xmlns="" id="{D9C3FD3C-DEB3-3338-25A1-9E9D8474E87C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R$ 6,7 bi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xmlns="" id="{B2442B97-8FF8-2D59-F0F4-443914520AA9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xmlns="" id="{AEB6B333-857B-BBA0-C537-87133AD8D560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0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531491EB-D60C-19C8-D6AE-52375BB8BDF4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7" name="Agrupar 146">
            <a:extLst>
              <a:ext uri="{FF2B5EF4-FFF2-40B4-BE49-F238E27FC236}">
                <a16:creationId xmlns:a16="http://schemas.microsoft.com/office/drawing/2014/main" xmlns="" id="{FCFA71FF-EABB-9CE0-F0B7-7DCE1FF36695}"/>
              </a:ext>
            </a:extLst>
          </p:cNvPr>
          <p:cNvGrpSpPr/>
          <p:nvPr/>
        </p:nvGrpSpPr>
        <p:grpSpPr>
          <a:xfrm>
            <a:off x="1380633" y="1845060"/>
            <a:ext cx="8214217" cy="8627407"/>
            <a:chOff x="1589693" y="1979712"/>
            <a:chExt cx="6539359" cy="6868301"/>
          </a:xfrm>
        </p:grpSpPr>
        <p:pic>
          <p:nvPicPr>
            <p:cNvPr id="148" name="Gráfico 147">
              <a:extLst>
                <a:ext uri="{FF2B5EF4-FFF2-40B4-BE49-F238E27FC236}">
                  <a16:creationId xmlns:a16="http://schemas.microsoft.com/office/drawing/2014/main" xmlns="" id="{C353FA82-0733-B84B-4371-0DC63745A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89693" y="1979712"/>
              <a:ext cx="6539359" cy="6868301"/>
            </a:xfrm>
            <a:prstGeom prst="rect">
              <a:avLst/>
            </a:prstGeom>
          </p:spPr>
        </p:pic>
        <p:sp>
          <p:nvSpPr>
            <p:cNvPr id="149" name="object 38">
              <a:extLst>
                <a:ext uri="{FF2B5EF4-FFF2-40B4-BE49-F238E27FC236}">
                  <a16:creationId xmlns:a16="http://schemas.microsoft.com/office/drawing/2014/main" xmlns="" id="{92293D4E-D3C8-270F-5689-7601AA8396DB}"/>
                </a:ext>
              </a:extLst>
            </p:cNvPr>
            <p:cNvSpPr/>
            <p:nvPr/>
          </p:nvSpPr>
          <p:spPr>
            <a:xfrm>
              <a:off x="5925956" y="689942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object 38">
              <a:extLst>
                <a:ext uri="{FF2B5EF4-FFF2-40B4-BE49-F238E27FC236}">
                  <a16:creationId xmlns:a16="http://schemas.microsoft.com/office/drawing/2014/main" xmlns="" id="{750DED8C-C610-3214-2A54-B784535DA4DA}"/>
                </a:ext>
              </a:extLst>
            </p:cNvPr>
            <p:cNvSpPr/>
            <p:nvPr/>
          </p:nvSpPr>
          <p:spPr>
            <a:xfrm>
              <a:off x="5962325" y="6569429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object 38">
              <a:extLst>
                <a:ext uri="{FF2B5EF4-FFF2-40B4-BE49-F238E27FC236}">
                  <a16:creationId xmlns:a16="http://schemas.microsoft.com/office/drawing/2014/main" xmlns="" id="{609F162B-4185-578E-5CD7-C05BA857A40E}"/>
                </a:ext>
              </a:extLst>
            </p:cNvPr>
            <p:cNvSpPr/>
            <p:nvPr/>
          </p:nvSpPr>
          <p:spPr>
            <a:xfrm>
              <a:off x="5181452" y="2405516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object 38">
              <a:extLst>
                <a:ext uri="{FF2B5EF4-FFF2-40B4-BE49-F238E27FC236}">
                  <a16:creationId xmlns:a16="http://schemas.microsoft.com/office/drawing/2014/main" xmlns="" id="{4644D2E0-F2F8-0F96-6ED7-63AAA8CFC3D4}"/>
                </a:ext>
              </a:extLst>
            </p:cNvPr>
            <p:cNvSpPr/>
            <p:nvPr/>
          </p:nvSpPr>
          <p:spPr>
            <a:xfrm>
              <a:off x="5838165" y="6006695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bject 38">
              <a:extLst>
                <a:ext uri="{FF2B5EF4-FFF2-40B4-BE49-F238E27FC236}">
                  <a16:creationId xmlns:a16="http://schemas.microsoft.com/office/drawing/2014/main" xmlns="" id="{4BB7C2EB-87DB-8416-3416-D04B90B8814E}"/>
                </a:ext>
              </a:extLst>
            </p:cNvPr>
            <p:cNvSpPr/>
            <p:nvPr/>
          </p:nvSpPr>
          <p:spPr>
            <a:xfrm>
              <a:off x="5735551" y="637220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bject 38">
              <a:extLst>
                <a:ext uri="{FF2B5EF4-FFF2-40B4-BE49-F238E27FC236}">
                  <a16:creationId xmlns:a16="http://schemas.microsoft.com/office/drawing/2014/main" xmlns="" id="{C6EF6322-62F1-FC3F-AD71-0B5FC7AB7448}"/>
                </a:ext>
              </a:extLst>
            </p:cNvPr>
            <p:cNvSpPr/>
            <p:nvPr/>
          </p:nvSpPr>
          <p:spPr>
            <a:xfrm>
              <a:off x="5386680" y="656729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bject 38">
              <a:extLst>
                <a:ext uri="{FF2B5EF4-FFF2-40B4-BE49-F238E27FC236}">
                  <a16:creationId xmlns:a16="http://schemas.microsoft.com/office/drawing/2014/main" xmlns="" id="{695BF471-8DC3-F71B-7D3D-1ABB7A2B6255}"/>
                </a:ext>
              </a:extLst>
            </p:cNvPr>
            <p:cNvSpPr/>
            <p:nvPr/>
          </p:nvSpPr>
          <p:spPr>
            <a:xfrm>
              <a:off x="6198205" y="576013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bject 38">
              <a:extLst>
                <a:ext uri="{FF2B5EF4-FFF2-40B4-BE49-F238E27FC236}">
                  <a16:creationId xmlns:a16="http://schemas.microsoft.com/office/drawing/2014/main" xmlns="" id="{B9FC8291-DCC3-BB00-8608-2F17775F50DC}"/>
                </a:ext>
              </a:extLst>
            </p:cNvPr>
            <p:cNvSpPr/>
            <p:nvPr/>
          </p:nvSpPr>
          <p:spPr>
            <a:xfrm>
              <a:off x="5181452" y="77072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bject 38">
              <a:extLst>
                <a:ext uri="{FF2B5EF4-FFF2-40B4-BE49-F238E27FC236}">
                  <a16:creationId xmlns:a16="http://schemas.microsoft.com/office/drawing/2014/main" xmlns="" id="{E458D2E8-2DBF-E6A5-BDD8-559CDCE74413}"/>
                </a:ext>
              </a:extLst>
            </p:cNvPr>
            <p:cNvSpPr/>
            <p:nvPr/>
          </p:nvSpPr>
          <p:spPr>
            <a:xfrm>
              <a:off x="7782381" y="413995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bject 38">
              <a:extLst>
                <a:ext uri="{FF2B5EF4-FFF2-40B4-BE49-F238E27FC236}">
                  <a16:creationId xmlns:a16="http://schemas.microsoft.com/office/drawing/2014/main" xmlns="" id="{428B9728-B133-C1B4-0614-DF0939DC7F44}"/>
                </a:ext>
              </a:extLst>
            </p:cNvPr>
            <p:cNvSpPr/>
            <p:nvPr/>
          </p:nvSpPr>
          <p:spPr>
            <a:xfrm>
              <a:off x="5391966" y="786425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bject 38">
              <a:extLst>
                <a:ext uri="{FF2B5EF4-FFF2-40B4-BE49-F238E27FC236}">
                  <a16:creationId xmlns:a16="http://schemas.microsoft.com/office/drawing/2014/main" xmlns="" id="{B7164E6D-2474-C8D5-17BA-9EC8A3BD0498}"/>
                </a:ext>
              </a:extLst>
            </p:cNvPr>
            <p:cNvSpPr/>
            <p:nvPr/>
          </p:nvSpPr>
          <p:spPr>
            <a:xfrm>
              <a:off x="4834178" y="78596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bject 38">
              <a:extLst>
                <a:ext uri="{FF2B5EF4-FFF2-40B4-BE49-F238E27FC236}">
                  <a16:creationId xmlns:a16="http://schemas.microsoft.com/office/drawing/2014/main" xmlns="" id="{DE037A1D-5593-6FC1-9994-1829CDFEE904}"/>
                </a:ext>
              </a:extLst>
            </p:cNvPr>
            <p:cNvSpPr/>
            <p:nvPr/>
          </p:nvSpPr>
          <p:spPr>
            <a:xfrm>
              <a:off x="6594249" y="449999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RESÍDUOS SÓLIDOS URBANOS – CONSÓRCIOS MUNICIPAIS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950A4D9-43A4-5109-8553-A36F54D07AF5}"/>
              </a:ext>
            </a:extLst>
          </p:cNvPr>
          <p:cNvSpPr txBox="1"/>
          <p:nvPr/>
        </p:nvSpPr>
        <p:spPr>
          <a:xfrm>
            <a:off x="603250" y="6813219"/>
            <a:ext cx="352119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2,2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A5A0133D-A64A-6DED-5A9E-BBF7FE786855}"/>
              </a:ext>
            </a:extLst>
          </p:cNvPr>
          <p:cNvSpPr txBox="1"/>
          <p:nvPr/>
        </p:nvSpPr>
        <p:spPr>
          <a:xfrm>
            <a:off x="1289376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761BFCF-3D8F-F7F2-F9EA-FA7D0A0DFFCB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8" name="CaixaDeTexto 229">
            <a:extLst>
              <a:ext uri="{FF2B5EF4-FFF2-40B4-BE49-F238E27FC236}">
                <a16:creationId xmlns:a16="http://schemas.microsoft.com/office/drawing/2014/main" xmlns="" id="{A9FF4640-6454-4B41-7221-D5FCADF7F855}"/>
              </a:ext>
            </a:extLst>
          </p:cNvPr>
          <p:cNvSpPr txBox="1"/>
          <p:nvPr/>
        </p:nvSpPr>
        <p:spPr>
          <a:xfrm>
            <a:off x="10080005" y="2718602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de Municípios do Centro Oeste Mineiro - CIAS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229">
            <a:extLst>
              <a:ext uri="{FF2B5EF4-FFF2-40B4-BE49-F238E27FC236}">
                <a16:creationId xmlns:a16="http://schemas.microsoft.com/office/drawing/2014/main" xmlns="" id="{83251B5D-438C-180A-6F94-9819DA9D8CA9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0" name="CaixaDeTexto 229">
            <a:extLst>
              <a:ext uri="{FF2B5EF4-FFF2-40B4-BE49-F238E27FC236}">
                <a16:creationId xmlns:a16="http://schemas.microsoft.com/office/drawing/2014/main" xmlns="" id="{A7B2A8E5-763A-BD1C-055E-12D7E4DE3C1A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24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R$ 205,2 mi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5D08185-08CA-12C5-3158-79E6D454A701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A64DBBF-2FE7-C749-C778-B016D3B6C09C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xmlns="" id="{17D3DB16-4ABC-BC0A-0C44-69BEFFB7F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14" name="CaixaDeTexto 229">
            <a:extLst>
              <a:ext uri="{FF2B5EF4-FFF2-40B4-BE49-F238E27FC236}">
                <a16:creationId xmlns:a16="http://schemas.microsoft.com/office/drawing/2014/main" xmlns="" id="{B9165712-55F8-61CA-C12C-0FE5C56FD17F}"/>
              </a:ext>
            </a:extLst>
          </p:cNvPr>
          <p:cNvSpPr txBox="1"/>
          <p:nvPr/>
        </p:nvSpPr>
        <p:spPr>
          <a:xfrm>
            <a:off x="15000401" y="2718602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- Consórcio Mogiana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229">
            <a:extLst>
              <a:ext uri="{FF2B5EF4-FFF2-40B4-BE49-F238E27FC236}">
                <a16:creationId xmlns:a16="http://schemas.microsoft.com/office/drawing/2014/main" xmlns="" id="{855E1266-1F9C-5B14-12C1-69F75D9978ED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6" name="CaixaDeTexto 229">
            <a:extLst>
              <a:ext uri="{FF2B5EF4-FFF2-40B4-BE49-F238E27FC236}">
                <a16:creationId xmlns:a16="http://schemas.microsoft.com/office/drawing/2014/main" xmlns="" id="{5B77ED84-6FAE-F36E-583B-458F2A7A5170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R$ 392,8 mi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9003547B-F489-DFD4-020B-FF1578157A36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45F57918-AC4B-7EA1-B79F-696D0FF47CA5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229">
            <a:extLst>
              <a:ext uri="{FF2B5EF4-FFF2-40B4-BE49-F238E27FC236}">
                <a16:creationId xmlns:a16="http://schemas.microsoft.com/office/drawing/2014/main" xmlns="" id="{C42B0711-8FEB-39D9-BA3E-B62C16F61E2A}"/>
              </a:ext>
            </a:extLst>
          </p:cNvPr>
          <p:cNvSpPr txBox="1"/>
          <p:nvPr/>
        </p:nvSpPr>
        <p:spPr>
          <a:xfrm>
            <a:off x="10080005" y="5118315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CI Centro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ixaDeTexto 229">
            <a:extLst>
              <a:ext uri="{FF2B5EF4-FFF2-40B4-BE49-F238E27FC236}">
                <a16:creationId xmlns:a16="http://schemas.microsoft.com/office/drawing/2014/main" xmlns="" id="{A902DBA8-D233-6221-AB10-7AF32AD64F79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21" name="CaixaDeTexto 229">
            <a:extLst>
              <a:ext uri="{FF2B5EF4-FFF2-40B4-BE49-F238E27FC236}">
                <a16:creationId xmlns:a16="http://schemas.microsoft.com/office/drawing/2014/main" xmlns="" id="{6BF89889-72D2-EC03-0D4D-8FE94BE34E77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R$ 172,9 mi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9F81F3EB-6667-C7F6-665F-23AC3ACD53C4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446448CC-44AB-28EC-9360-E157190D4314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ixaDeTexto 229">
            <a:extLst>
              <a:ext uri="{FF2B5EF4-FFF2-40B4-BE49-F238E27FC236}">
                <a16:creationId xmlns:a16="http://schemas.microsoft.com/office/drawing/2014/main" xmlns="" id="{025D7111-A9E2-6484-36F3-3044FD864C80}"/>
              </a:ext>
            </a:extLst>
          </p:cNvPr>
          <p:cNvSpPr txBox="1"/>
          <p:nvPr/>
        </p:nvSpPr>
        <p:spPr>
          <a:xfrm>
            <a:off x="15000401" y="5118315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Oeste Paulista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ixaDeTexto 229">
            <a:extLst>
              <a:ext uri="{FF2B5EF4-FFF2-40B4-BE49-F238E27FC236}">
                <a16:creationId xmlns:a16="http://schemas.microsoft.com/office/drawing/2014/main" xmlns="" id="{4EFC337B-C853-5159-8455-BF414E9D9B1E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26" name="CaixaDeTexto 229">
            <a:extLst>
              <a:ext uri="{FF2B5EF4-FFF2-40B4-BE49-F238E27FC236}">
                <a16:creationId xmlns:a16="http://schemas.microsoft.com/office/drawing/2014/main" xmlns="" id="{E27695C5-91B9-A86F-405A-A1E7466F843B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R$ 124,3 mi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99BA7985-87FA-34C3-30A2-77353D798351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621FFCD7-1532-498F-FAA8-1C065CB2BE4F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ixaDeTexto 229">
            <a:extLst>
              <a:ext uri="{FF2B5EF4-FFF2-40B4-BE49-F238E27FC236}">
                <a16:creationId xmlns:a16="http://schemas.microsoft.com/office/drawing/2014/main" xmlns="" id="{75A8B557-7C77-DE0B-F2EE-8607542BB326}"/>
              </a:ext>
            </a:extLst>
          </p:cNvPr>
          <p:cNvSpPr txBox="1"/>
          <p:nvPr/>
        </p:nvSpPr>
        <p:spPr>
          <a:xfrm>
            <a:off x="10080005" y="7613144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CEMMIL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ixaDeTexto 229">
            <a:extLst>
              <a:ext uri="{FF2B5EF4-FFF2-40B4-BE49-F238E27FC236}">
                <a16:creationId xmlns:a16="http://schemas.microsoft.com/office/drawing/2014/main" xmlns="" id="{5D923861-971E-6636-1290-86540F2C7A07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1" name="CaixaDeTexto 229">
            <a:extLst>
              <a:ext uri="{FF2B5EF4-FFF2-40B4-BE49-F238E27FC236}">
                <a16:creationId xmlns:a16="http://schemas.microsoft.com/office/drawing/2014/main" xmlns="" id="{7284B32F-F17E-EDDF-61EA-7AA6F622017C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R$ 119,3 mi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475CC895-6BB7-8FCB-5197-D3B3C7230E33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66465890-9071-061B-861A-D1863365B875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229">
            <a:extLst>
              <a:ext uri="{FF2B5EF4-FFF2-40B4-BE49-F238E27FC236}">
                <a16:creationId xmlns:a16="http://schemas.microsoft.com/office/drawing/2014/main" xmlns="" id="{B9ACA65A-43C5-16A8-64AA-D901E16B5C6B}"/>
              </a:ext>
            </a:extLst>
          </p:cNvPr>
          <p:cNvSpPr txBox="1"/>
          <p:nvPr/>
        </p:nvSpPr>
        <p:spPr>
          <a:xfrm>
            <a:off x="15000401" y="7613144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Resíduos Sólidos - Estado do Amapá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ixaDeTexto 229">
            <a:extLst>
              <a:ext uri="{FF2B5EF4-FFF2-40B4-BE49-F238E27FC236}">
                <a16:creationId xmlns:a16="http://schemas.microsoft.com/office/drawing/2014/main" xmlns="" id="{54CA1A01-0266-BD4D-A9DE-8280B1AE0B16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6" name="CaixaDeTexto 229">
            <a:extLst>
              <a:ext uri="{FF2B5EF4-FFF2-40B4-BE49-F238E27FC236}">
                <a16:creationId xmlns:a16="http://schemas.microsoft.com/office/drawing/2014/main" xmlns="" id="{F7271F3E-D5FC-3FD5-457E-A798E550B306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R$ 215 mi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E5674D17-C271-ECAC-8E14-229963735620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87D4B5AC-F09A-2B52-9AE1-D953FED8D440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6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C8981DA3-C1A7-E694-5814-FB502CB3C9D6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RESÍDUOS SÓLIDOS URBANOS – CONSÓRCIOS MUNICIPAIS</a:t>
            </a: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F01DD473-F6F9-DD53-7665-2D54EF66E8EC}"/>
              </a:ext>
            </a:extLst>
          </p:cNvPr>
          <p:cNvGrpSpPr/>
          <p:nvPr/>
        </p:nvGrpSpPr>
        <p:grpSpPr>
          <a:xfrm>
            <a:off x="1380633" y="1845060"/>
            <a:ext cx="8214217" cy="8627407"/>
            <a:chOff x="1589693" y="1979712"/>
            <a:chExt cx="6539359" cy="6868301"/>
          </a:xfrm>
        </p:grpSpPr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xmlns="" id="{FA74B4DE-DF22-8D30-F8E6-C05E2761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89693" y="1979712"/>
              <a:ext cx="6539359" cy="6868301"/>
            </a:xfrm>
            <a:prstGeom prst="rect">
              <a:avLst/>
            </a:prstGeom>
          </p:spPr>
        </p:pic>
        <p:sp>
          <p:nvSpPr>
            <p:cNvPr id="50" name="object 38">
              <a:extLst>
                <a:ext uri="{FF2B5EF4-FFF2-40B4-BE49-F238E27FC236}">
                  <a16:creationId xmlns:a16="http://schemas.microsoft.com/office/drawing/2014/main" xmlns="" id="{960EF8E3-534D-7EEC-5533-3003AA9EC33E}"/>
                </a:ext>
              </a:extLst>
            </p:cNvPr>
            <p:cNvSpPr/>
            <p:nvPr/>
          </p:nvSpPr>
          <p:spPr>
            <a:xfrm>
              <a:off x="5925956" y="689942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8">
              <a:extLst>
                <a:ext uri="{FF2B5EF4-FFF2-40B4-BE49-F238E27FC236}">
                  <a16:creationId xmlns:a16="http://schemas.microsoft.com/office/drawing/2014/main" xmlns="" id="{80CF9F80-C7FD-D9AF-0C1E-FF07E2FE366B}"/>
                </a:ext>
              </a:extLst>
            </p:cNvPr>
            <p:cNvSpPr/>
            <p:nvPr/>
          </p:nvSpPr>
          <p:spPr>
            <a:xfrm>
              <a:off x="5962325" y="6569429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38">
              <a:extLst>
                <a:ext uri="{FF2B5EF4-FFF2-40B4-BE49-F238E27FC236}">
                  <a16:creationId xmlns:a16="http://schemas.microsoft.com/office/drawing/2014/main" xmlns="" id="{95F8D438-37AB-14ED-7BEE-45E18743967C}"/>
                </a:ext>
              </a:extLst>
            </p:cNvPr>
            <p:cNvSpPr/>
            <p:nvPr/>
          </p:nvSpPr>
          <p:spPr>
            <a:xfrm>
              <a:off x="5181452" y="2405516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xmlns="" id="{432F9A06-8F26-44CB-15D3-932C1405438E}"/>
                </a:ext>
              </a:extLst>
            </p:cNvPr>
            <p:cNvSpPr/>
            <p:nvPr/>
          </p:nvSpPr>
          <p:spPr>
            <a:xfrm>
              <a:off x="5838165" y="6006695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38">
              <a:extLst>
                <a:ext uri="{FF2B5EF4-FFF2-40B4-BE49-F238E27FC236}">
                  <a16:creationId xmlns:a16="http://schemas.microsoft.com/office/drawing/2014/main" xmlns="" id="{218DFAA5-9E08-D9A9-8FF7-29D010E29840}"/>
                </a:ext>
              </a:extLst>
            </p:cNvPr>
            <p:cNvSpPr/>
            <p:nvPr/>
          </p:nvSpPr>
          <p:spPr>
            <a:xfrm>
              <a:off x="5735551" y="637220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38">
              <a:extLst>
                <a:ext uri="{FF2B5EF4-FFF2-40B4-BE49-F238E27FC236}">
                  <a16:creationId xmlns:a16="http://schemas.microsoft.com/office/drawing/2014/main" xmlns="" id="{53842D83-F2B4-9B24-9067-112F215BC408}"/>
                </a:ext>
              </a:extLst>
            </p:cNvPr>
            <p:cNvSpPr/>
            <p:nvPr/>
          </p:nvSpPr>
          <p:spPr>
            <a:xfrm>
              <a:off x="5386680" y="656729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8">
              <a:extLst>
                <a:ext uri="{FF2B5EF4-FFF2-40B4-BE49-F238E27FC236}">
                  <a16:creationId xmlns:a16="http://schemas.microsoft.com/office/drawing/2014/main" xmlns="" id="{7D76E47E-8036-C889-E158-D05A33229E6A}"/>
                </a:ext>
              </a:extLst>
            </p:cNvPr>
            <p:cNvSpPr/>
            <p:nvPr/>
          </p:nvSpPr>
          <p:spPr>
            <a:xfrm>
              <a:off x="6198205" y="576013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38">
              <a:extLst>
                <a:ext uri="{FF2B5EF4-FFF2-40B4-BE49-F238E27FC236}">
                  <a16:creationId xmlns:a16="http://schemas.microsoft.com/office/drawing/2014/main" xmlns="" id="{BC9EF525-0413-992B-FAAB-4EB1CBEECF8A}"/>
                </a:ext>
              </a:extLst>
            </p:cNvPr>
            <p:cNvSpPr/>
            <p:nvPr/>
          </p:nvSpPr>
          <p:spPr>
            <a:xfrm>
              <a:off x="5181452" y="77072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38">
              <a:extLst>
                <a:ext uri="{FF2B5EF4-FFF2-40B4-BE49-F238E27FC236}">
                  <a16:creationId xmlns:a16="http://schemas.microsoft.com/office/drawing/2014/main" xmlns="" id="{42AD4D92-1025-575E-9CE8-1864DC20E22D}"/>
                </a:ext>
              </a:extLst>
            </p:cNvPr>
            <p:cNvSpPr/>
            <p:nvPr/>
          </p:nvSpPr>
          <p:spPr>
            <a:xfrm>
              <a:off x="7782381" y="413995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38">
              <a:extLst>
                <a:ext uri="{FF2B5EF4-FFF2-40B4-BE49-F238E27FC236}">
                  <a16:creationId xmlns:a16="http://schemas.microsoft.com/office/drawing/2014/main" xmlns="" id="{350D29F0-E0F9-50D5-E73E-159ADC68DE4E}"/>
                </a:ext>
              </a:extLst>
            </p:cNvPr>
            <p:cNvSpPr/>
            <p:nvPr/>
          </p:nvSpPr>
          <p:spPr>
            <a:xfrm>
              <a:off x="5391966" y="786425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38">
              <a:extLst>
                <a:ext uri="{FF2B5EF4-FFF2-40B4-BE49-F238E27FC236}">
                  <a16:creationId xmlns:a16="http://schemas.microsoft.com/office/drawing/2014/main" xmlns="" id="{F239D317-7406-EAEA-9E54-114123FC7980}"/>
                </a:ext>
              </a:extLst>
            </p:cNvPr>
            <p:cNvSpPr/>
            <p:nvPr/>
          </p:nvSpPr>
          <p:spPr>
            <a:xfrm>
              <a:off x="4834178" y="78596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38">
              <a:extLst>
                <a:ext uri="{FF2B5EF4-FFF2-40B4-BE49-F238E27FC236}">
                  <a16:creationId xmlns:a16="http://schemas.microsoft.com/office/drawing/2014/main" xmlns="" id="{0298A007-2775-7E08-90D6-715B52C50627}"/>
                </a:ext>
              </a:extLst>
            </p:cNvPr>
            <p:cNvSpPr/>
            <p:nvPr/>
          </p:nvSpPr>
          <p:spPr>
            <a:xfrm>
              <a:off x="6594249" y="449999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9CC88E37-574A-7C39-804B-C99911E05C32}"/>
              </a:ext>
            </a:extLst>
          </p:cNvPr>
          <p:cNvSpPr txBox="1"/>
          <p:nvPr/>
        </p:nvSpPr>
        <p:spPr>
          <a:xfrm>
            <a:off x="16224250" y="1197184"/>
            <a:ext cx="148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continuação</a:t>
            </a: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xmlns="" id="{6E6C22E4-1327-4D6B-0E10-FDFD38482193}"/>
              </a:ext>
            </a:extLst>
          </p:cNvPr>
          <p:cNvSpPr txBox="1"/>
          <p:nvPr/>
        </p:nvSpPr>
        <p:spPr>
          <a:xfrm>
            <a:off x="603250" y="6813219"/>
            <a:ext cx="352119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2,2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69" name="object 3">
            <a:extLst>
              <a:ext uri="{FF2B5EF4-FFF2-40B4-BE49-F238E27FC236}">
                <a16:creationId xmlns:a16="http://schemas.microsoft.com/office/drawing/2014/main" xmlns="" id="{00F48FE5-B55B-C454-F9A4-396904AB8E39}"/>
              </a:ext>
            </a:extLst>
          </p:cNvPr>
          <p:cNvSpPr txBox="1"/>
          <p:nvPr/>
        </p:nvSpPr>
        <p:spPr>
          <a:xfrm>
            <a:off x="1289376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8A3A4597-1E60-FC08-E78E-B7D0486092E1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10" name="CaixaDeTexto 229">
            <a:extLst>
              <a:ext uri="{FF2B5EF4-FFF2-40B4-BE49-F238E27FC236}">
                <a16:creationId xmlns:a16="http://schemas.microsoft.com/office/drawing/2014/main" xmlns="" id="{37B76B65-F147-FD46-ED87-A585E165DCF1}"/>
              </a:ext>
            </a:extLst>
          </p:cNvPr>
          <p:cNvSpPr txBox="1"/>
          <p:nvPr/>
        </p:nvSpPr>
        <p:spPr>
          <a:xfrm>
            <a:off x="10080005" y="2718602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Rio dos Sinos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aixaDeTexto 229">
            <a:extLst>
              <a:ext uri="{FF2B5EF4-FFF2-40B4-BE49-F238E27FC236}">
                <a16:creationId xmlns:a16="http://schemas.microsoft.com/office/drawing/2014/main" xmlns="" id="{55B5E2F4-860C-899D-121E-88170A23F8CF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64" name="CaixaDeTexto 229">
            <a:extLst>
              <a:ext uri="{FF2B5EF4-FFF2-40B4-BE49-F238E27FC236}">
                <a16:creationId xmlns:a16="http://schemas.microsoft.com/office/drawing/2014/main" xmlns="" id="{667C688B-AAFF-4AE1-DF50-61844ABD6E5D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R$ 202 mi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xmlns="" id="{E6A9338C-B3A3-3B91-15A6-3E2E16AE31A5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E2BC98E6-20E4-8102-7F8F-FD29E1DA86E7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Gráfico 66">
            <a:extLst>
              <a:ext uri="{FF2B5EF4-FFF2-40B4-BE49-F238E27FC236}">
                <a16:creationId xmlns:a16="http://schemas.microsoft.com/office/drawing/2014/main" xmlns="" id="{7145EA34-C773-E365-7699-A2F9604B4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71" name="CaixaDeTexto 229">
            <a:extLst>
              <a:ext uri="{FF2B5EF4-FFF2-40B4-BE49-F238E27FC236}">
                <a16:creationId xmlns:a16="http://schemas.microsoft.com/office/drawing/2014/main" xmlns="" id="{49D86103-5FBF-106F-2536-7C439C7B600C}"/>
              </a:ext>
            </a:extLst>
          </p:cNvPr>
          <p:cNvSpPr txBox="1"/>
          <p:nvPr/>
        </p:nvSpPr>
        <p:spPr>
          <a:xfrm>
            <a:off x="15000401" y="2718602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CONSAÚDE - 19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CaixaDeTexto 229">
            <a:extLst>
              <a:ext uri="{FF2B5EF4-FFF2-40B4-BE49-F238E27FC236}">
                <a16:creationId xmlns:a16="http://schemas.microsoft.com/office/drawing/2014/main" xmlns="" id="{A71DC2E0-E9D4-6C8F-FFF5-B5AFACB4C64E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73" name="CaixaDeTexto 229">
            <a:extLst>
              <a:ext uri="{FF2B5EF4-FFF2-40B4-BE49-F238E27FC236}">
                <a16:creationId xmlns:a16="http://schemas.microsoft.com/office/drawing/2014/main" xmlns="" id="{1A4BBA1B-F7B9-6A3F-64BF-C0BF8F4B54C4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R$ 143,1 mi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416D4CB6-0880-4764-C954-72B8F9D25D5F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xmlns="" id="{11876B41-B42F-441C-55BD-840C1A10A82E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aixaDeTexto 229">
            <a:extLst>
              <a:ext uri="{FF2B5EF4-FFF2-40B4-BE49-F238E27FC236}">
                <a16:creationId xmlns:a16="http://schemas.microsoft.com/office/drawing/2014/main" xmlns="" id="{46145200-6CE2-007C-5E69-7867EC50438B}"/>
              </a:ext>
            </a:extLst>
          </p:cNvPr>
          <p:cNvSpPr txBox="1"/>
          <p:nvPr/>
        </p:nvSpPr>
        <p:spPr>
          <a:xfrm>
            <a:off x="10080005" y="5118315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CIDES - 14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CaixaDeTexto 229">
            <a:extLst>
              <a:ext uri="{FF2B5EF4-FFF2-40B4-BE49-F238E27FC236}">
                <a16:creationId xmlns:a16="http://schemas.microsoft.com/office/drawing/2014/main" xmlns="" id="{6344892E-7E82-9DBB-2C24-B2B122C8CD39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78" name="CaixaDeTexto 229">
            <a:extLst>
              <a:ext uri="{FF2B5EF4-FFF2-40B4-BE49-F238E27FC236}">
                <a16:creationId xmlns:a16="http://schemas.microsoft.com/office/drawing/2014/main" xmlns="" id="{31899026-B2FE-5581-CF24-1D63E742C025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R$ 91,5 mi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954D5D47-553B-A0B2-106E-FACF3A1669B5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xmlns="" id="{750EFA83-5D8B-A9CB-1A19-74E4DC475F5B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CaixaDeTexto 229">
            <a:extLst>
              <a:ext uri="{FF2B5EF4-FFF2-40B4-BE49-F238E27FC236}">
                <a16:creationId xmlns:a16="http://schemas.microsoft.com/office/drawing/2014/main" xmlns="" id="{862A85FE-4022-B236-13E5-A878E7B3D047}"/>
              </a:ext>
            </a:extLst>
          </p:cNvPr>
          <p:cNvSpPr txBox="1"/>
          <p:nvPr/>
        </p:nvSpPr>
        <p:spPr>
          <a:xfrm>
            <a:off x="15000401" y="5118315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CONIAPE - 12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CaixaDeTexto 229">
            <a:extLst>
              <a:ext uri="{FF2B5EF4-FFF2-40B4-BE49-F238E27FC236}">
                <a16:creationId xmlns:a16="http://schemas.microsoft.com/office/drawing/2014/main" xmlns="" id="{FF36BEAC-55C1-622A-107D-C7E7790B10CE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3" name="CaixaDeTexto 229">
            <a:extLst>
              <a:ext uri="{FF2B5EF4-FFF2-40B4-BE49-F238E27FC236}">
                <a16:creationId xmlns:a16="http://schemas.microsoft.com/office/drawing/2014/main" xmlns="" id="{BE4AA1BD-DD13-630D-1753-1469E7A18308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R$ 144 mi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xmlns="" id="{FFB64D32-414F-087C-8531-DA4DE0890147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xmlns="" id="{92C691F3-4F0D-9B3A-76B0-E0BAD436AD63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aixaDeTexto 229">
            <a:extLst>
              <a:ext uri="{FF2B5EF4-FFF2-40B4-BE49-F238E27FC236}">
                <a16:creationId xmlns:a16="http://schemas.microsoft.com/office/drawing/2014/main" xmlns="" id="{63F9F8E3-0424-BDED-D4BF-7C89EBD31F02}"/>
              </a:ext>
            </a:extLst>
          </p:cNvPr>
          <p:cNvSpPr txBox="1"/>
          <p:nvPr/>
        </p:nvSpPr>
        <p:spPr>
          <a:xfrm>
            <a:off x="10080005" y="7613144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CONTESF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CaixaDeTexto 229">
            <a:extLst>
              <a:ext uri="{FF2B5EF4-FFF2-40B4-BE49-F238E27FC236}">
                <a16:creationId xmlns:a16="http://schemas.microsoft.com/office/drawing/2014/main" xmlns="" id="{D13AF10A-746C-D514-B259-232E2BCD7C55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8" name="CaixaDeTexto 229">
            <a:extLst>
              <a:ext uri="{FF2B5EF4-FFF2-40B4-BE49-F238E27FC236}">
                <a16:creationId xmlns:a16="http://schemas.microsoft.com/office/drawing/2014/main" xmlns="" id="{E0D9BEA3-0C9C-2B8A-3E1D-661F217BC02C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R$ 94,3 mi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xmlns="" id="{EC6260F8-D9B5-752C-84DB-0481D9584004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xmlns="" id="{A6DD20F2-7516-FFCA-CA95-4DC9DF338F1A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229">
            <a:extLst>
              <a:ext uri="{FF2B5EF4-FFF2-40B4-BE49-F238E27FC236}">
                <a16:creationId xmlns:a16="http://schemas.microsoft.com/office/drawing/2014/main" xmlns="" id="{A1021B51-C88B-86AF-2FD4-E67D279CD2C9}"/>
              </a:ext>
            </a:extLst>
          </p:cNvPr>
          <p:cNvSpPr txBox="1"/>
          <p:nvPr/>
        </p:nvSpPr>
        <p:spPr>
          <a:xfrm>
            <a:off x="15000401" y="7613144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CISGA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CaixaDeTexto 229">
            <a:extLst>
              <a:ext uri="{FF2B5EF4-FFF2-40B4-BE49-F238E27FC236}">
                <a16:creationId xmlns:a16="http://schemas.microsoft.com/office/drawing/2014/main" xmlns="" id="{D1BA0E95-30EB-FA1D-F313-372ED4EB3569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93" name="CaixaDeTexto 229">
            <a:extLst>
              <a:ext uri="{FF2B5EF4-FFF2-40B4-BE49-F238E27FC236}">
                <a16:creationId xmlns:a16="http://schemas.microsoft.com/office/drawing/2014/main" xmlns="" id="{24E51B18-65E3-9EAF-A347-73ED81A3FC31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R$ 277,6 mi</a:t>
            </a: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xmlns="" id="{539AFD19-A599-5AEC-1BC5-BFE2CD3C18E6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xmlns="" id="{582A75AD-BBBE-C6E3-5601-7849838AD58A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61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118" y="5179815"/>
            <a:ext cx="819975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70" dirty="0">
                <a:latin typeface="Arial" panose="020B0604020202020204" pitchFamily="34" charset="0"/>
                <a:cs typeface="Arial" panose="020B0604020202020204" pitchFamily="34" charset="0"/>
              </a:rPr>
              <a:t>gov.br/casacivil/novopac</a:t>
            </a:r>
            <a:endParaRPr sz="5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272923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5" dirty="0"/>
              <a:t>O</a:t>
            </a:r>
            <a:r>
              <a:rPr sz="8250" spc="-665" dirty="0"/>
              <a:t> </a:t>
            </a:r>
            <a:r>
              <a:rPr sz="8250" spc="-335" dirty="0"/>
              <a:t>Q</a:t>
            </a:r>
            <a:r>
              <a:rPr sz="8250" spc="-345" dirty="0"/>
              <a:t>U</a:t>
            </a:r>
            <a:r>
              <a:rPr sz="8250" spc="-5" dirty="0"/>
              <a:t>E</a:t>
            </a:r>
            <a:r>
              <a:rPr sz="8250" spc="-665" dirty="0"/>
              <a:t> </a:t>
            </a:r>
            <a:r>
              <a:rPr sz="8250" spc="-5" dirty="0"/>
              <a:t>É</a:t>
            </a:r>
            <a:endParaRPr sz="8250" dirty="0"/>
          </a:p>
        </p:txBody>
      </p:sp>
      <p:sp>
        <p:nvSpPr>
          <p:cNvPr id="4" name="object 4"/>
          <p:cNvSpPr/>
          <p:nvPr/>
        </p:nvSpPr>
        <p:spPr>
          <a:xfrm>
            <a:off x="2277537" y="373166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7537" y="478623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584080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7537" y="689538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7139" y="2000066"/>
            <a:ext cx="14433550" cy="8025274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>
              <a:spcBef>
                <a:spcPts val="2520"/>
              </a:spcBef>
            </a:pPr>
            <a:r>
              <a:rPr sz="5450" b="1" spc="-390" dirty="0">
                <a:solidFill>
                  <a:srgbClr val="173EFF"/>
                </a:solidFill>
                <a:latin typeface="Arial"/>
                <a:cs typeface="Arial"/>
              </a:rPr>
              <a:t>"NOVO" NO PAC?</a:t>
            </a:r>
          </a:p>
          <a:p>
            <a:pPr marL="681990">
              <a:lnSpc>
                <a:spcPct val="100000"/>
              </a:lnSpc>
              <a:spcBef>
                <a:spcPts val="2520"/>
              </a:spcBef>
            </a:pPr>
            <a:r>
              <a:rPr sz="5450" b="1" spc="-395" dirty="0">
                <a:latin typeface="Arial"/>
                <a:cs typeface="Arial"/>
              </a:rPr>
              <a:t>Nova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áreas</a:t>
            </a:r>
            <a:endParaRPr sz="5450" dirty="0">
              <a:latin typeface="Arial"/>
              <a:cs typeface="Arial"/>
            </a:endParaRP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sz="5450" b="1" spc="-360" dirty="0">
                <a:latin typeface="Arial"/>
                <a:cs typeface="Arial"/>
              </a:rPr>
              <a:t>Compromisso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spc="-165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0" dirty="0">
                <a:latin typeface="Arial" panose="020B0604020202020204" pitchFamily="34" charset="0"/>
                <a:cs typeface="Arial" panose="020B0604020202020204" pitchFamily="34" charset="0"/>
              </a:rPr>
              <a:t>ecológica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sz="5450" b="1" spc="-360" dirty="0">
                <a:latin typeface="Arial"/>
                <a:cs typeface="Arial"/>
              </a:rPr>
              <a:t>Compromisso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165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45" dirty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944880">
              <a:lnSpc>
                <a:spcPts val="5860"/>
              </a:lnSpc>
              <a:spcBef>
                <a:spcPts val="2525"/>
              </a:spcBef>
            </a:pPr>
            <a:r>
              <a:rPr sz="5450" b="1" spc="-390" dirty="0">
                <a:latin typeface="Arial"/>
                <a:cs typeface="Arial"/>
              </a:rPr>
              <a:t>Diálog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respeitoso</a:t>
            </a:r>
            <a:r>
              <a:rPr sz="5450" b="1" spc="-5" dirty="0">
                <a:latin typeface="Arial"/>
                <a:cs typeface="Arial"/>
              </a:rPr>
              <a:t>,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48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5450" spc="-305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5450" spc="1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sz="545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sz="5450" spc="-2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nado</a:t>
            </a:r>
            <a:r>
              <a:rPr sz="5450" spc="-4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0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5450" spc="-37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efeitos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319405">
              <a:lnSpc>
                <a:spcPts val="5860"/>
              </a:lnSpc>
              <a:spcBef>
                <a:spcPts val="1565"/>
              </a:spcBef>
            </a:pPr>
            <a:r>
              <a:rPr sz="5450" b="1" spc="-390" dirty="0">
                <a:latin typeface="Arial"/>
                <a:cs typeface="Arial"/>
              </a:rPr>
              <a:t>Coordenaçã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da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fonte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d</a:t>
            </a:r>
            <a:r>
              <a:rPr sz="5450" b="1" spc="-5" dirty="0">
                <a:latin typeface="Arial"/>
                <a:cs typeface="Arial"/>
              </a:rPr>
              <a:t>e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financiament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800" dirty="0">
                <a:latin typeface="Arial"/>
                <a:cs typeface="Arial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para  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açõe</a:t>
            </a:r>
            <a:r>
              <a:rPr sz="5450" spc="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40" dirty="0">
                <a:latin typeface="Arial" panose="020B0604020202020204" pitchFamily="34" charset="0"/>
                <a:cs typeface="Arial" panose="020B0604020202020204" pitchFamily="34" charset="0"/>
              </a:rPr>
              <a:t>estratégicas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7537" y="858249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7966" y="3713447"/>
            <a:ext cx="512445" cy="628015"/>
          </a:xfrm>
          <a:custGeom>
            <a:avLst/>
            <a:gdLst/>
            <a:ahLst/>
            <a:cxnLst/>
            <a:rect l="l" t="t" r="r" b="b"/>
            <a:pathLst>
              <a:path w="512445" h="628014">
                <a:moveTo>
                  <a:pt x="512105" y="0"/>
                </a:moveTo>
                <a:lnTo>
                  <a:pt x="476583" y="0"/>
                </a:lnTo>
                <a:lnTo>
                  <a:pt x="476583" y="565161"/>
                </a:lnTo>
                <a:lnTo>
                  <a:pt x="26758" y="0"/>
                </a:lnTo>
                <a:lnTo>
                  <a:pt x="0" y="0"/>
                </a:lnTo>
                <a:lnTo>
                  <a:pt x="0" y="627445"/>
                </a:lnTo>
                <a:lnTo>
                  <a:pt x="35522" y="627445"/>
                </a:lnTo>
                <a:lnTo>
                  <a:pt x="35522" y="65048"/>
                </a:lnTo>
                <a:lnTo>
                  <a:pt x="483503" y="627445"/>
                </a:lnTo>
                <a:lnTo>
                  <a:pt x="512105" y="627445"/>
                </a:lnTo>
                <a:lnTo>
                  <a:pt x="512105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1171" y="3700531"/>
            <a:ext cx="1847214" cy="669925"/>
          </a:xfrm>
          <a:custGeom>
            <a:avLst/>
            <a:gdLst/>
            <a:ahLst/>
            <a:cxnLst/>
            <a:rect l="l" t="t" r="r" b="b"/>
            <a:pathLst>
              <a:path w="1847215" h="669925">
                <a:moveTo>
                  <a:pt x="662038" y="326186"/>
                </a:moveTo>
                <a:lnTo>
                  <a:pt x="658444" y="277507"/>
                </a:lnTo>
                <a:lnTo>
                  <a:pt x="648004" y="231216"/>
                </a:lnTo>
                <a:lnTo>
                  <a:pt x="631215" y="187769"/>
                </a:lnTo>
                <a:lnTo>
                  <a:pt x="626516" y="179438"/>
                </a:lnTo>
                <a:lnTo>
                  <a:pt x="626516" y="326186"/>
                </a:lnTo>
                <a:lnTo>
                  <a:pt x="622642" y="374015"/>
                </a:lnTo>
                <a:lnTo>
                  <a:pt x="611403" y="419176"/>
                </a:lnTo>
                <a:lnTo>
                  <a:pt x="593420" y="461086"/>
                </a:lnTo>
                <a:lnTo>
                  <a:pt x="569328" y="499211"/>
                </a:lnTo>
                <a:lnTo>
                  <a:pt x="539724" y="532980"/>
                </a:lnTo>
                <a:lnTo>
                  <a:pt x="505244" y="561860"/>
                </a:lnTo>
                <a:lnTo>
                  <a:pt x="466496" y="585279"/>
                </a:lnTo>
                <a:lnTo>
                  <a:pt x="424091" y="602703"/>
                </a:lnTo>
                <a:lnTo>
                  <a:pt x="378650" y="613549"/>
                </a:lnTo>
                <a:lnTo>
                  <a:pt x="330796" y="617296"/>
                </a:lnTo>
                <a:lnTo>
                  <a:pt x="282943" y="613549"/>
                </a:lnTo>
                <a:lnTo>
                  <a:pt x="237540" y="602703"/>
                </a:lnTo>
                <a:lnTo>
                  <a:pt x="195186" y="585279"/>
                </a:lnTo>
                <a:lnTo>
                  <a:pt x="156502" y="561860"/>
                </a:lnTo>
                <a:lnTo>
                  <a:pt x="122085" y="532980"/>
                </a:lnTo>
                <a:lnTo>
                  <a:pt x="92557" y="499211"/>
                </a:lnTo>
                <a:lnTo>
                  <a:pt x="68516" y="461086"/>
                </a:lnTo>
                <a:lnTo>
                  <a:pt x="50596" y="419176"/>
                </a:lnTo>
                <a:lnTo>
                  <a:pt x="39395" y="374015"/>
                </a:lnTo>
                <a:lnTo>
                  <a:pt x="35521" y="326186"/>
                </a:lnTo>
                <a:lnTo>
                  <a:pt x="39395" y="278079"/>
                </a:lnTo>
                <a:lnTo>
                  <a:pt x="50596" y="232689"/>
                </a:lnTo>
                <a:lnTo>
                  <a:pt x="68516" y="190576"/>
                </a:lnTo>
                <a:lnTo>
                  <a:pt x="92557" y="152273"/>
                </a:lnTo>
                <a:lnTo>
                  <a:pt x="122085" y="118338"/>
                </a:lnTo>
                <a:lnTo>
                  <a:pt x="156502" y="89344"/>
                </a:lnTo>
                <a:lnTo>
                  <a:pt x="195186" y="65811"/>
                </a:lnTo>
                <a:lnTo>
                  <a:pt x="237540" y="48336"/>
                </a:lnTo>
                <a:lnTo>
                  <a:pt x="282943" y="37439"/>
                </a:lnTo>
                <a:lnTo>
                  <a:pt x="330796" y="33680"/>
                </a:lnTo>
                <a:lnTo>
                  <a:pt x="378650" y="37439"/>
                </a:lnTo>
                <a:lnTo>
                  <a:pt x="424091" y="48336"/>
                </a:lnTo>
                <a:lnTo>
                  <a:pt x="466496" y="65811"/>
                </a:lnTo>
                <a:lnTo>
                  <a:pt x="505244" y="89344"/>
                </a:lnTo>
                <a:lnTo>
                  <a:pt x="539724" y="118338"/>
                </a:lnTo>
                <a:lnTo>
                  <a:pt x="569328" y="152273"/>
                </a:lnTo>
                <a:lnTo>
                  <a:pt x="593420" y="190576"/>
                </a:lnTo>
                <a:lnTo>
                  <a:pt x="611403" y="232689"/>
                </a:lnTo>
                <a:lnTo>
                  <a:pt x="622642" y="278079"/>
                </a:lnTo>
                <a:lnTo>
                  <a:pt x="626516" y="326186"/>
                </a:lnTo>
                <a:lnTo>
                  <a:pt x="626516" y="179438"/>
                </a:lnTo>
                <a:lnTo>
                  <a:pt x="580707" y="111340"/>
                </a:lnTo>
                <a:lnTo>
                  <a:pt x="548017" y="79298"/>
                </a:lnTo>
                <a:lnTo>
                  <a:pt x="511048" y="52019"/>
                </a:lnTo>
                <a:lnTo>
                  <a:pt x="477164" y="33680"/>
                </a:lnTo>
                <a:lnTo>
                  <a:pt x="426377" y="13639"/>
                </a:lnTo>
                <a:lnTo>
                  <a:pt x="379691" y="3492"/>
                </a:lnTo>
                <a:lnTo>
                  <a:pt x="330796" y="0"/>
                </a:lnTo>
                <a:lnTo>
                  <a:pt x="281914" y="3492"/>
                </a:lnTo>
                <a:lnTo>
                  <a:pt x="235254" y="13639"/>
                </a:lnTo>
                <a:lnTo>
                  <a:pt x="191338" y="29984"/>
                </a:lnTo>
                <a:lnTo>
                  <a:pt x="150672" y="52019"/>
                </a:lnTo>
                <a:lnTo>
                  <a:pt x="113766" y="79298"/>
                </a:lnTo>
                <a:lnTo>
                  <a:pt x="81140" y="111340"/>
                </a:lnTo>
                <a:lnTo>
                  <a:pt x="53289" y="147650"/>
                </a:lnTo>
                <a:lnTo>
                  <a:pt x="30746" y="187769"/>
                </a:lnTo>
                <a:lnTo>
                  <a:pt x="14008" y="231216"/>
                </a:lnTo>
                <a:lnTo>
                  <a:pt x="3581" y="277507"/>
                </a:lnTo>
                <a:lnTo>
                  <a:pt x="0" y="326186"/>
                </a:lnTo>
                <a:lnTo>
                  <a:pt x="3581" y="374611"/>
                </a:lnTo>
                <a:lnTo>
                  <a:pt x="14008" y="420687"/>
                </a:lnTo>
                <a:lnTo>
                  <a:pt x="30746" y="463943"/>
                </a:lnTo>
                <a:lnTo>
                  <a:pt x="53289" y="503885"/>
                </a:lnTo>
                <a:lnTo>
                  <a:pt x="81140" y="540054"/>
                </a:lnTo>
                <a:lnTo>
                  <a:pt x="113766" y="571969"/>
                </a:lnTo>
                <a:lnTo>
                  <a:pt x="150672" y="599135"/>
                </a:lnTo>
                <a:lnTo>
                  <a:pt x="191338" y="621106"/>
                </a:lnTo>
                <a:lnTo>
                  <a:pt x="235254" y="637387"/>
                </a:lnTo>
                <a:lnTo>
                  <a:pt x="281914" y="647496"/>
                </a:lnTo>
                <a:lnTo>
                  <a:pt x="330796" y="650976"/>
                </a:lnTo>
                <a:lnTo>
                  <a:pt x="379691" y="647496"/>
                </a:lnTo>
                <a:lnTo>
                  <a:pt x="426377" y="637387"/>
                </a:lnTo>
                <a:lnTo>
                  <a:pt x="470331" y="621106"/>
                </a:lnTo>
                <a:lnTo>
                  <a:pt x="511048" y="599135"/>
                </a:lnTo>
                <a:lnTo>
                  <a:pt x="548017" y="571969"/>
                </a:lnTo>
                <a:lnTo>
                  <a:pt x="580707" y="540054"/>
                </a:lnTo>
                <a:lnTo>
                  <a:pt x="608609" y="503885"/>
                </a:lnTo>
                <a:lnTo>
                  <a:pt x="631215" y="463943"/>
                </a:lnTo>
                <a:lnTo>
                  <a:pt x="648004" y="420687"/>
                </a:lnTo>
                <a:lnTo>
                  <a:pt x="658444" y="374611"/>
                </a:lnTo>
                <a:lnTo>
                  <a:pt x="662038" y="326186"/>
                </a:lnTo>
                <a:close/>
              </a:path>
              <a:path w="1847215" h="669925">
                <a:moveTo>
                  <a:pt x="1248168" y="12915"/>
                </a:moveTo>
                <a:lnTo>
                  <a:pt x="1205712" y="12915"/>
                </a:lnTo>
                <a:lnTo>
                  <a:pt x="927976" y="583222"/>
                </a:lnTo>
                <a:lnTo>
                  <a:pt x="926439" y="585038"/>
                </a:lnTo>
                <a:lnTo>
                  <a:pt x="647687" y="12915"/>
                </a:lnTo>
                <a:lnTo>
                  <a:pt x="605751" y="12915"/>
                </a:lnTo>
                <a:lnTo>
                  <a:pt x="927531" y="669925"/>
                </a:lnTo>
                <a:lnTo>
                  <a:pt x="1248168" y="12915"/>
                </a:lnTo>
                <a:close/>
              </a:path>
              <a:path w="1847215" h="669925">
                <a:moveTo>
                  <a:pt x="1846922" y="326186"/>
                </a:moveTo>
                <a:lnTo>
                  <a:pt x="1843328" y="277507"/>
                </a:lnTo>
                <a:lnTo>
                  <a:pt x="1832876" y="231216"/>
                </a:lnTo>
                <a:lnTo>
                  <a:pt x="1816100" y="187769"/>
                </a:lnTo>
                <a:lnTo>
                  <a:pt x="1811401" y="179438"/>
                </a:lnTo>
                <a:lnTo>
                  <a:pt x="1811401" y="326186"/>
                </a:lnTo>
                <a:lnTo>
                  <a:pt x="1807514" y="374015"/>
                </a:lnTo>
                <a:lnTo>
                  <a:pt x="1796275" y="419176"/>
                </a:lnTo>
                <a:lnTo>
                  <a:pt x="1778304" y="461086"/>
                </a:lnTo>
                <a:lnTo>
                  <a:pt x="1754200" y="499211"/>
                </a:lnTo>
                <a:lnTo>
                  <a:pt x="1724609" y="532980"/>
                </a:lnTo>
                <a:lnTo>
                  <a:pt x="1690116" y="561860"/>
                </a:lnTo>
                <a:lnTo>
                  <a:pt x="1651368" y="585279"/>
                </a:lnTo>
                <a:lnTo>
                  <a:pt x="1608963" y="602703"/>
                </a:lnTo>
                <a:lnTo>
                  <a:pt x="1563522" y="613549"/>
                </a:lnTo>
                <a:lnTo>
                  <a:pt x="1515668" y="617296"/>
                </a:lnTo>
                <a:lnTo>
                  <a:pt x="1467827" y="613549"/>
                </a:lnTo>
                <a:lnTo>
                  <a:pt x="1422425" y="602703"/>
                </a:lnTo>
                <a:lnTo>
                  <a:pt x="1380070" y="585279"/>
                </a:lnTo>
                <a:lnTo>
                  <a:pt x="1341374" y="561860"/>
                </a:lnTo>
                <a:lnTo>
                  <a:pt x="1306957" y="532980"/>
                </a:lnTo>
                <a:lnTo>
                  <a:pt x="1277429" y="499211"/>
                </a:lnTo>
                <a:lnTo>
                  <a:pt x="1253401" y="461086"/>
                </a:lnTo>
                <a:lnTo>
                  <a:pt x="1235468" y="419176"/>
                </a:lnTo>
                <a:lnTo>
                  <a:pt x="1224267" y="374015"/>
                </a:lnTo>
                <a:lnTo>
                  <a:pt x="1220406" y="326186"/>
                </a:lnTo>
                <a:lnTo>
                  <a:pt x="1224267" y="278079"/>
                </a:lnTo>
                <a:lnTo>
                  <a:pt x="1235468" y="232689"/>
                </a:lnTo>
                <a:lnTo>
                  <a:pt x="1253401" y="190576"/>
                </a:lnTo>
                <a:lnTo>
                  <a:pt x="1277429" y="152273"/>
                </a:lnTo>
                <a:lnTo>
                  <a:pt x="1306957" y="118338"/>
                </a:lnTo>
                <a:lnTo>
                  <a:pt x="1341374" y="89344"/>
                </a:lnTo>
                <a:lnTo>
                  <a:pt x="1380070" y="65811"/>
                </a:lnTo>
                <a:lnTo>
                  <a:pt x="1422425" y="48336"/>
                </a:lnTo>
                <a:lnTo>
                  <a:pt x="1467827" y="37439"/>
                </a:lnTo>
                <a:lnTo>
                  <a:pt x="1515668" y="33680"/>
                </a:lnTo>
                <a:lnTo>
                  <a:pt x="1563522" y="37439"/>
                </a:lnTo>
                <a:lnTo>
                  <a:pt x="1608963" y="48336"/>
                </a:lnTo>
                <a:lnTo>
                  <a:pt x="1651368" y="65811"/>
                </a:lnTo>
                <a:lnTo>
                  <a:pt x="1690116" y="89344"/>
                </a:lnTo>
                <a:lnTo>
                  <a:pt x="1724609" y="118338"/>
                </a:lnTo>
                <a:lnTo>
                  <a:pt x="1754200" y="152273"/>
                </a:lnTo>
                <a:lnTo>
                  <a:pt x="1778304" y="190576"/>
                </a:lnTo>
                <a:lnTo>
                  <a:pt x="1796275" y="232689"/>
                </a:lnTo>
                <a:lnTo>
                  <a:pt x="1807514" y="278079"/>
                </a:lnTo>
                <a:lnTo>
                  <a:pt x="1811401" y="326186"/>
                </a:lnTo>
                <a:lnTo>
                  <a:pt x="1811401" y="179438"/>
                </a:lnTo>
                <a:lnTo>
                  <a:pt x="1765592" y="111340"/>
                </a:lnTo>
                <a:lnTo>
                  <a:pt x="1732889" y="79298"/>
                </a:lnTo>
                <a:lnTo>
                  <a:pt x="1695932" y="52019"/>
                </a:lnTo>
                <a:lnTo>
                  <a:pt x="1662036" y="33680"/>
                </a:lnTo>
                <a:lnTo>
                  <a:pt x="1611249" y="13639"/>
                </a:lnTo>
                <a:lnTo>
                  <a:pt x="1564563" y="3492"/>
                </a:lnTo>
                <a:lnTo>
                  <a:pt x="1515668" y="0"/>
                </a:lnTo>
                <a:lnTo>
                  <a:pt x="1466786" y="3492"/>
                </a:lnTo>
                <a:lnTo>
                  <a:pt x="1420126" y="13639"/>
                </a:lnTo>
                <a:lnTo>
                  <a:pt x="1376210" y="29984"/>
                </a:lnTo>
                <a:lnTo>
                  <a:pt x="1335544" y="52019"/>
                </a:lnTo>
                <a:lnTo>
                  <a:pt x="1298638" y="79298"/>
                </a:lnTo>
                <a:lnTo>
                  <a:pt x="1266012" y="111340"/>
                </a:lnTo>
                <a:lnTo>
                  <a:pt x="1238161" y="147650"/>
                </a:lnTo>
                <a:lnTo>
                  <a:pt x="1215618" y="187769"/>
                </a:lnTo>
                <a:lnTo>
                  <a:pt x="1198880" y="231216"/>
                </a:lnTo>
                <a:lnTo>
                  <a:pt x="1188466" y="277507"/>
                </a:lnTo>
                <a:lnTo>
                  <a:pt x="1184871" y="326186"/>
                </a:lnTo>
                <a:lnTo>
                  <a:pt x="1188466" y="374611"/>
                </a:lnTo>
                <a:lnTo>
                  <a:pt x="1198880" y="420687"/>
                </a:lnTo>
                <a:lnTo>
                  <a:pt x="1215618" y="463943"/>
                </a:lnTo>
                <a:lnTo>
                  <a:pt x="1238161" y="503885"/>
                </a:lnTo>
                <a:lnTo>
                  <a:pt x="1266012" y="540054"/>
                </a:lnTo>
                <a:lnTo>
                  <a:pt x="1298638" y="571969"/>
                </a:lnTo>
                <a:lnTo>
                  <a:pt x="1335544" y="599135"/>
                </a:lnTo>
                <a:lnTo>
                  <a:pt x="1376210" y="621106"/>
                </a:lnTo>
                <a:lnTo>
                  <a:pt x="1420126" y="637387"/>
                </a:lnTo>
                <a:lnTo>
                  <a:pt x="1466786" y="647496"/>
                </a:lnTo>
                <a:lnTo>
                  <a:pt x="1515668" y="650976"/>
                </a:lnTo>
                <a:lnTo>
                  <a:pt x="1564563" y="647496"/>
                </a:lnTo>
                <a:lnTo>
                  <a:pt x="1611249" y="637387"/>
                </a:lnTo>
                <a:lnTo>
                  <a:pt x="1655203" y="621106"/>
                </a:lnTo>
                <a:lnTo>
                  <a:pt x="1662264" y="617296"/>
                </a:lnTo>
                <a:lnTo>
                  <a:pt x="1695932" y="599135"/>
                </a:lnTo>
                <a:lnTo>
                  <a:pt x="1732889" y="571969"/>
                </a:lnTo>
                <a:lnTo>
                  <a:pt x="1765592" y="540054"/>
                </a:lnTo>
                <a:lnTo>
                  <a:pt x="1793494" y="503885"/>
                </a:lnTo>
                <a:lnTo>
                  <a:pt x="1816100" y="463943"/>
                </a:lnTo>
                <a:lnTo>
                  <a:pt x="1832876" y="420687"/>
                </a:lnTo>
                <a:lnTo>
                  <a:pt x="1843328" y="374611"/>
                </a:lnTo>
                <a:lnTo>
                  <a:pt x="1846922" y="32618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509" y="4937735"/>
            <a:ext cx="116418" cy="1381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67219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2339" y="4936785"/>
            <a:ext cx="107675" cy="1404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62016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5833" y="4937736"/>
            <a:ext cx="118131" cy="1381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8986" y="4937736"/>
            <a:ext cx="129438" cy="1381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9762" y="4936787"/>
            <a:ext cx="132478" cy="14008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393250" y="4937736"/>
            <a:ext cx="268605" cy="138430"/>
            <a:chOff x="8393250" y="4937736"/>
            <a:chExt cx="268605" cy="138430"/>
          </a:xfrm>
        </p:grpSpPr>
        <p:sp>
          <p:nvSpPr>
            <p:cNvPr id="15" name="object 15"/>
            <p:cNvSpPr/>
            <p:nvPr/>
          </p:nvSpPr>
          <p:spPr>
            <a:xfrm>
              <a:off x="8393240" y="4938235"/>
              <a:ext cx="96520" cy="137160"/>
            </a:xfrm>
            <a:custGeom>
              <a:avLst/>
              <a:gdLst/>
              <a:ahLst/>
              <a:cxnLst/>
              <a:rect l="l" t="t" r="r" b="b"/>
              <a:pathLst>
                <a:path w="96520" h="137160">
                  <a:moveTo>
                    <a:pt x="95999" y="118110"/>
                  </a:moveTo>
                  <a:lnTo>
                    <a:pt x="21767" y="118110"/>
                  </a:lnTo>
                  <a:lnTo>
                    <a:pt x="21767" y="0"/>
                  </a:lnTo>
                  <a:lnTo>
                    <a:pt x="0" y="0"/>
                  </a:lnTo>
                  <a:lnTo>
                    <a:pt x="0" y="118110"/>
                  </a:lnTo>
                  <a:lnTo>
                    <a:pt x="0" y="137160"/>
                  </a:lnTo>
                  <a:lnTo>
                    <a:pt x="95999" y="137160"/>
                  </a:lnTo>
                  <a:lnTo>
                    <a:pt x="95999" y="118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326" y="4937736"/>
              <a:ext cx="129438" cy="138182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73707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59" y="0"/>
                </a:moveTo>
                <a:lnTo>
                  <a:pt x="0" y="0"/>
                </a:lnTo>
                <a:lnTo>
                  <a:pt x="0" y="138182"/>
                </a:lnTo>
                <a:lnTo>
                  <a:pt x="21759" y="138182"/>
                </a:lnTo>
                <a:lnTo>
                  <a:pt x="21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48399" y="4937738"/>
            <a:ext cx="138182" cy="13818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076042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1712" y="4937736"/>
            <a:ext cx="118132" cy="13818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9446666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35" y="137160"/>
                </a:lnTo>
                <a:lnTo>
                  <a:pt x="68135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25093" y="4936787"/>
            <a:ext cx="132478" cy="14008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944964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42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42" y="137160"/>
                </a:lnTo>
                <a:lnTo>
                  <a:pt x="94742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16464" y="4936785"/>
            <a:ext cx="107675" cy="1404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02297" y="4937737"/>
            <a:ext cx="119360" cy="13913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98494" y="4936785"/>
            <a:ext cx="107672" cy="14046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773677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33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33" y="19050"/>
                </a:lnTo>
                <a:lnTo>
                  <a:pt x="1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6454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51" y="76200"/>
                </a:lnTo>
                <a:lnTo>
                  <a:pt x="83451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0216" y="4937736"/>
            <a:ext cx="118132" cy="13818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1335169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98770" y="4937736"/>
            <a:ext cx="128488" cy="13818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02753" y="4937735"/>
            <a:ext cx="108624" cy="13818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189248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03812" y="4938235"/>
            <a:ext cx="96520" cy="137160"/>
          </a:xfrm>
          <a:custGeom>
            <a:avLst/>
            <a:gdLst/>
            <a:ahLst/>
            <a:cxnLst/>
            <a:rect l="l" t="t" r="r" b="b"/>
            <a:pathLst>
              <a:path w="96520" h="137160">
                <a:moveTo>
                  <a:pt x="95986" y="118110"/>
                </a:moveTo>
                <a:lnTo>
                  <a:pt x="21767" y="118110"/>
                </a:lnTo>
                <a:lnTo>
                  <a:pt x="21767" y="0"/>
                </a:lnTo>
                <a:lnTo>
                  <a:pt x="0" y="0"/>
                </a:lnTo>
                <a:lnTo>
                  <a:pt x="0" y="118110"/>
                </a:lnTo>
                <a:lnTo>
                  <a:pt x="0" y="137160"/>
                </a:lnTo>
                <a:lnTo>
                  <a:pt x="95986" y="137160"/>
                </a:lnTo>
                <a:lnTo>
                  <a:pt x="95986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5869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65609" y="4937736"/>
            <a:ext cx="128488" cy="13818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87186" y="4937735"/>
            <a:ext cx="116425" cy="13818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669593" y="4937735"/>
            <a:ext cx="116425" cy="13818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2867297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67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67" y="137160"/>
                </a:lnTo>
                <a:lnTo>
                  <a:pt x="94767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24161" y="3322569"/>
            <a:ext cx="1212215" cy="1420495"/>
          </a:xfrm>
          <a:custGeom>
            <a:avLst/>
            <a:gdLst/>
            <a:ahLst/>
            <a:cxnLst/>
            <a:rect l="l" t="t" r="r" b="b"/>
            <a:pathLst>
              <a:path w="1212215" h="1420495">
                <a:moveTo>
                  <a:pt x="709965" y="0"/>
                </a:moveTo>
                <a:lnTo>
                  <a:pt x="664566" y="1444"/>
                </a:lnTo>
                <a:lnTo>
                  <a:pt x="619316" y="5776"/>
                </a:lnTo>
                <a:lnTo>
                  <a:pt x="574366" y="12996"/>
                </a:lnTo>
                <a:lnTo>
                  <a:pt x="529864" y="23104"/>
                </a:lnTo>
                <a:lnTo>
                  <a:pt x="485960" y="36101"/>
                </a:lnTo>
                <a:lnTo>
                  <a:pt x="442804" y="51986"/>
                </a:lnTo>
                <a:lnTo>
                  <a:pt x="400545" y="70758"/>
                </a:lnTo>
                <a:lnTo>
                  <a:pt x="359333" y="92419"/>
                </a:lnTo>
                <a:lnTo>
                  <a:pt x="319317" y="116968"/>
                </a:lnTo>
                <a:lnTo>
                  <a:pt x="280648" y="144406"/>
                </a:lnTo>
                <a:lnTo>
                  <a:pt x="243473" y="174731"/>
                </a:lnTo>
                <a:lnTo>
                  <a:pt x="207943" y="207944"/>
                </a:lnTo>
                <a:lnTo>
                  <a:pt x="174730" y="243473"/>
                </a:lnTo>
                <a:lnTo>
                  <a:pt x="144405" y="280647"/>
                </a:lnTo>
                <a:lnTo>
                  <a:pt x="116968" y="319317"/>
                </a:lnTo>
                <a:lnTo>
                  <a:pt x="92419" y="359332"/>
                </a:lnTo>
                <a:lnTo>
                  <a:pt x="70758" y="400544"/>
                </a:lnTo>
                <a:lnTo>
                  <a:pt x="51985" y="442802"/>
                </a:lnTo>
                <a:lnTo>
                  <a:pt x="36101" y="485958"/>
                </a:lnTo>
                <a:lnTo>
                  <a:pt x="23104" y="529861"/>
                </a:lnTo>
                <a:lnTo>
                  <a:pt x="12996" y="574363"/>
                </a:lnTo>
                <a:lnTo>
                  <a:pt x="5776" y="619313"/>
                </a:lnTo>
                <a:lnTo>
                  <a:pt x="1444" y="664562"/>
                </a:lnTo>
                <a:lnTo>
                  <a:pt x="0" y="709961"/>
                </a:lnTo>
                <a:lnTo>
                  <a:pt x="1444" y="755360"/>
                </a:lnTo>
                <a:lnTo>
                  <a:pt x="5776" y="800609"/>
                </a:lnTo>
                <a:lnTo>
                  <a:pt x="12996" y="845559"/>
                </a:lnTo>
                <a:lnTo>
                  <a:pt x="23104" y="890061"/>
                </a:lnTo>
                <a:lnTo>
                  <a:pt x="36101" y="933964"/>
                </a:lnTo>
                <a:lnTo>
                  <a:pt x="51985" y="977120"/>
                </a:lnTo>
                <a:lnTo>
                  <a:pt x="70758" y="1019378"/>
                </a:lnTo>
                <a:lnTo>
                  <a:pt x="92419" y="1060590"/>
                </a:lnTo>
                <a:lnTo>
                  <a:pt x="116968" y="1100605"/>
                </a:lnTo>
                <a:lnTo>
                  <a:pt x="144405" y="1139274"/>
                </a:lnTo>
                <a:lnTo>
                  <a:pt x="174730" y="1176448"/>
                </a:lnTo>
                <a:lnTo>
                  <a:pt x="207943" y="1211978"/>
                </a:lnTo>
                <a:lnTo>
                  <a:pt x="243473" y="1245190"/>
                </a:lnTo>
                <a:lnTo>
                  <a:pt x="280648" y="1275515"/>
                </a:lnTo>
                <a:lnTo>
                  <a:pt x="319317" y="1302952"/>
                </a:lnTo>
                <a:lnTo>
                  <a:pt x="359333" y="1327500"/>
                </a:lnTo>
                <a:lnTo>
                  <a:pt x="400545" y="1349161"/>
                </a:lnTo>
                <a:lnTo>
                  <a:pt x="442804" y="1367933"/>
                </a:lnTo>
                <a:lnTo>
                  <a:pt x="485960" y="1383817"/>
                </a:lnTo>
                <a:lnTo>
                  <a:pt x="529863" y="1396814"/>
                </a:lnTo>
                <a:lnTo>
                  <a:pt x="574365" y="1406922"/>
                </a:lnTo>
                <a:lnTo>
                  <a:pt x="619315" y="1414142"/>
                </a:lnTo>
                <a:lnTo>
                  <a:pt x="664565" y="1418474"/>
                </a:lnTo>
                <a:lnTo>
                  <a:pt x="709963" y="1419918"/>
                </a:lnTo>
                <a:lnTo>
                  <a:pt x="755362" y="1418474"/>
                </a:lnTo>
                <a:lnTo>
                  <a:pt x="800611" y="1414142"/>
                </a:lnTo>
                <a:lnTo>
                  <a:pt x="845561" y="1406922"/>
                </a:lnTo>
                <a:lnTo>
                  <a:pt x="890063" y="1396814"/>
                </a:lnTo>
                <a:lnTo>
                  <a:pt x="933966" y="1383817"/>
                </a:lnTo>
                <a:lnTo>
                  <a:pt x="977121" y="1367933"/>
                </a:lnTo>
                <a:lnTo>
                  <a:pt x="1019379" y="1349161"/>
                </a:lnTo>
                <a:lnTo>
                  <a:pt x="1060590" y="1327500"/>
                </a:lnTo>
                <a:lnTo>
                  <a:pt x="1100605" y="1302952"/>
                </a:lnTo>
                <a:lnTo>
                  <a:pt x="1139274" y="1275515"/>
                </a:lnTo>
                <a:lnTo>
                  <a:pt x="1176447" y="1245190"/>
                </a:lnTo>
                <a:lnTo>
                  <a:pt x="1211976" y="1211978"/>
                </a:lnTo>
                <a:lnTo>
                  <a:pt x="816522" y="820982"/>
                </a:lnTo>
                <a:lnTo>
                  <a:pt x="776409" y="849955"/>
                </a:lnTo>
                <a:lnTo>
                  <a:pt x="730894" y="864441"/>
                </a:lnTo>
                <a:lnTo>
                  <a:pt x="683580" y="864440"/>
                </a:lnTo>
                <a:lnTo>
                  <a:pt x="638066" y="849954"/>
                </a:lnTo>
                <a:lnTo>
                  <a:pt x="597952" y="820982"/>
                </a:lnTo>
                <a:lnTo>
                  <a:pt x="568977" y="780868"/>
                </a:lnTo>
                <a:lnTo>
                  <a:pt x="554490" y="735352"/>
                </a:lnTo>
                <a:lnTo>
                  <a:pt x="554490" y="688036"/>
                </a:lnTo>
                <a:lnTo>
                  <a:pt x="568977" y="642520"/>
                </a:lnTo>
                <a:lnTo>
                  <a:pt x="597952" y="602406"/>
                </a:lnTo>
                <a:lnTo>
                  <a:pt x="638066" y="573434"/>
                </a:lnTo>
                <a:lnTo>
                  <a:pt x="683580" y="558947"/>
                </a:lnTo>
                <a:lnTo>
                  <a:pt x="730894" y="558947"/>
                </a:lnTo>
                <a:lnTo>
                  <a:pt x="776409" y="573432"/>
                </a:lnTo>
                <a:lnTo>
                  <a:pt x="816522" y="602406"/>
                </a:lnTo>
                <a:lnTo>
                  <a:pt x="1211986" y="207944"/>
                </a:lnTo>
                <a:lnTo>
                  <a:pt x="1176457" y="174731"/>
                </a:lnTo>
                <a:lnTo>
                  <a:pt x="1139282" y="144406"/>
                </a:lnTo>
                <a:lnTo>
                  <a:pt x="1100612" y="116968"/>
                </a:lnTo>
                <a:lnTo>
                  <a:pt x="1060596" y="92419"/>
                </a:lnTo>
                <a:lnTo>
                  <a:pt x="1019384" y="70758"/>
                </a:lnTo>
                <a:lnTo>
                  <a:pt x="977126" y="51986"/>
                </a:lnTo>
                <a:lnTo>
                  <a:pt x="933969" y="36101"/>
                </a:lnTo>
                <a:lnTo>
                  <a:pt x="890066" y="23104"/>
                </a:lnTo>
                <a:lnTo>
                  <a:pt x="845564" y="12996"/>
                </a:lnTo>
                <a:lnTo>
                  <a:pt x="800613" y="5776"/>
                </a:lnTo>
                <a:lnTo>
                  <a:pt x="755364" y="1444"/>
                </a:lnTo>
                <a:lnTo>
                  <a:pt x="709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9701311" y="3319657"/>
            <a:ext cx="2377440" cy="1407795"/>
            <a:chOff x="9701311" y="3319657"/>
            <a:chExt cx="2377440" cy="1407795"/>
          </a:xfrm>
        </p:grpSpPr>
        <p:sp>
          <p:nvSpPr>
            <p:cNvPr id="42" name="object 42"/>
            <p:cNvSpPr/>
            <p:nvPr/>
          </p:nvSpPr>
          <p:spPr>
            <a:xfrm>
              <a:off x="9701311" y="3343927"/>
              <a:ext cx="1124585" cy="1383665"/>
            </a:xfrm>
            <a:custGeom>
              <a:avLst/>
              <a:gdLst/>
              <a:ahLst/>
              <a:cxnLst/>
              <a:rect l="l" t="t" r="r" b="b"/>
              <a:pathLst>
                <a:path w="1124584" h="1383664">
                  <a:moveTo>
                    <a:pt x="596899" y="0"/>
                  </a:moveTo>
                  <a:lnTo>
                    <a:pt x="0" y="0"/>
                  </a:lnTo>
                  <a:lnTo>
                    <a:pt x="0" y="1383114"/>
                  </a:lnTo>
                  <a:lnTo>
                    <a:pt x="540288" y="1383114"/>
                  </a:lnTo>
                  <a:lnTo>
                    <a:pt x="540288" y="1054613"/>
                  </a:lnTo>
                  <a:lnTo>
                    <a:pt x="596899" y="1054613"/>
                  </a:lnTo>
                  <a:lnTo>
                    <a:pt x="644895" y="1052459"/>
                  </a:lnTo>
                  <a:lnTo>
                    <a:pt x="691683" y="1046118"/>
                  </a:lnTo>
                  <a:lnTo>
                    <a:pt x="737078" y="1035778"/>
                  </a:lnTo>
                  <a:lnTo>
                    <a:pt x="780893" y="1021624"/>
                  </a:lnTo>
                  <a:lnTo>
                    <a:pt x="822943" y="1003843"/>
                  </a:lnTo>
                  <a:lnTo>
                    <a:pt x="863040" y="982621"/>
                  </a:lnTo>
                  <a:lnTo>
                    <a:pt x="901000" y="958144"/>
                  </a:lnTo>
                  <a:lnTo>
                    <a:pt x="936635" y="930598"/>
                  </a:lnTo>
                  <a:lnTo>
                    <a:pt x="969759" y="900170"/>
                  </a:lnTo>
                  <a:lnTo>
                    <a:pt x="1000188" y="867045"/>
                  </a:lnTo>
                  <a:lnTo>
                    <a:pt x="1027733" y="831409"/>
                  </a:lnTo>
                  <a:lnTo>
                    <a:pt x="1052210" y="793449"/>
                  </a:lnTo>
                  <a:lnTo>
                    <a:pt x="1073431" y="753352"/>
                  </a:lnTo>
                  <a:lnTo>
                    <a:pt x="1091212" y="711302"/>
                  </a:lnTo>
                  <a:lnTo>
                    <a:pt x="1105365" y="667486"/>
                  </a:lnTo>
                  <a:lnTo>
                    <a:pt x="1108211" y="654992"/>
                  </a:lnTo>
                  <a:lnTo>
                    <a:pt x="477272" y="654992"/>
                  </a:lnTo>
                  <a:lnTo>
                    <a:pt x="477272" y="395016"/>
                  </a:lnTo>
                  <a:lnTo>
                    <a:pt x="1107162" y="395016"/>
                  </a:lnTo>
                  <a:lnTo>
                    <a:pt x="1105365" y="387128"/>
                  </a:lnTo>
                  <a:lnTo>
                    <a:pt x="1091212" y="343312"/>
                  </a:lnTo>
                  <a:lnTo>
                    <a:pt x="1073431" y="301263"/>
                  </a:lnTo>
                  <a:lnTo>
                    <a:pt x="1052210" y="261165"/>
                  </a:lnTo>
                  <a:lnTo>
                    <a:pt x="1027733" y="223205"/>
                  </a:lnTo>
                  <a:lnTo>
                    <a:pt x="1000188" y="187570"/>
                  </a:lnTo>
                  <a:lnTo>
                    <a:pt x="969759" y="154445"/>
                  </a:lnTo>
                  <a:lnTo>
                    <a:pt x="936635" y="124016"/>
                  </a:lnTo>
                  <a:lnTo>
                    <a:pt x="901000" y="96470"/>
                  </a:lnTo>
                  <a:lnTo>
                    <a:pt x="863040" y="71993"/>
                  </a:lnTo>
                  <a:lnTo>
                    <a:pt x="822943" y="50770"/>
                  </a:lnTo>
                  <a:lnTo>
                    <a:pt x="780893" y="32989"/>
                  </a:lnTo>
                  <a:lnTo>
                    <a:pt x="737078" y="18836"/>
                  </a:lnTo>
                  <a:lnTo>
                    <a:pt x="691683" y="8495"/>
                  </a:lnTo>
                  <a:lnTo>
                    <a:pt x="644895" y="2154"/>
                  </a:lnTo>
                  <a:lnTo>
                    <a:pt x="596899" y="0"/>
                  </a:lnTo>
                  <a:close/>
                </a:path>
                <a:path w="1124584" h="1383664">
                  <a:moveTo>
                    <a:pt x="1107162" y="395016"/>
                  </a:moveTo>
                  <a:lnTo>
                    <a:pt x="526387" y="395016"/>
                  </a:lnTo>
                  <a:lnTo>
                    <a:pt x="576984" y="405231"/>
                  </a:lnTo>
                  <a:lnTo>
                    <a:pt x="618302" y="433088"/>
                  </a:lnTo>
                  <a:lnTo>
                    <a:pt x="646160" y="474406"/>
                  </a:lnTo>
                  <a:lnTo>
                    <a:pt x="656375" y="525003"/>
                  </a:lnTo>
                  <a:lnTo>
                    <a:pt x="646160" y="575601"/>
                  </a:lnTo>
                  <a:lnTo>
                    <a:pt x="618302" y="616919"/>
                  </a:lnTo>
                  <a:lnTo>
                    <a:pt x="576984" y="644777"/>
                  </a:lnTo>
                  <a:lnTo>
                    <a:pt x="526387" y="654992"/>
                  </a:lnTo>
                  <a:lnTo>
                    <a:pt x="1108211" y="654992"/>
                  </a:lnTo>
                  <a:lnTo>
                    <a:pt x="1115705" y="622091"/>
                  </a:lnTo>
                  <a:lnTo>
                    <a:pt x="1122046" y="575302"/>
                  </a:lnTo>
                  <a:lnTo>
                    <a:pt x="1124201" y="527306"/>
                  </a:lnTo>
                  <a:lnTo>
                    <a:pt x="1122046" y="479311"/>
                  </a:lnTo>
                  <a:lnTo>
                    <a:pt x="1115705" y="432522"/>
                  </a:lnTo>
                  <a:lnTo>
                    <a:pt x="1107162" y="395016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53593" y="3319657"/>
              <a:ext cx="1625600" cy="1407795"/>
            </a:xfrm>
            <a:custGeom>
              <a:avLst/>
              <a:gdLst/>
              <a:ahLst/>
              <a:cxnLst/>
              <a:rect l="l" t="t" r="r" b="b"/>
              <a:pathLst>
                <a:path w="1625600" h="1407795">
                  <a:moveTo>
                    <a:pt x="812523" y="0"/>
                  </a:moveTo>
                  <a:lnTo>
                    <a:pt x="0" y="1407364"/>
                  </a:lnTo>
                  <a:lnTo>
                    <a:pt x="573107" y="1407364"/>
                  </a:lnTo>
                  <a:lnTo>
                    <a:pt x="632560" y="1305873"/>
                  </a:lnTo>
                  <a:lnTo>
                    <a:pt x="967440" y="1305873"/>
                  </a:lnTo>
                  <a:lnTo>
                    <a:pt x="1026569" y="1407364"/>
                  </a:lnTo>
                  <a:lnTo>
                    <a:pt x="1625054" y="1407364"/>
                  </a:lnTo>
                  <a:lnTo>
                    <a:pt x="1219861" y="703682"/>
                  </a:lnTo>
                  <a:lnTo>
                    <a:pt x="940687" y="219900"/>
                  </a:lnTo>
                  <a:lnTo>
                    <a:pt x="81252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104855" y="4032703"/>
              <a:ext cx="313690" cy="271780"/>
            </a:xfrm>
            <a:custGeom>
              <a:avLst/>
              <a:gdLst/>
              <a:ahLst/>
              <a:cxnLst/>
              <a:rect l="l" t="t" r="r" b="b"/>
              <a:pathLst>
                <a:path w="313690" h="271779">
                  <a:moveTo>
                    <a:pt x="156832" y="0"/>
                  </a:moveTo>
                  <a:lnTo>
                    <a:pt x="0" y="271651"/>
                  </a:lnTo>
                  <a:lnTo>
                    <a:pt x="313676" y="271651"/>
                  </a:lnTo>
                  <a:lnTo>
                    <a:pt x="156832" y="0"/>
                  </a:lnTo>
                  <a:close/>
                </a:path>
              </a:pathLst>
            </a:custGeom>
            <a:solidFill>
              <a:srgbClr val="FFD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4989302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8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4" y="1986373"/>
                </a:lnTo>
                <a:lnTo>
                  <a:pt x="76651" y="2028570"/>
                </a:lnTo>
                <a:lnTo>
                  <a:pt x="106660" y="2067109"/>
                </a:lnTo>
                <a:lnTo>
                  <a:pt x="141137" y="2101586"/>
                </a:lnTo>
                <a:lnTo>
                  <a:pt x="179677" y="2131596"/>
                </a:lnTo>
                <a:lnTo>
                  <a:pt x="221873" y="2156732"/>
                </a:lnTo>
                <a:lnTo>
                  <a:pt x="267321" y="2176591"/>
                </a:lnTo>
                <a:lnTo>
                  <a:pt x="332019" y="2194928"/>
                </a:lnTo>
                <a:lnTo>
                  <a:pt x="370823" y="2200565"/>
                </a:lnTo>
                <a:lnTo>
                  <a:pt x="414523" y="2204344"/>
                </a:lnTo>
                <a:lnTo>
                  <a:pt x="463566" y="2206637"/>
                </a:lnTo>
                <a:lnTo>
                  <a:pt x="518396" y="2207814"/>
                </a:lnTo>
                <a:lnTo>
                  <a:pt x="579458" y="2208247"/>
                </a:lnTo>
                <a:lnTo>
                  <a:pt x="647197" y="2208309"/>
                </a:lnTo>
                <a:lnTo>
                  <a:pt x="4275508" y="2208309"/>
                </a:lnTo>
                <a:lnTo>
                  <a:pt x="4404309" y="2207814"/>
                </a:lnTo>
                <a:lnTo>
                  <a:pt x="4459139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6" y="2194928"/>
                </a:lnTo>
                <a:lnTo>
                  <a:pt x="4655383" y="2176591"/>
                </a:lnTo>
                <a:lnTo>
                  <a:pt x="4700832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4" y="2028570"/>
                </a:lnTo>
                <a:lnTo>
                  <a:pt x="4871191" y="1986373"/>
                </a:lnTo>
                <a:lnTo>
                  <a:pt x="4891049" y="1940925"/>
                </a:lnTo>
                <a:lnTo>
                  <a:pt x="4909387" y="1876227"/>
                </a:lnTo>
                <a:lnTo>
                  <a:pt x="4915024" y="1837424"/>
                </a:lnTo>
                <a:lnTo>
                  <a:pt x="4918803" y="1793723"/>
                </a:lnTo>
                <a:lnTo>
                  <a:pt x="4921095" y="1744681"/>
                </a:lnTo>
                <a:lnTo>
                  <a:pt x="4922272" y="1689851"/>
                </a:lnTo>
                <a:lnTo>
                  <a:pt x="4922706" y="1628789"/>
                </a:lnTo>
                <a:lnTo>
                  <a:pt x="4922706" y="579520"/>
                </a:lnTo>
                <a:lnTo>
                  <a:pt x="4922272" y="518458"/>
                </a:lnTo>
                <a:lnTo>
                  <a:pt x="4921095" y="463628"/>
                </a:lnTo>
                <a:lnTo>
                  <a:pt x="4918803" y="414586"/>
                </a:lnTo>
                <a:lnTo>
                  <a:pt x="4915024" y="370885"/>
                </a:lnTo>
                <a:lnTo>
                  <a:pt x="4909387" y="332081"/>
                </a:lnTo>
                <a:lnTo>
                  <a:pt x="4891049" y="267384"/>
                </a:lnTo>
                <a:lnTo>
                  <a:pt x="4871191" y="221935"/>
                </a:lnTo>
                <a:lnTo>
                  <a:pt x="4846054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2" y="51576"/>
                </a:lnTo>
                <a:lnTo>
                  <a:pt x="4655383" y="31718"/>
                </a:lnTo>
                <a:lnTo>
                  <a:pt x="4590686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39" y="1672"/>
                </a:lnTo>
                <a:lnTo>
                  <a:pt x="4404309" y="495"/>
                </a:lnTo>
                <a:lnTo>
                  <a:pt x="4275508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503877" y="6244643"/>
            <a:ext cx="3921760" cy="1248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85445" marR="31750" indent="-373380">
              <a:lnSpc>
                <a:spcPts val="4290"/>
              </a:lnSpc>
              <a:spcBef>
                <a:spcPts val="1120"/>
              </a:spcBef>
            </a:pP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44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450" b="1" spc="-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em  Infraestrutura</a:t>
            </a:r>
            <a:endParaRPr sz="445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364034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9" y="0"/>
                </a:moveTo>
                <a:lnTo>
                  <a:pt x="647201" y="0"/>
                </a:lnTo>
                <a:lnTo>
                  <a:pt x="518396" y="495"/>
                </a:lnTo>
                <a:lnTo>
                  <a:pt x="463565" y="1672"/>
                </a:lnTo>
                <a:lnTo>
                  <a:pt x="414522" y="3964"/>
                </a:lnTo>
                <a:lnTo>
                  <a:pt x="370820" y="7743"/>
                </a:lnTo>
                <a:lnTo>
                  <a:pt x="332016" y="13381"/>
                </a:lnTo>
                <a:lnTo>
                  <a:pt x="267317" y="31718"/>
                </a:lnTo>
                <a:lnTo>
                  <a:pt x="221872" y="51576"/>
                </a:lnTo>
                <a:lnTo>
                  <a:pt x="179677" y="76713"/>
                </a:lnTo>
                <a:lnTo>
                  <a:pt x="141139" y="106722"/>
                </a:lnTo>
                <a:lnTo>
                  <a:pt x="106662" y="141199"/>
                </a:lnTo>
                <a:lnTo>
                  <a:pt x="76652" y="179739"/>
                </a:lnTo>
                <a:lnTo>
                  <a:pt x="51515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5" y="1986373"/>
                </a:lnTo>
                <a:lnTo>
                  <a:pt x="76652" y="2028570"/>
                </a:lnTo>
                <a:lnTo>
                  <a:pt x="106662" y="2067109"/>
                </a:lnTo>
                <a:lnTo>
                  <a:pt x="141139" y="2101586"/>
                </a:lnTo>
                <a:lnTo>
                  <a:pt x="179677" y="2131596"/>
                </a:lnTo>
                <a:lnTo>
                  <a:pt x="221872" y="2156732"/>
                </a:lnTo>
                <a:lnTo>
                  <a:pt x="267317" y="2176591"/>
                </a:lnTo>
                <a:lnTo>
                  <a:pt x="332016" y="2194928"/>
                </a:lnTo>
                <a:lnTo>
                  <a:pt x="370820" y="2200565"/>
                </a:lnTo>
                <a:lnTo>
                  <a:pt x="414522" y="2204344"/>
                </a:lnTo>
                <a:lnTo>
                  <a:pt x="463565" y="2206637"/>
                </a:lnTo>
                <a:lnTo>
                  <a:pt x="518396" y="2207814"/>
                </a:lnTo>
                <a:lnTo>
                  <a:pt x="579460" y="2208247"/>
                </a:lnTo>
                <a:lnTo>
                  <a:pt x="647201" y="2208309"/>
                </a:lnTo>
                <a:lnTo>
                  <a:pt x="4275509" y="2208309"/>
                </a:lnTo>
                <a:lnTo>
                  <a:pt x="4404312" y="2207814"/>
                </a:lnTo>
                <a:lnTo>
                  <a:pt x="4459141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5" y="2194928"/>
                </a:lnTo>
                <a:lnTo>
                  <a:pt x="4655382" y="2176591"/>
                </a:lnTo>
                <a:lnTo>
                  <a:pt x="4700831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5" y="2028570"/>
                </a:lnTo>
                <a:lnTo>
                  <a:pt x="4871192" y="1986373"/>
                </a:lnTo>
                <a:lnTo>
                  <a:pt x="4891050" y="1940925"/>
                </a:lnTo>
                <a:lnTo>
                  <a:pt x="4909386" y="1876227"/>
                </a:lnTo>
                <a:lnTo>
                  <a:pt x="4915023" y="1837424"/>
                </a:lnTo>
                <a:lnTo>
                  <a:pt x="4918802" y="1793723"/>
                </a:lnTo>
                <a:lnTo>
                  <a:pt x="4921094" y="1744681"/>
                </a:lnTo>
                <a:lnTo>
                  <a:pt x="4922271" y="1689851"/>
                </a:lnTo>
                <a:lnTo>
                  <a:pt x="4922705" y="1628789"/>
                </a:lnTo>
                <a:lnTo>
                  <a:pt x="4922705" y="579520"/>
                </a:lnTo>
                <a:lnTo>
                  <a:pt x="4922271" y="518458"/>
                </a:lnTo>
                <a:lnTo>
                  <a:pt x="4921094" y="463628"/>
                </a:lnTo>
                <a:lnTo>
                  <a:pt x="4918802" y="414586"/>
                </a:lnTo>
                <a:lnTo>
                  <a:pt x="4915023" y="370885"/>
                </a:lnTo>
                <a:lnTo>
                  <a:pt x="4909386" y="332081"/>
                </a:lnTo>
                <a:lnTo>
                  <a:pt x="4891050" y="267384"/>
                </a:lnTo>
                <a:lnTo>
                  <a:pt x="4871192" y="221935"/>
                </a:lnTo>
                <a:lnTo>
                  <a:pt x="4846055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1" y="51576"/>
                </a:lnTo>
                <a:lnTo>
                  <a:pt x="4655382" y="31718"/>
                </a:lnTo>
                <a:lnTo>
                  <a:pt x="4590685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41" y="1672"/>
                </a:lnTo>
                <a:lnTo>
                  <a:pt x="4404312" y="495"/>
                </a:lnTo>
                <a:lnTo>
                  <a:pt x="4275509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267564" y="6244643"/>
            <a:ext cx="3142615" cy="1248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31750" indent="552450">
              <a:lnSpc>
                <a:spcPts val="4290"/>
              </a:lnSpc>
              <a:spcBef>
                <a:spcPts val="1120"/>
              </a:spcBef>
            </a:pP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Medidas </a:t>
            </a:r>
            <a:r>
              <a:rPr sz="44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Institucionais</a:t>
            </a:r>
            <a:endParaRPr sz="4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90691" y="1150360"/>
            <a:ext cx="4923155" cy="1896110"/>
          </a:xfrm>
          <a:custGeom>
            <a:avLst/>
            <a:gdLst/>
            <a:ahLst/>
            <a:cxnLst/>
            <a:rect l="l" t="t" r="r" b="b"/>
            <a:pathLst>
              <a:path w="4923155" h="1896110">
                <a:moveTo>
                  <a:pt x="4275505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16390"/>
                </a:lnTo>
                <a:lnTo>
                  <a:pt x="433" y="1377452"/>
                </a:lnTo>
                <a:lnTo>
                  <a:pt x="1610" y="1432282"/>
                </a:lnTo>
                <a:lnTo>
                  <a:pt x="3902" y="1481324"/>
                </a:lnTo>
                <a:lnTo>
                  <a:pt x="7681" y="1525025"/>
                </a:lnTo>
                <a:lnTo>
                  <a:pt x="13319" y="1563828"/>
                </a:lnTo>
                <a:lnTo>
                  <a:pt x="31656" y="1628526"/>
                </a:lnTo>
                <a:lnTo>
                  <a:pt x="51514" y="1673974"/>
                </a:lnTo>
                <a:lnTo>
                  <a:pt x="76651" y="1716171"/>
                </a:lnTo>
                <a:lnTo>
                  <a:pt x="106660" y="1754710"/>
                </a:lnTo>
                <a:lnTo>
                  <a:pt x="141137" y="1789187"/>
                </a:lnTo>
                <a:lnTo>
                  <a:pt x="179677" y="1819196"/>
                </a:lnTo>
                <a:lnTo>
                  <a:pt x="221873" y="1844333"/>
                </a:lnTo>
                <a:lnTo>
                  <a:pt x="267321" y="1864192"/>
                </a:lnTo>
                <a:lnTo>
                  <a:pt x="332019" y="1882529"/>
                </a:lnTo>
                <a:lnTo>
                  <a:pt x="370823" y="1888167"/>
                </a:lnTo>
                <a:lnTo>
                  <a:pt x="414523" y="1891946"/>
                </a:lnTo>
                <a:lnTo>
                  <a:pt x="463566" y="1894238"/>
                </a:lnTo>
                <a:lnTo>
                  <a:pt x="518396" y="1895415"/>
                </a:lnTo>
                <a:lnTo>
                  <a:pt x="647197" y="1895910"/>
                </a:lnTo>
                <a:lnTo>
                  <a:pt x="4275505" y="1895910"/>
                </a:lnTo>
                <a:lnTo>
                  <a:pt x="4343246" y="1895848"/>
                </a:lnTo>
                <a:lnTo>
                  <a:pt x="4404309" y="1895415"/>
                </a:lnTo>
                <a:lnTo>
                  <a:pt x="4459140" y="1894238"/>
                </a:lnTo>
                <a:lnTo>
                  <a:pt x="4508184" y="1891946"/>
                </a:lnTo>
                <a:lnTo>
                  <a:pt x="4551885" y="1888167"/>
                </a:lnTo>
                <a:lnTo>
                  <a:pt x="4590690" y="1882529"/>
                </a:lnTo>
                <a:lnTo>
                  <a:pt x="4655388" y="1864192"/>
                </a:lnTo>
                <a:lnTo>
                  <a:pt x="4700833" y="1844333"/>
                </a:lnTo>
                <a:lnTo>
                  <a:pt x="4743028" y="1819196"/>
                </a:lnTo>
                <a:lnTo>
                  <a:pt x="4781566" y="1789187"/>
                </a:lnTo>
                <a:lnTo>
                  <a:pt x="4816042" y="1754710"/>
                </a:lnTo>
                <a:lnTo>
                  <a:pt x="4846051" y="1716171"/>
                </a:lnTo>
                <a:lnTo>
                  <a:pt x="4871188" y="1673974"/>
                </a:lnTo>
                <a:lnTo>
                  <a:pt x="4891046" y="1628526"/>
                </a:lnTo>
                <a:lnTo>
                  <a:pt x="4909388" y="1563828"/>
                </a:lnTo>
                <a:lnTo>
                  <a:pt x="4915027" y="1525025"/>
                </a:lnTo>
                <a:lnTo>
                  <a:pt x="4918807" y="1481324"/>
                </a:lnTo>
                <a:lnTo>
                  <a:pt x="4921100" y="1432282"/>
                </a:lnTo>
                <a:lnTo>
                  <a:pt x="4922277" y="1377452"/>
                </a:lnTo>
                <a:lnTo>
                  <a:pt x="4922711" y="1316390"/>
                </a:lnTo>
                <a:lnTo>
                  <a:pt x="4922711" y="579520"/>
                </a:lnTo>
                <a:lnTo>
                  <a:pt x="4922277" y="518458"/>
                </a:lnTo>
                <a:lnTo>
                  <a:pt x="4921100" y="463628"/>
                </a:lnTo>
                <a:lnTo>
                  <a:pt x="4918807" y="414586"/>
                </a:lnTo>
                <a:lnTo>
                  <a:pt x="4915027" y="370885"/>
                </a:lnTo>
                <a:lnTo>
                  <a:pt x="4909388" y="332081"/>
                </a:lnTo>
                <a:lnTo>
                  <a:pt x="4891046" y="267384"/>
                </a:lnTo>
                <a:lnTo>
                  <a:pt x="4871188" y="221935"/>
                </a:lnTo>
                <a:lnTo>
                  <a:pt x="4846051" y="179739"/>
                </a:lnTo>
                <a:lnTo>
                  <a:pt x="4816042" y="141199"/>
                </a:lnTo>
                <a:lnTo>
                  <a:pt x="4781566" y="106722"/>
                </a:lnTo>
                <a:lnTo>
                  <a:pt x="4743028" y="76713"/>
                </a:lnTo>
                <a:lnTo>
                  <a:pt x="4700833" y="51576"/>
                </a:lnTo>
                <a:lnTo>
                  <a:pt x="4655388" y="31718"/>
                </a:lnTo>
                <a:lnTo>
                  <a:pt x="4590690" y="13381"/>
                </a:lnTo>
                <a:lnTo>
                  <a:pt x="4551885" y="7743"/>
                </a:lnTo>
                <a:lnTo>
                  <a:pt x="4508184" y="3964"/>
                </a:lnTo>
                <a:lnTo>
                  <a:pt x="4459140" y="1672"/>
                </a:lnTo>
                <a:lnTo>
                  <a:pt x="4404309" y="495"/>
                </a:lnTo>
                <a:lnTo>
                  <a:pt x="4343246" y="61"/>
                </a:lnTo>
                <a:lnTo>
                  <a:pt x="4275505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8613" y="1267445"/>
            <a:ext cx="3822065" cy="150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700" b="1" spc="1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9700" b="1" spc="-1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0" b="1" spc="-665" dirty="0">
                <a:solidFill>
                  <a:srgbClr val="FFFFFF"/>
                </a:solidFill>
                <a:latin typeface="Arial"/>
                <a:cs typeface="Arial"/>
              </a:rPr>
              <a:t>Eixos</a:t>
            </a:r>
            <a:endParaRPr sz="9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6198" y="5104427"/>
            <a:ext cx="1556385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58419" algn="just">
              <a:lnSpc>
                <a:spcPts val="2670"/>
              </a:lnSpc>
              <a:spcBef>
                <a:spcPts val="434"/>
              </a:spcBef>
            </a:pPr>
            <a:r>
              <a:rPr sz="2450" b="1" spc="-160" dirty="0">
                <a:latin typeface="Arial"/>
                <a:cs typeface="Arial"/>
              </a:rPr>
              <a:t>Transporte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Eficient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28335" y="6932845"/>
            <a:ext cx="1592580" cy="1592580"/>
            <a:chOff x="10628335" y="6932845"/>
            <a:chExt cx="1592580" cy="1592580"/>
          </a:xfrm>
        </p:grpSpPr>
        <p:sp>
          <p:nvSpPr>
            <p:cNvPr id="7" name="object 7"/>
            <p:cNvSpPr/>
            <p:nvPr/>
          </p:nvSpPr>
          <p:spPr>
            <a:xfrm>
              <a:off x="10628335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2" y="0"/>
                  </a:moveTo>
                  <a:lnTo>
                    <a:pt x="747634" y="1452"/>
                  </a:lnTo>
                  <a:lnTo>
                    <a:pt x="699904" y="5756"/>
                  </a:lnTo>
                  <a:lnTo>
                    <a:pt x="653026" y="12826"/>
                  </a:lnTo>
                  <a:lnTo>
                    <a:pt x="607083" y="22581"/>
                  </a:lnTo>
                  <a:lnTo>
                    <a:pt x="562158" y="34936"/>
                  </a:lnTo>
                  <a:lnTo>
                    <a:pt x="518335" y="49808"/>
                  </a:lnTo>
                  <a:lnTo>
                    <a:pt x="475697" y="67114"/>
                  </a:lnTo>
                  <a:lnTo>
                    <a:pt x="434327" y="86771"/>
                  </a:lnTo>
                  <a:lnTo>
                    <a:pt x="394308" y="108696"/>
                  </a:lnTo>
                  <a:lnTo>
                    <a:pt x="355724" y="132804"/>
                  </a:lnTo>
                  <a:lnTo>
                    <a:pt x="318658" y="159014"/>
                  </a:lnTo>
                  <a:lnTo>
                    <a:pt x="283194" y="187241"/>
                  </a:lnTo>
                  <a:lnTo>
                    <a:pt x="249413" y="217403"/>
                  </a:lnTo>
                  <a:lnTo>
                    <a:pt x="217401" y="249416"/>
                  </a:lnTo>
                  <a:lnTo>
                    <a:pt x="187239" y="283196"/>
                  </a:lnTo>
                  <a:lnTo>
                    <a:pt x="159012" y="318661"/>
                  </a:lnTo>
                  <a:lnTo>
                    <a:pt x="132803" y="355727"/>
                  </a:lnTo>
                  <a:lnTo>
                    <a:pt x="108695" y="394312"/>
                  </a:lnTo>
                  <a:lnTo>
                    <a:pt x="86770" y="434331"/>
                  </a:lnTo>
                  <a:lnTo>
                    <a:pt x="67114" y="475701"/>
                  </a:lnTo>
                  <a:lnTo>
                    <a:pt x="49807" y="518339"/>
                  </a:lnTo>
                  <a:lnTo>
                    <a:pt x="34935" y="562163"/>
                  </a:lnTo>
                  <a:lnTo>
                    <a:pt x="22580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4"/>
                  </a:lnTo>
                  <a:lnTo>
                    <a:pt x="22580" y="985188"/>
                  </a:lnTo>
                  <a:lnTo>
                    <a:pt x="34935" y="1030113"/>
                  </a:lnTo>
                  <a:lnTo>
                    <a:pt x="49807" y="1073936"/>
                  </a:lnTo>
                  <a:lnTo>
                    <a:pt x="67114" y="1116574"/>
                  </a:lnTo>
                  <a:lnTo>
                    <a:pt x="86770" y="1157945"/>
                  </a:lnTo>
                  <a:lnTo>
                    <a:pt x="108695" y="1197964"/>
                  </a:lnTo>
                  <a:lnTo>
                    <a:pt x="132803" y="1236548"/>
                  </a:lnTo>
                  <a:lnTo>
                    <a:pt x="159012" y="1273614"/>
                  </a:lnTo>
                  <a:lnTo>
                    <a:pt x="187239" y="1309079"/>
                  </a:lnTo>
                  <a:lnTo>
                    <a:pt x="217401" y="1342860"/>
                  </a:lnTo>
                  <a:lnTo>
                    <a:pt x="249413" y="1374873"/>
                  </a:lnTo>
                  <a:lnTo>
                    <a:pt x="283194" y="1405034"/>
                  </a:lnTo>
                  <a:lnTo>
                    <a:pt x="318658" y="1433262"/>
                  </a:lnTo>
                  <a:lnTo>
                    <a:pt x="355724" y="1459471"/>
                  </a:lnTo>
                  <a:lnTo>
                    <a:pt x="394308" y="1483580"/>
                  </a:lnTo>
                  <a:lnTo>
                    <a:pt x="434327" y="1505505"/>
                  </a:lnTo>
                  <a:lnTo>
                    <a:pt x="475697" y="1525162"/>
                  </a:lnTo>
                  <a:lnTo>
                    <a:pt x="518335" y="1542468"/>
                  </a:lnTo>
                  <a:lnTo>
                    <a:pt x="562158" y="1557340"/>
                  </a:lnTo>
                  <a:lnTo>
                    <a:pt x="607083" y="1569695"/>
                  </a:lnTo>
                  <a:lnTo>
                    <a:pt x="653026" y="1579450"/>
                  </a:lnTo>
                  <a:lnTo>
                    <a:pt x="699904" y="1586520"/>
                  </a:lnTo>
                  <a:lnTo>
                    <a:pt x="747634" y="1590824"/>
                  </a:lnTo>
                  <a:lnTo>
                    <a:pt x="796132" y="1592277"/>
                  </a:lnTo>
                  <a:lnTo>
                    <a:pt x="844631" y="1590824"/>
                  </a:lnTo>
                  <a:lnTo>
                    <a:pt x="892361" y="1586520"/>
                  </a:lnTo>
                  <a:lnTo>
                    <a:pt x="939239" y="1579450"/>
                  </a:lnTo>
                  <a:lnTo>
                    <a:pt x="985182" y="1569695"/>
                  </a:lnTo>
                  <a:lnTo>
                    <a:pt x="1030107" y="1557340"/>
                  </a:lnTo>
                  <a:lnTo>
                    <a:pt x="1073931" y="1542468"/>
                  </a:lnTo>
                  <a:lnTo>
                    <a:pt x="1116569" y="1525162"/>
                  </a:lnTo>
                  <a:lnTo>
                    <a:pt x="1157940" y="1505505"/>
                  </a:lnTo>
                  <a:lnTo>
                    <a:pt x="1197959" y="1483580"/>
                  </a:lnTo>
                  <a:lnTo>
                    <a:pt x="1236544" y="1459471"/>
                  </a:lnTo>
                  <a:lnTo>
                    <a:pt x="1273610" y="1433262"/>
                  </a:lnTo>
                  <a:lnTo>
                    <a:pt x="1309076" y="1405034"/>
                  </a:lnTo>
                  <a:lnTo>
                    <a:pt x="1342856" y="1374873"/>
                  </a:lnTo>
                  <a:lnTo>
                    <a:pt x="1374869" y="1342860"/>
                  </a:lnTo>
                  <a:lnTo>
                    <a:pt x="1405031" y="1309079"/>
                  </a:lnTo>
                  <a:lnTo>
                    <a:pt x="1433259" y="1273614"/>
                  </a:lnTo>
                  <a:lnTo>
                    <a:pt x="1459469" y="1236548"/>
                  </a:lnTo>
                  <a:lnTo>
                    <a:pt x="1483578" y="1197964"/>
                  </a:lnTo>
                  <a:lnTo>
                    <a:pt x="1505503" y="1157945"/>
                  </a:lnTo>
                  <a:lnTo>
                    <a:pt x="1525160" y="1116574"/>
                  </a:lnTo>
                  <a:lnTo>
                    <a:pt x="1542466" y="1073936"/>
                  </a:lnTo>
                  <a:lnTo>
                    <a:pt x="1557339" y="1030113"/>
                  </a:lnTo>
                  <a:lnTo>
                    <a:pt x="1569694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4" y="607088"/>
                  </a:lnTo>
                  <a:lnTo>
                    <a:pt x="1557339" y="562163"/>
                  </a:lnTo>
                  <a:lnTo>
                    <a:pt x="1542466" y="518339"/>
                  </a:lnTo>
                  <a:lnTo>
                    <a:pt x="1525160" y="475701"/>
                  </a:lnTo>
                  <a:lnTo>
                    <a:pt x="1505503" y="434331"/>
                  </a:lnTo>
                  <a:lnTo>
                    <a:pt x="1483578" y="394312"/>
                  </a:lnTo>
                  <a:lnTo>
                    <a:pt x="1459469" y="355727"/>
                  </a:lnTo>
                  <a:lnTo>
                    <a:pt x="1433259" y="318661"/>
                  </a:lnTo>
                  <a:lnTo>
                    <a:pt x="1405031" y="283196"/>
                  </a:lnTo>
                  <a:lnTo>
                    <a:pt x="1374869" y="249416"/>
                  </a:lnTo>
                  <a:lnTo>
                    <a:pt x="1342856" y="217403"/>
                  </a:lnTo>
                  <a:lnTo>
                    <a:pt x="1309076" y="187241"/>
                  </a:lnTo>
                  <a:lnTo>
                    <a:pt x="1273610" y="159014"/>
                  </a:lnTo>
                  <a:lnTo>
                    <a:pt x="1236544" y="132804"/>
                  </a:lnTo>
                  <a:lnTo>
                    <a:pt x="1197959" y="108696"/>
                  </a:lnTo>
                  <a:lnTo>
                    <a:pt x="1157940" y="86771"/>
                  </a:lnTo>
                  <a:lnTo>
                    <a:pt x="1116569" y="67114"/>
                  </a:lnTo>
                  <a:lnTo>
                    <a:pt x="1073931" y="49808"/>
                  </a:lnTo>
                  <a:lnTo>
                    <a:pt x="1030107" y="34936"/>
                  </a:lnTo>
                  <a:lnTo>
                    <a:pt x="985182" y="22581"/>
                  </a:lnTo>
                  <a:lnTo>
                    <a:pt x="939239" y="12826"/>
                  </a:lnTo>
                  <a:lnTo>
                    <a:pt x="892361" y="5756"/>
                  </a:lnTo>
                  <a:lnTo>
                    <a:pt x="844631" y="1452"/>
                  </a:lnTo>
                  <a:lnTo>
                    <a:pt x="796132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94796" y="7399724"/>
              <a:ext cx="659765" cy="659130"/>
            </a:xfrm>
            <a:custGeom>
              <a:avLst/>
              <a:gdLst/>
              <a:ahLst/>
              <a:cxnLst/>
              <a:rect l="l" t="t" r="r" b="b"/>
              <a:pathLst>
                <a:path w="659765" h="659129">
                  <a:moveTo>
                    <a:pt x="190754" y="390385"/>
                  </a:moveTo>
                  <a:lnTo>
                    <a:pt x="186931" y="357860"/>
                  </a:lnTo>
                  <a:lnTo>
                    <a:pt x="176453" y="332867"/>
                  </a:lnTo>
                  <a:lnTo>
                    <a:pt x="167373" y="322376"/>
                  </a:lnTo>
                  <a:lnTo>
                    <a:pt x="163791" y="318236"/>
                  </a:lnTo>
                  <a:lnTo>
                    <a:pt x="163791" y="390385"/>
                  </a:lnTo>
                  <a:lnTo>
                    <a:pt x="163791" y="408978"/>
                  </a:lnTo>
                  <a:lnTo>
                    <a:pt x="159486" y="415239"/>
                  </a:lnTo>
                  <a:lnTo>
                    <a:pt x="113385" y="426910"/>
                  </a:lnTo>
                  <a:lnTo>
                    <a:pt x="95377" y="427837"/>
                  </a:lnTo>
                  <a:lnTo>
                    <a:pt x="77381" y="426910"/>
                  </a:lnTo>
                  <a:lnTo>
                    <a:pt x="37960" y="417753"/>
                  </a:lnTo>
                  <a:lnTo>
                    <a:pt x="26962" y="408978"/>
                  </a:lnTo>
                  <a:lnTo>
                    <a:pt x="26962" y="390385"/>
                  </a:lnTo>
                  <a:lnTo>
                    <a:pt x="33210" y="354787"/>
                  </a:lnTo>
                  <a:lnTo>
                    <a:pt x="48641" y="334187"/>
                  </a:lnTo>
                  <a:lnTo>
                    <a:pt x="68287" y="324675"/>
                  </a:lnTo>
                  <a:lnTo>
                    <a:pt x="87198" y="322376"/>
                  </a:lnTo>
                  <a:lnTo>
                    <a:pt x="103581" y="322376"/>
                  </a:lnTo>
                  <a:lnTo>
                    <a:pt x="122478" y="324675"/>
                  </a:lnTo>
                  <a:lnTo>
                    <a:pt x="142125" y="334187"/>
                  </a:lnTo>
                  <a:lnTo>
                    <a:pt x="157556" y="354787"/>
                  </a:lnTo>
                  <a:lnTo>
                    <a:pt x="163791" y="390385"/>
                  </a:lnTo>
                  <a:lnTo>
                    <a:pt x="163791" y="318236"/>
                  </a:lnTo>
                  <a:lnTo>
                    <a:pt x="160820" y="314782"/>
                  </a:lnTo>
                  <a:lnTo>
                    <a:pt x="141566" y="302958"/>
                  </a:lnTo>
                  <a:lnTo>
                    <a:pt x="147701" y="295414"/>
                  </a:lnTo>
                  <a:lnTo>
                    <a:pt x="149275" y="293484"/>
                  </a:lnTo>
                  <a:lnTo>
                    <a:pt x="155092" y="282663"/>
                  </a:lnTo>
                  <a:lnTo>
                    <a:pt x="158762" y="270738"/>
                  </a:lnTo>
                  <a:lnTo>
                    <a:pt x="160045" y="257962"/>
                  </a:lnTo>
                  <a:lnTo>
                    <a:pt x="154952" y="232918"/>
                  </a:lnTo>
                  <a:lnTo>
                    <a:pt x="146558" y="220510"/>
                  </a:lnTo>
                  <a:lnTo>
                    <a:pt x="141084" y="212432"/>
                  </a:lnTo>
                  <a:lnTo>
                    <a:pt x="133083" y="207060"/>
                  </a:lnTo>
                  <a:lnTo>
                    <a:pt x="133083" y="257962"/>
                  </a:lnTo>
                  <a:lnTo>
                    <a:pt x="130124" y="272529"/>
                  </a:lnTo>
                  <a:lnTo>
                    <a:pt x="122034" y="284429"/>
                  </a:lnTo>
                  <a:lnTo>
                    <a:pt x="110045" y="292468"/>
                  </a:lnTo>
                  <a:lnTo>
                    <a:pt x="95377" y="295414"/>
                  </a:lnTo>
                  <a:lnTo>
                    <a:pt x="80721" y="292468"/>
                  </a:lnTo>
                  <a:lnTo>
                    <a:pt x="68732" y="284429"/>
                  </a:lnTo>
                  <a:lnTo>
                    <a:pt x="60642" y="272529"/>
                  </a:lnTo>
                  <a:lnTo>
                    <a:pt x="57670" y="257962"/>
                  </a:lnTo>
                  <a:lnTo>
                    <a:pt x="60642" y="243395"/>
                  </a:lnTo>
                  <a:lnTo>
                    <a:pt x="68732" y="231495"/>
                  </a:lnTo>
                  <a:lnTo>
                    <a:pt x="80721" y="223456"/>
                  </a:lnTo>
                  <a:lnTo>
                    <a:pt x="95377" y="220510"/>
                  </a:lnTo>
                  <a:lnTo>
                    <a:pt x="110045" y="223456"/>
                  </a:lnTo>
                  <a:lnTo>
                    <a:pt x="122034" y="231495"/>
                  </a:lnTo>
                  <a:lnTo>
                    <a:pt x="130124" y="243395"/>
                  </a:lnTo>
                  <a:lnTo>
                    <a:pt x="133083" y="257962"/>
                  </a:lnTo>
                  <a:lnTo>
                    <a:pt x="133083" y="207060"/>
                  </a:lnTo>
                  <a:lnTo>
                    <a:pt x="120523" y="198615"/>
                  </a:lnTo>
                  <a:lnTo>
                    <a:pt x="95377" y="193548"/>
                  </a:lnTo>
                  <a:lnTo>
                    <a:pt x="70231" y="198615"/>
                  </a:lnTo>
                  <a:lnTo>
                    <a:pt x="49682" y="212432"/>
                  </a:lnTo>
                  <a:lnTo>
                    <a:pt x="35801" y="232918"/>
                  </a:lnTo>
                  <a:lnTo>
                    <a:pt x="30708" y="257962"/>
                  </a:lnTo>
                  <a:lnTo>
                    <a:pt x="31991" y="270738"/>
                  </a:lnTo>
                  <a:lnTo>
                    <a:pt x="35674" y="282663"/>
                  </a:lnTo>
                  <a:lnTo>
                    <a:pt x="41490" y="293484"/>
                  </a:lnTo>
                  <a:lnTo>
                    <a:pt x="49199" y="302958"/>
                  </a:lnTo>
                  <a:lnTo>
                    <a:pt x="29933" y="314782"/>
                  </a:lnTo>
                  <a:lnTo>
                    <a:pt x="14312" y="332867"/>
                  </a:lnTo>
                  <a:lnTo>
                    <a:pt x="3835" y="357860"/>
                  </a:lnTo>
                  <a:lnTo>
                    <a:pt x="0" y="390385"/>
                  </a:lnTo>
                  <a:lnTo>
                    <a:pt x="0" y="401828"/>
                  </a:lnTo>
                  <a:lnTo>
                    <a:pt x="16814" y="436397"/>
                  </a:lnTo>
                  <a:lnTo>
                    <a:pt x="56184" y="450913"/>
                  </a:lnTo>
                  <a:lnTo>
                    <a:pt x="95377" y="454799"/>
                  </a:lnTo>
                  <a:lnTo>
                    <a:pt x="116293" y="453707"/>
                  </a:lnTo>
                  <a:lnTo>
                    <a:pt x="162344" y="442976"/>
                  </a:lnTo>
                  <a:lnTo>
                    <a:pt x="188709" y="415023"/>
                  </a:lnTo>
                  <a:lnTo>
                    <a:pt x="190754" y="401828"/>
                  </a:lnTo>
                  <a:lnTo>
                    <a:pt x="190754" y="390385"/>
                  </a:lnTo>
                  <a:close/>
                </a:path>
                <a:path w="659765" h="659129">
                  <a:moveTo>
                    <a:pt x="425856" y="594106"/>
                  </a:moveTo>
                  <a:lnTo>
                    <a:pt x="422033" y="561594"/>
                  </a:lnTo>
                  <a:lnTo>
                    <a:pt x="411556" y="536600"/>
                  </a:lnTo>
                  <a:lnTo>
                    <a:pt x="402488" y="526097"/>
                  </a:lnTo>
                  <a:lnTo>
                    <a:pt x="398894" y="521957"/>
                  </a:lnTo>
                  <a:lnTo>
                    <a:pt x="398894" y="594106"/>
                  </a:lnTo>
                  <a:lnTo>
                    <a:pt x="398894" y="612711"/>
                  </a:lnTo>
                  <a:lnTo>
                    <a:pt x="348475" y="630631"/>
                  </a:lnTo>
                  <a:lnTo>
                    <a:pt x="330479" y="631558"/>
                  </a:lnTo>
                  <a:lnTo>
                    <a:pt x="312483" y="630631"/>
                  </a:lnTo>
                  <a:lnTo>
                    <a:pt x="273062" y="621487"/>
                  </a:lnTo>
                  <a:lnTo>
                    <a:pt x="262064" y="612711"/>
                  </a:lnTo>
                  <a:lnTo>
                    <a:pt x="262064" y="594106"/>
                  </a:lnTo>
                  <a:lnTo>
                    <a:pt x="268312" y="558520"/>
                  </a:lnTo>
                  <a:lnTo>
                    <a:pt x="283743" y="537921"/>
                  </a:lnTo>
                  <a:lnTo>
                    <a:pt x="303390" y="528408"/>
                  </a:lnTo>
                  <a:lnTo>
                    <a:pt x="322300" y="526097"/>
                  </a:lnTo>
                  <a:lnTo>
                    <a:pt x="338670" y="526097"/>
                  </a:lnTo>
                  <a:lnTo>
                    <a:pt x="357568" y="528408"/>
                  </a:lnTo>
                  <a:lnTo>
                    <a:pt x="377215" y="537921"/>
                  </a:lnTo>
                  <a:lnTo>
                    <a:pt x="392658" y="558520"/>
                  </a:lnTo>
                  <a:lnTo>
                    <a:pt x="398894" y="594106"/>
                  </a:lnTo>
                  <a:lnTo>
                    <a:pt x="398894" y="521957"/>
                  </a:lnTo>
                  <a:lnTo>
                    <a:pt x="395922" y="518515"/>
                  </a:lnTo>
                  <a:lnTo>
                    <a:pt x="376669" y="506691"/>
                  </a:lnTo>
                  <a:lnTo>
                    <a:pt x="382803" y="499135"/>
                  </a:lnTo>
                  <a:lnTo>
                    <a:pt x="384378" y="497217"/>
                  </a:lnTo>
                  <a:lnTo>
                    <a:pt x="390194" y="486397"/>
                  </a:lnTo>
                  <a:lnTo>
                    <a:pt x="393865" y="474472"/>
                  </a:lnTo>
                  <a:lnTo>
                    <a:pt x="395147" y="461683"/>
                  </a:lnTo>
                  <a:lnTo>
                    <a:pt x="390055" y="436638"/>
                  </a:lnTo>
                  <a:lnTo>
                    <a:pt x="381660" y="424230"/>
                  </a:lnTo>
                  <a:lnTo>
                    <a:pt x="376186" y="416153"/>
                  </a:lnTo>
                  <a:lnTo>
                    <a:pt x="368173" y="410768"/>
                  </a:lnTo>
                  <a:lnTo>
                    <a:pt x="368173" y="461683"/>
                  </a:lnTo>
                  <a:lnTo>
                    <a:pt x="365213" y="476250"/>
                  </a:lnTo>
                  <a:lnTo>
                    <a:pt x="357124" y="488162"/>
                  </a:lnTo>
                  <a:lnTo>
                    <a:pt x="345147" y="496189"/>
                  </a:lnTo>
                  <a:lnTo>
                    <a:pt x="330479" y="499135"/>
                  </a:lnTo>
                  <a:lnTo>
                    <a:pt x="315823" y="496189"/>
                  </a:lnTo>
                  <a:lnTo>
                    <a:pt x="303834" y="488162"/>
                  </a:lnTo>
                  <a:lnTo>
                    <a:pt x="295744" y="476250"/>
                  </a:lnTo>
                  <a:lnTo>
                    <a:pt x="292773" y="461683"/>
                  </a:lnTo>
                  <a:lnTo>
                    <a:pt x="295744" y="447128"/>
                  </a:lnTo>
                  <a:lnTo>
                    <a:pt x="303834" y="435216"/>
                  </a:lnTo>
                  <a:lnTo>
                    <a:pt x="315823" y="427177"/>
                  </a:lnTo>
                  <a:lnTo>
                    <a:pt x="330479" y="424230"/>
                  </a:lnTo>
                  <a:lnTo>
                    <a:pt x="345147" y="427177"/>
                  </a:lnTo>
                  <a:lnTo>
                    <a:pt x="357124" y="435216"/>
                  </a:lnTo>
                  <a:lnTo>
                    <a:pt x="365213" y="447128"/>
                  </a:lnTo>
                  <a:lnTo>
                    <a:pt x="368173" y="461683"/>
                  </a:lnTo>
                  <a:lnTo>
                    <a:pt x="368173" y="410768"/>
                  </a:lnTo>
                  <a:lnTo>
                    <a:pt x="355625" y="402336"/>
                  </a:lnTo>
                  <a:lnTo>
                    <a:pt x="330479" y="397268"/>
                  </a:lnTo>
                  <a:lnTo>
                    <a:pt x="305333" y="402336"/>
                  </a:lnTo>
                  <a:lnTo>
                    <a:pt x="284772" y="416153"/>
                  </a:lnTo>
                  <a:lnTo>
                    <a:pt x="270903" y="436638"/>
                  </a:lnTo>
                  <a:lnTo>
                    <a:pt x="265811" y="461683"/>
                  </a:lnTo>
                  <a:lnTo>
                    <a:pt x="267093" y="474472"/>
                  </a:lnTo>
                  <a:lnTo>
                    <a:pt x="270776" y="486397"/>
                  </a:lnTo>
                  <a:lnTo>
                    <a:pt x="276593" y="497217"/>
                  </a:lnTo>
                  <a:lnTo>
                    <a:pt x="284302" y="506691"/>
                  </a:lnTo>
                  <a:lnTo>
                    <a:pt x="265036" y="518515"/>
                  </a:lnTo>
                  <a:lnTo>
                    <a:pt x="249415" y="536600"/>
                  </a:lnTo>
                  <a:lnTo>
                    <a:pt x="238937" y="561594"/>
                  </a:lnTo>
                  <a:lnTo>
                    <a:pt x="235102" y="594106"/>
                  </a:lnTo>
                  <a:lnTo>
                    <a:pt x="235102" y="605548"/>
                  </a:lnTo>
                  <a:lnTo>
                    <a:pt x="251917" y="640118"/>
                  </a:lnTo>
                  <a:lnTo>
                    <a:pt x="291287" y="654634"/>
                  </a:lnTo>
                  <a:lnTo>
                    <a:pt x="330479" y="658520"/>
                  </a:lnTo>
                  <a:lnTo>
                    <a:pt x="351383" y="657440"/>
                  </a:lnTo>
                  <a:lnTo>
                    <a:pt x="397446" y="646709"/>
                  </a:lnTo>
                  <a:lnTo>
                    <a:pt x="417068" y="631558"/>
                  </a:lnTo>
                  <a:lnTo>
                    <a:pt x="418020" y="630542"/>
                  </a:lnTo>
                  <a:lnTo>
                    <a:pt x="423811" y="618756"/>
                  </a:lnTo>
                  <a:lnTo>
                    <a:pt x="425856" y="605548"/>
                  </a:lnTo>
                  <a:lnTo>
                    <a:pt x="425856" y="594106"/>
                  </a:lnTo>
                  <a:close/>
                </a:path>
                <a:path w="659765" h="659129">
                  <a:moveTo>
                    <a:pt x="425856" y="196837"/>
                  </a:moveTo>
                  <a:lnTo>
                    <a:pt x="422033" y="164312"/>
                  </a:lnTo>
                  <a:lnTo>
                    <a:pt x="411556" y="139331"/>
                  </a:lnTo>
                  <a:lnTo>
                    <a:pt x="402488" y="128828"/>
                  </a:lnTo>
                  <a:lnTo>
                    <a:pt x="398894" y="124688"/>
                  </a:lnTo>
                  <a:lnTo>
                    <a:pt x="398894" y="196837"/>
                  </a:lnTo>
                  <a:lnTo>
                    <a:pt x="398894" y="215442"/>
                  </a:lnTo>
                  <a:lnTo>
                    <a:pt x="348475" y="233362"/>
                  </a:lnTo>
                  <a:lnTo>
                    <a:pt x="330479" y="234289"/>
                  </a:lnTo>
                  <a:lnTo>
                    <a:pt x="312483" y="233362"/>
                  </a:lnTo>
                  <a:lnTo>
                    <a:pt x="273062" y="224218"/>
                  </a:lnTo>
                  <a:lnTo>
                    <a:pt x="262064" y="215442"/>
                  </a:lnTo>
                  <a:lnTo>
                    <a:pt x="262064" y="196837"/>
                  </a:lnTo>
                  <a:lnTo>
                    <a:pt x="268312" y="161251"/>
                  </a:lnTo>
                  <a:lnTo>
                    <a:pt x="283743" y="140652"/>
                  </a:lnTo>
                  <a:lnTo>
                    <a:pt x="303390" y="131140"/>
                  </a:lnTo>
                  <a:lnTo>
                    <a:pt x="322300" y="128828"/>
                  </a:lnTo>
                  <a:lnTo>
                    <a:pt x="338670" y="128828"/>
                  </a:lnTo>
                  <a:lnTo>
                    <a:pt x="357568" y="131140"/>
                  </a:lnTo>
                  <a:lnTo>
                    <a:pt x="377215" y="140652"/>
                  </a:lnTo>
                  <a:lnTo>
                    <a:pt x="392658" y="161251"/>
                  </a:lnTo>
                  <a:lnTo>
                    <a:pt x="398894" y="196837"/>
                  </a:lnTo>
                  <a:lnTo>
                    <a:pt x="398894" y="124688"/>
                  </a:lnTo>
                  <a:lnTo>
                    <a:pt x="395922" y="121246"/>
                  </a:lnTo>
                  <a:lnTo>
                    <a:pt x="376669" y="109410"/>
                  </a:lnTo>
                  <a:lnTo>
                    <a:pt x="382803" y="101866"/>
                  </a:lnTo>
                  <a:lnTo>
                    <a:pt x="384378" y="99949"/>
                  </a:lnTo>
                  <a:lnTo>
                    <a:pt x="390194" y="89128"/>
                  </a:lnTo>
                  <a:lnTo>
                    <a:pt x="393865" y="77203"/>
                  </a:lnTo>
                  <a:lnTo>
                    <a:pt x="395147" y="64414"/>
                  </a:lnTo>
                  <a:lnTo>
                    <a:pt x="390055" y="39370"/>
                  </a:lnTo>
                  <a:lnTo>
                    <a:pt x="381660" y="26962"/>
                  </a:lnTo>
                  <a:lnTo>
                    <a:pt x="376186" y="18897"/>
                  </a:lnTo>
                  <a:lnTo>
                    <a:pt x="368173" y="13512"/>
                  </a:lnTo>
                  <a:lnTo>
                    <a:pt x="368173" y="64414"/>
                  </a:lnTo>
                  <a:lnTo>
                    <a:pt x="365213" y="78981"/>
                  </a:lnTo>
                  <a:lnTo>
                    <a:pt x="357124" y="90893"/>
                  </a:lnTo>
                  <a:lnTo>
                    <a:pt x="345147" y="98920"/>
                  </a:lnTo>
                  <a:lnTo>
                    <a:pt x="330479" y="101866"/>
                  </a:lnTo>
                  <a:lnTo>
                    <a:pt x="315823" y="98920"/>
                  </a:lnTo>
                  <a:lnTo>
                    <a:pt x="303834" y="90893"/>
                  </a:lnTo>
                  <a:lnTo>
                    <a:pt x="295744" y="78981"/>
                  </a:lnTo>
                  <a:lnTo>
                    <a:pt x="292773" y="64414"/>
                  </a:lnTo>
                  <a:lnTo>
                    <a:pt x="295744" y="49860"/>
                  </a:lnTo>
                  <a:lnTo>
                    <a:pt x="303834" y="37947"/>
                  </a:lnTo>
                  <a:lnTo>
                    <a:pt x="315823" y="29921"/>
                  </a:lnTo>
                  <a:lnTo>
                    <a:pt x="330479" y="26962"/>
                  </a:lnTo>
                  <a:lnTo>
                    <a:pt x="345147" y="29921"/>
                  </a:lnTo>
                  <a:lnTo>
                    <a:pt x="357124" y="37947"/>
                  </a:lnTo>
                  <a:lnTo>
                    <a:pt x="365213" y="49860"/>
                  </a:lnTo>
                  <a:lnTo>
                    <a:pt x="368173" y="64414"/>
                  </a:lnTo>
                  <a:lnTo>
                    <a:pt x="368173" y="13512"/>
                  </a:lnTo>
                  <a:lnTo>
                    <a:pt x="355625" y="5080"/>
                  </a:lnTo>
                  <a:lnTo>
                    <a:pt x="330479" y="0"/>
                  </a:lnTo>
                  <a:lnTo>
                    <a:pt x="305333" y="5080"/>
                  </a:lnTo>
                  <a:lnTo>
                    <a:pt x="284772" y="18897"/>
                  </a:lnTo>
                  <a:lnTo>
                    <a:pt x="270903" y="39370"/>
                  </a:lnTo>
                  <a:lnTo>
                    <a:pt x="265811" y="64414"/>
                  </a:lnTo>
                  <a:lnTo>
                    <a:pt x="267093" y="77203"/>
                  </a:lnTo>
                  <a:lnTo>
                    <a:pt x="270776" y="89128"/>
                  </a:lnTo>
                  <a:lnTo>
                    <a:pt x="276593" y="99949"/>
                  </a:lnTo>
                  <a:lnTo>
                    <a:pt x="284302" y="109410"/>
                  </a:lnTo>
                  <a:lnTo>
                    <a:pt x="265036" y="121246"/>
                  </a:lnTo>
                  <a:lnTo>
                    <a:pt x="249415" y="139331"/>
                  </a:lnTo>
                  <a:lnTo>
                    <a:pt x="238937" y="164312"/>
                  </a:lnTo>
                  <a:lnTo>
                    <a:pt x="235102" y="196837"/>
                  </a:lnTo>
                  <a:lnTo>
                    <a:pt x="235102" y="208280"/>
                  </a:lnTo>
                  <a:lnTo>
                    <a:pt x="251917" y="242849"/>
                  </a:lnTo>
                  <a:lnTo>
                    <a:pt x="291287" y="257365"/>
                  </a:lnTo>
                  <a:lnTo>
                    <a:pt x="330479" y="261251"/>
                  </a:lnTo>
                  <a:lnTo>
                    <a:pt x="351383" y="260172"/>
                  </a:lnTo>
                  <a:lnTo>
                    <a:pt x="397446" y="249440"/>
                  </a:lnTo>
                  <a:lnTo>
                    <a:pt x="417068" y="234289"/>
                  </a:lnTo>
                  <a:lnTo>
                    <a:pt x="418020" y="233273"/>
                  </a:lnTo>
                  <a:lnTo>
                    <a:pt x="423811" y="221488"/>
                  </a:lnTo>
                  <a:lnTo>
                    <a:pt x="425856" y="208280"/>
                  </a:lnTo>
                  <a:lnTo>
                    <a:pt x="425856" y="196837"/>
                  </a:lnTo>
                  <a:close/>
                </a:path>
                <a:path w="659765" h="659129">
                  <a:moveTo>
                    <a:pt x="659333" y="390385"/>
                  </a:moveTo>
                  <a:lnTo>
                    <a:pt x="655497" y="357860"/>
                  </a:lnTo>
                  <a:lnTo>
                    <a:pt x="645020" y="332867"/>
                  </a:lnTo>
                  <a:lnTo>
                    <a:pt x="635965" y="322376"/>
                  </a:lnTo>
                  <a:lnTo>
                    <a:pt x="632371" y="318223"/>
                  </a:lnTo>
                  <a:lnTo>
                    <a:pt x="632371" y="390385"/>
                  </a:lnTo>
                  <a:lnTo>
                    <a:pt x="632371" y="408978"/>
                  </a:lnTo>
                  <a:lnTo>
                    <a:pt x="581952" y="426910"/>
                  </a:lnTo>
                  <a:lnTo>
                    <a:pt x="563956" y="427837"/>
                  </a:lnTo>
                  <a:lnTo>
                    <a:pt x="545960" y="426910"/>
                  </a:lnTo>
                  <a:lnTo>
                    <a:pt x="506526" y="417753"/>
                  </a:lnTo>
                  <a:lnTo>
                    <a:pt x="495541" y="408978"/>
                  </a:lnTo>
                  <a:lnTo>
                    <a:pt x="495541" y="390385"/>
                  </a:lnTo>
                  <a:lnTo>
                    <a:pt x="501789" y="354787"/>
                  </a:lnTo>
                  <a:lnTo>
                    <a:pt x="517220" y="334187"/>
                  </a:lnTo>
                  <a:lnTo>
                    <a:pt x="536867" y="324675"/>
                  </a:lnTo>
                  <a:lnTo>
                    <a:pt x="555764" y="322376"/>
                  </a:lnTo>
                  <a:lnTo>
                    <a:pt x="572147" y="322376"/>
                  </a:lnTo>
                  <a:lnTo>
                    <a:pt x="591045" y="324675"/>
                  </a:lnTo>
                  <a:lnTo>
                    <a:pt x="610692" y="334187"/>
                  </a:lnTo>
                  <a:lnTo>
                    <a:pt x="626122" y="354787"/>
                  </a:lnTo>
                  <a:lnTo>
                    <a:pt x="632371" y="390385"/>
                  </a:lnTo>
                  <a:lnTo>
                    <a:pt x="632371" y="318223"/>
                  </a:lnTo>
                  <a:lnTo>
                    <a:pt x="629399" y="314782"/>
                  </a:lnTo>
                  <a:lnTo>
                    <a:pt x="610146" y="302958"/>
                  </a:lnTo>
                  <a:lnTo>
                    <a:pt x="616280" y="295414"/>
                  </a:lnTo>
                  <a:lnTo>
                    <a:pt x="617842" y="293484"/>
                  </a:lnTo>
                  <a:lnTo>
                    <a:pt x="623658" y="282663"/>
                  </a:lnTo>
                  <a:lnTo>
                    <a:pt x="627341" y="270738"/>
                  </a:lnTo>
                  <a:lnTo>
                    <a:pt x="628624" y="257962"/>
                  </a:lnTo>
                  <a:lnTo>
                    <a:pt x="623531" y="232905"/>
                  </a:lnTo>
                  <a:lnTo>
                    <a:pt x="615137" y="220510"/>
                  </a:lnTo>
                  <a:lnTo>
                    <a:pt x="609663" y="212432"/>
                  </a:lnTo>
                  <a:lnTo>
                    <a:pt x="601662" y="207060"/>
                  </a:lnTo>
                  <a:lnTo>
                    <a:pt x="601662" y="257962"/>
                  </a:lnTo>
                  <a:lnTo>
                    <a:pt x="598690" y="272529"/>
                  </a:lnTo>
                  <a:lnTo>
                    <a:pt x="590600" y="284429"/>
                  </a:lnTo>
                  <a:lnTo>
                    <a:pt x="578612" y="292468"/>
                  </a:lnTo>
                  <a:lnTo>
                    <a:pt x="563956" y="295414"/>
                  </a:lnTo>
                  <a:lnTo>
                    <a:pt x="549300" y="292468"/>
                  </a:lnTo>
                  <a:lnTo>
                    <a:pt x="537311" y="284429"/>
                  </a:lnTo>
                  <a:lnTo>
                    <a:pt x="529221" y="272529"/>
                  </a:lnTo>
                  <a:lnTo>
                    <a:pt x="526262" y="257962"/>
                  </a:lnTo>
                  <a:lnTo>
                    <a:pt x="529221" y="243395"/>
                  </a:lnTo>
                  <a:lnTo>
                    <a:pt x="537311" y="231495"/>
                  </a:lnTo>
                  <a:lnTo>
                    <a:pt x="549300" y="223456"/>
                  </a:lnTo>
                  <a:lnTo>
                    <a:pt x="563956" y="220510"/>
                  </a:lnTo>
                  <a:lnTo>
                    <a:pt x="578612" y="223456"/>
                  </a:lnTo>
                  <a:lnTo>
                    <a:pt x="590600" y="231495"/>
                  </a:lnTo>
                  <a:lnTo>
                    <a:pt x="598690" y="243395"/>
                  </a:lnTo>
                  <a:lnTo>
                    <a:pt x="601662" y="257962"/>
                  </a:lnTo>
                  <a:lnTo>
                    <a:pt x="601662" y="207060"/>
                  </a:lnTo>
                  <a:lnTo>
                    <a:pt x="589102" y="198615"/>
                  </a:lnTo>
                  <a:lnTo>
                    <a:pt x="563956" y="193548"/>
                  </a:lnTo>
                  <a:lnTo>
                    <a:pt x="538810" y="198615"/>
                  </a:lnTo>
                  <a:lnTo>
                    <a:pt x="518248" y="212432"/>
                  </a:lnTo>
                  <a:lnTo>
                    <a:pt x="504380" y="232905"/>
                  </a:lnTo>
                  <a:lnTo>
                    <a:pt x="499287" y="257962"/>
                  </a:lnTo>
                  <a:lnTo>
                    <a:pt x="500570" y="270738"/>
                  </a:lnTo>
                  <a:lnTo>
                    <a:pt x="504240" y="282663"/>
                  </a:lnTo>
                  <a:lnTo>
                    <a:pt x="510070" y="293484"/>
                  </a:lnTo>
                  <a:lnTo>
                    <a:pt x="517766" y="302958"/>
                  </a:lnTo>
                  <a:lnTo>
                    <a:pt x="498513" y="314782"/>
                  </a:lnTo>
                  <a:lnTo>
                    <a:pt x="482892" y="332867"/>
                  </a:lnTo>
                  <a:lnTo>
                    <a:pt x="472401" y="357860"/>
                  </a:lnTo>
                  <a:lnTo>
                    <a:pt x="468579" y="390385"/>
                  </a:lnTo>
                  <a:lnTo>
                    <a:pt x="468579" y="401828"/>
                  </a:lnTo>
                  <a:lnTo>
                    <a:pt x="485381" y="436397"/>
                  </a:lnTo>
                  <a:lnTo>
                    <a:pt x="524751" y="450913"/>
                  </a:lnTo>
                  <a:lnTo>
                    <a:pt x="563956" y="454799"/>
                  </a:lnTo>
                  <a:lnTo>
                    <a:pt x="584873" y="453707"/>
                  </a:lnTo>
                  <a:lnTo>
                    <a:pt x="630910" y="442976"/>
                  </a:lnTo>
                  <a:lnTo>
                    <a:pt x="657288" y="415023"/>
                  </a:lnTo>
                  <a:lnTo>
                    <a:pt x="659333" y="401828"/>
                  </a:lnTo>
                  <a:lnTo>
                    <a:pt x="659333" y="390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1125" y="7872721"/>
              <a:ext cx="118237" cy="104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8590" y="7477524"/>
              <a:ext cx="135346" cy="105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0381" y="7872727"/>
              <a:ext cx="118247" cy="104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5816" y="7477525"/>
              <a:ext cx="135346" cy="1057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38626" y="6896043"/>
            <a:ext cx="1592580" cy="1592580"/>
            <a:chOff x="5138626" y="6896043"/>
            <a:chExt cx="1592580" cy="1592580"/>
          </a:xfrm>
        </p:grpSpPr>
        <p:sp>
          <p:nvSpPr>
            <p:cNvPr id="14" name="object 14"/>
            <p:cNvSpPr/>
            <p:nvPr/>
          </p:nvSpPr>
          <p:spPr>
            <a:xfrm>
              <a:off x="5138626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4" y="1342861"/>
                  </a:lnTo>
                  <a:lnTo>
                    <a:pt x="1405035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1" y="1197965"/>
                  </a:lnTo>
                  <a:lnTo>
                    <a:pt x="1505506" y="1157946"/>
                  </a:lnTo>
                  <a:lnTo>
                    <a:pt x="1525163" y="1116575"/>
                  </a:lnTo>
                  <a:lnTo>
                    <a:pt x="1542469" y="1073937"/>
                  </a:lnTo>
                  <a:lnTo>
                    <a:pt x="1557341" y="1030113"/>
                  </a:lnTo>
                  <a:lnTo>
                    <a:pt x="1569696" y="985189"/>
                  </a:lnTo>
                  <a:lnTo>
                    <a:pt x="1579451" y="939245"/>
                  </a:lnTo>
                  <a:lnTo>
                    <a:pt x="1586521" y="892367"/>
                  </a:lnTo>
                  <a:lnTo>
                    <a:pt x="1590825" y="844637"/>
                  </a:lnTo>
                  <a:lnTo>
                    <a:pt x="1592278" y="796139"/>
                  </a:lnTo>
                  <a:lnTo>
                    <a:pt x="1590825" y="747640"/>
                  </a:lnTo>
                  <a:lnTo>
                    <a:pt x="1586521" y="699910"/>
                  </a:lnTo>
                  <a:lnTo>
                    <a:pt x="1579451" y="653032"/>
                  </a:lnTo>
                  <a:lnTo>
                    <a:pt x="1569696" y="607089"/>
                  </a:lnTo>
                  <a:lnTo>
                    <a:pt x="1557341" y="562164"/>
                  </a:lnTo>
                  <a:lnTo>
                    <a:pt x="1542469" y="518340"/>
                  </a:lnTo>
                  <a:lnTo>
                    <a:pt x="1525163" y="475702"/>
                  </a:lnTo>
                  <a:lnTo>
                    <a:pt x="1505506" y="434331"/>
                  </a:lnTo>
                  <a:lnTo>
                    <a:pt x="1483581" y="394312"/>
                  </a:lnTo>
                  <a:lnTo>
                    <a:pt x="1459472" y="355728"/>
                  </a:lnTo>
                  <a:lnTo>
                    <a:pt x="1433263" y="318662"/>
                  </a:lnTo>
                  <a:lnTo>
                    <a:pt x="1405035" y="283197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5803" y="7392151"/>
              <a:ext cx="441959" cy="600075"/>
            </a:xfrm>
            <a:custGeom>
              <a:avLst/>
              <a:gdLst/>
              <a:ahLst/>
              <a:cxnLst/>
              <a:rect l="l" t="t" r="r" b="b"/>
              <a:pathLst>
                <a:path w="441960" h="600075">
                  <a:moveTo>
                    <a:pt x="224587" y="0"/>
                  </a:moveTo>
                  <a:lnTo>
                    <a:pt x="216967" y="0"/>
                  </a:lnTo>
                  <a:lnTo>
                    <a:pt x="213387" y="1687"/>
                  </a:lnTo>
                  <a:lnTo>
                    <a:pt x="180871" y="42455"/>
                  </a:lnTo>
                  <a:lnTo>
                    <a:pt x="152445" y="80063"/>
                  </a:lnTo>
                  <a:lnTo>
                    <a:pt x="119448" y="126150"/>
                  </a:lnTo>
                  <a:lnTo>
                    <a:pt x="85140" y="177732"/>
                  </a:lnTo>
                  <a:lnTo>
                    <a:pt x="52781" y="231822"/>
                  </a:lnTo>
                  <a:lnTo>
                    <a:pt x="25631" y="285434"/>
                  </a:lnTo>
                  <a:lnTo>
                    <a:pt x="6951" y="335583"/>
                  </a:lnTo>
                  <a:lnTo>
                    <a:pt x="0" y="379283"/>
                  </a:lnTo>
                  <a:lnTo>
                    <a:pt x="4493" y="423722"/>
                  </a:lnTo>
                  <a:lnTo>
                    <a:pt x="17377" y="465138"/>
                  </a:lnTo>
                  <a:lnTo>
                    <a:pt x="37757" y="502637"/>
                  </a:lnTo>
                  <a:lnTo>
                    <a:pt x="64739" y="535325"/>
                  </a:lnTo>
                  <a:lnTo>
                    <a:pt x="97427" y="562305"/>
                  </a:lnTo>
                  <a:lnTo>
                    <a:pt x="134927" y="582685"/>
                  </a:lnTo>
                  <a:lnTo>
                    <a:pt x="176344" y="595568"/>
                  </a:lnTo>
                  <a:lnTo>
                    <a:pt x="220784" y="600062"/>
                  </a:lnTo>
                  <a:lnTo>
                    <a:pt x="269954" y="594596"/>
                  </a:lnTo>
                  <a:lnTo>
                    <a:pt x="315279" y="578978"/>
                  </a:lnTo>
                  <a:lnTo>
                    <a:pt x="355534" y="554377"/>
                  </a:lnTo>
                  <a:lnTo>
                    <a:pt x="389491" y="521965"/>
                  </a:lnTo>
                  <a:lnTo>
                    <a:pt x="415925" y="482911"/>
                  </a:lnTo>
                  <a:lnTo>
                    <a:pt x="433610" y="438384"/>
                  </a:lnTo>
                  <a:lnTo>
                    <a:pt x="441321" y="389556"/>
                  </a:lnTo>
                  <a:lnTo>
                    <a:pt x="441644" y="382541"/>
                  </a:lnTo>
                  <a:lnTo>
                    <a:pt x="436198" y="376569"/>
                  </a:lnTo>
                  <a:lnTo>
                    <a:pt x="429182" y="376245"/>
                  </a:lnTo>
                  <a:lnTo>
                    <a:pt x="426214" y="376107"/>
                  </a:lnTo>
                  <a:lnTo>
                    <a:pt x="426214" y="376452"/>
                  </a:lnTo>
                  <a:lnTo>
                    <a:pt x="423975" y="376872"/>
                  </a:lnTo>
                  <a:lnTo>
                    <a:pt x="421867" y="377917"/>
                  </a:lnTo>
                  <a:lnTo>
                    <a:pt x="417523" y="381831"/>
                  </a:lnTo>
                  <a:lnTo>
                    <a:pt x="416023" y="384987"/>
                  </a:lnTo>
                  <a:lnTo>
                    <a:pt x="415864" y="388400"/>
                  </a:lnTo>
                  <a:lnTo>
                    <a:pt x="407016" y="438445"/>
                  </a:lnTo>
                  <a:lnTo>
                    <a:pt x="386405" y="483076"/>
                  </a:lnTo>
                  <a:lnTo>
                    <a:pt x="355753" y="520649"/>
                  </a:lnTo>
                  <a:lnTo>
                    <a:pt x="316783" y="549521"/>
                  </a:lnTo>
                  <a:lnTo>
                    <a:pt x="271216" y="568050"/>
                  </a:lnTo>
                  <a:lnTo>
                    <a:pt x="220775" y="574591"/>
                  </a:lnTo>
                  <a:lnTo>
                    <a:pt x="176050" y="569424"/>
                  </a:lnTo>
                  <a:lnTo>
                    <a:pt x="134964" y="554710"/>
                  </a:lnTo>
                  <a:lnTo>
                    <a:pt x="98699" y="531631"/>
                  </a:lnTo>
                  <a:lnTo>
                    <a:pt x="68436" y="501368"/>
                  </a:lnTo>
                  <a:lnTo>
                    <a:pt x="45357" y="465103"/>
                  </a:lnTo>
                  <a:lnTo>
                    <a:pt x="30643" y="424016"/>
                  </a:lnTo>
                  <a:lnTo>
                    <a:pt x="25476" y="379290"/>
                  </a:lnTo>
                  <a:lnTo>
                    <a:pt x="32333" y="338902"/>
                  </a:lnTo>
                  <a:lnTo>
                    <a:pt x="50724" y="291482"/>
                  </a:lnTo>
                  <a:lnTo>
                    <a:pt x="77391" y="240131"/>
                  </a:lnTo>
                  <a:lnTo>
                    <a:pt x="109075" y="187953"/>
                  </a:lnTo>
                  <a:lnTo>
                    <a:pt x="142516" y="138050"/>
                  </a:lnTo>
                  <a:lnTo>
                    <a:pt x="174455" y="93525"/>
                  </a:lnTo>
                  <a:lnTo>
                    <a:pt x="201631" y="57479"/>
                  </a:lnTo>
                  <a:lnTo>
                    <a:pt x="220788" y="33016"/>
                  </a:lnTo>
                  <a:lnTo>
                    <a:pt x="233451" y="49055"/>
                  </a:lnTo>
                  <a:lnTo>
                    <a:pt x="249674" y="70112"/>
                  </a:lnTo>
                  <a:lnTo>
                    <a:pt x="268603" y="95395"/>
                  </a:lnTo>
                  <a:lnTo>
                    <a:pt x="293460" y="129833"/>
                  </a:lnTo>
                  <a:lnTo>
                    <a:pt x="301424" y="131178"/>
                  </a:lnTo>
                  <a:lnTo>
                    <a:pt x="312873" y="123056"/>
                  </a:lnTo>
                  <a:lnTo>
                    <a:pt x="314222" y="115089"/>
                  </a:lnTo>
                  <a:lnTo>
                    <a:pt x="281216" y="69634"/>
                  </a:lnTo>
                  <a:lnTo>
                    <a:pt x="256687" y="37421"/>
                  </a:lnTo>
                  <a:lnTo>
                    <a:pt x="239004" y="14992"/>
                  </a:lnTo>
                  <a:lnTo>
                    <a:pt x="228166" y="1683"/>
                  </a:lnTo>
                  <a:lnTo>
                    <a:pt x="224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5244" y="7758702"/>
              <a:ext cx="72496" cy="1337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01713" y="7392329"/>
              <a:ext cx="269875" cy="362585"/>
            </a:xfrm>
            <a:custGeom>
              <a:avLst/>
              <a:gdLst/>
              <a:ahLst/>
              <a:cxnLst/>
              <a:rect l="l" t="t" r="r" b="b"/>
              <a:pathLst>
                <a:path w="269875" h="362584">
                  <a:moveTo>
                    <a:pt x="138613" y="0"/>
                  </a:moveTo>
                  <a:lnTo>
                    <a:pt x="130788" y="0"/>
                  </a:lnTo>
                  <a:lnTo>
                    <a:pt x="127209" y="1627"/>
                  </a:lnTo>
                  <a:lnTo>
                    <a:pt x="78713" y="65095"/>
                  </a:lnTo>
                  <a:lnTo>
                    <a:pt x="42480" y="119957"/>
                  </a:lnTo>
                  <a:lnTo>
                    <a:pt x="12494" y="177494"/>
                  </a:lnTo>
                  <a:lnTo>
                    <a:pt x="0" y="227444"/>
                  </a:lnTo>
                  <a:lnTo>
                    <a:pt x="6878" y="269974"/>
                  </a:lnTo>
                  <a:lnTo>
                    <a:pt x="26024" y="306944"/>
                  </a:lnTo>
                  <a:lnTo>
                    <a:pt x="55200" y="336121"/>
                  </a:lnTo>
                  <a:lnTo>
                    <a:pt x="92171" y="355266"/>
                  </a:lnTo>
                  <a:lnTo>
                    <a:pt x="134699" y="362144"/>
                  </a:lnTo>
                  <a:lnTo>
                    <a:pt x="177229" y="355266"/>
                  </a:lnTo>
                  <a:lnTo>
                    <a:pt x="213167" y="336655"/>
                  </a:lnTo>
                  <a:lnTo>
                    <a:pt x="134699" y="336655"/>
                  </a:lnTo>
                  <a:lnTo>
                    <a:pt x="92228" y="328058"/>
                  </a:lnTo>
                  <a:lnTo>
                    <a:pt x="57508" y="304629"/>
                  </a:lnTo>
                  <a:lnTo>
                    <a:pt x="34080" y="269907"/>
                  </a:lnTo>
                  <a:lnTo>
                    <a:pt x="25485" y="227434"/>
                  </a:lnTo>
                  <a:lnTo>
                    <a:pt x="32848" y="195056"/>
                  </a:lnTo>
                  <a:lnTo>
                    <a:pt x="51943" y="154745"/>
                  </a:lnTo>
                  <a:lnTo>
                    <a:pt x="78277" y="111163"/>
                  </a:lnTo>
                  <a:lnTo>
                    <a:pt x="107359" y="68973"/>
                  </a:lnTo>
                  <a:lnTo>
                    <a:pt x="134699" y="32836"/>
                  </a:lnTo>
                  <a:lnTo>
                    <a:pt x="166661" y="32836"/>
                  </a:lnTo>
                  <a:lnTo>
                    <a:pt x="159461" y="23167"/>
                  </a:lnTo>
                  <a:lnTo>
                    <a:pt x="144521" y="4452"/>
                  </a:lnTo>
                  <a:lnTo>
                    <a:pt x="142193" y="1620"/>
                  </a:lnTo>
                  <a:lnTo>
                    <a:pt x="138613" y="0"/>
                  </a:lnTo>
                  <a:close/>
                </a:path>
                <a:path w="269875" h="362584">
                  <a:moveTo>
                    <a:pt x="166661" y="32836"/>
                  </a:moveTo>
                  <a:lnTo>
                    <a:pt x="134699" y="32836"/>
                  </a:lnTo>
                  <a:lnTo>
                    <a:pt x="162041" y="68973"/>
                  </a:lnTo>
                  <a:lnTo>
                    <a:pt x="191126" y="111164"/>
                  </a:lnTo>
                  <a:lnTo>
                    <a:pt x="217462" y="154747"/>
                  </a:lnTo>
                  <a:lnTo>
                    <a:pt x="236557" y="195058"/>
                  </a:lnTo>
                  <a:lnTo>
                    <a:pt x="243918" y="227444"/>
                  </a:lnTo>
                  <a:lnTo>
                    <a:pt x="235323" y="269907"/>
                  </a:lnTo>
                  <a:lnTo>
                    <a:pt x="211894" y="304629"/>
                  </a:lnTo>
                  <a:lnTo>
                    <a:pt x="177173" y="328058"/>
                  </a:lnTo>
                  <a:lnTo>
                    <a:pt x="134699" y="336655"/>
                  </a:lnTo>
                  <a:lnTo>
                    <a:pt x="213167" y="336655"/>
                  </a:lnTo>
                  <a:lnTo>
                    <a:pt x="214200" y="336121"/>
                  </a:lnTo>
                  <a:lnTo>
                    <a:pt x="243376" y="306944"/>
                  </a:lnTo>
                  <a:lnTo>
                    <a:pt x="262521" y="269974"/>
                  </a:lnTo>
                  <a:lnTo>
                    <a:pt x="269397" y="227434"/>
                  </a:lnTo>
                  <a:lnTo>
                    <a:pt x="256892" y="177475"/>
                  </a:lnTo>
                  <a:lnTo>
                    <a:pt x="226897" y="119935"/>
                  </a:lnTo>
                  <a:lnTo>
                    <a:pt x="190669" y="65080"/>
                  </a:lnTo>
                  <a:lnTo>
                    <a:pt x="166661" y="32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883480" y="6896043"/>
            <a:ext cx="1592580" cy="1592580"/>
            <a:chOff x="7883480" y="6896043"/>
            <a:chExt cx="1592580" cy="1592580"/>
          </a:xfrm>
        </p:grpSpPr>
        <p:sp>
          <p:nvSpPr>
            <p:cNvPr id="19" name="object 19"/>
            <p:cNvSpPr/>
            <p:nvPr/>
          </p:nvSpPr>
          <p:spPr>
            <a:xfrm>
              <a:off x="7883480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3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3" y="1342861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5"/>
                  </a:lnTo>
                  <a:lnTo>
                    <a:pt x="1505505" y="1157946"/>
                  </a:lnTo>
                  <a:lnTo>
                    <a:pt x="1525162" y="1116575"/>
                  </a:lnTo>
                  <a:lnTo>
                    <a:pt x="1542468" y="1073937"/>
                  </a:lnTo>
                  <a:lnTo>
                    <a:pt x="1557340" y="1030113"/>
                  </a:lnTo>
                  <a:lnTo>
                    <a:pt x="1569695" y="985189"/>
                  </a:lnTo>
                  <a:lnTo>
                    <a:pt x="1579450" y="939245"/>
                  </a:lnTo>
                  <a:lnTo>
                    <a:pt x="1586520" y="892367"/>
                  </a:lnTo>
                  <a:lnTo>
                    <a:pt x="1590824" y="844637"/>
                  </a:lnTo>
                  <a:lnTo>
                    <a:pt x="1592277" y="796139"/>
                  </a:lnTo>
                  <a:lnTo>
                    <a:pt x="1590824" y="747640"/>
                  </a:lnTo>
                  <a:lnTo>
                    <a:pt x="1586520" y="699910"/>
                  </a:lnTo>
                  <a:lnTo>
                    <a:pt x="1579450" y="653032"/>
                  </a:lnTo>
                  <a:lnTo>
                    <a:pt x="1569695" y="607089"/>
                  </a:lnTo>
                  <a:lnTo>
                    <a:pt x="1557340" y="562164"/>
                  </a:lnTo>
                  <a:lnTo>
                    <a:pt x="1542468" y="518340"/>
                  </a:lnTo>
                  <a:lnTo>
                    <a:pt x="1525162" y="475702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8"/>
                  </a:lnTo>
                  <a:lnTo>
                    <a:pt x="1433262" y="318662"/>
                  </a:lnTo>
                  <a:lnTo>
                    <a:pt x="1405035" y="283197"/>
                  </a:lnTo>
                  <a:lnTo>
                    <a:pt x="1374873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3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51888" y="7364594"/>
              <a:ext cx="655955" cy="655320"/>
            </a:xfrm>
            <a:custGeom>
              <a:avLst/>
              <a:gdLst/>
              <a:ahLst/>
              <a:cxnLst/>
              <a:rect l="l" t="t" r="r" b="b"/>
              <a:pathLst>
                <a:path w="655954" h="655320">
                  <a:moveTo>
                    <a:pt x="327731" y="0"/>
                  </a:moveTo>
                  <a:lnTo>
                    <a:pt x="279367" y="3810"/>
                  </a:lnTo>
                  <a:lnTo>
                    <a:pt x="233184" y="13970"/>
                  </a:lnTo>
                  <a:lnTo>
                    <a:pt x="189693" y="30480"/>
                  </a:lnTo>
                  <a:lnTo>
                    <a:pt x="149406" y="53340"/>
                  </a:lnTo>
                  <a:lnTo>
                    <a:pt x="112833" y="81280"/>
                  </a:lnTo>
                  <a:lnTo>
                    <a:pt x="80485" y="113030"/>
                  </a:lnTo>
                  <a:lnTo>
                    <a:pt x="52872" y="149860"/>
                  </a:lnTo>
                  <a:lnTo>
                    <a:pt x="30507" y="190500"/>
                  </a:lnTo>
                  <a:lnTo>
                    <a:pt x="13899" y="233680"/>
                  </a:lnTo>
                  <a:lnTo>
                    <a:pt x="3559" y="279400"/>
                  </a:lnTo>
                  <a:lnTo>
                    <a:pt x="0" y="327660"/>
                  </a:lnTo>
                  <a:lnTo>
                    <a:pt x="3559" y="377190"/>
                  </a:lnTo>
                  <a:lnTo>
                    <a:pt x="13899" y="422910"/>
                  </a:lnTo>
                  <a:lnTo>
                    <a:pt x="30507" y="466090"/>
                  </a:lnTo>
                  <a:lnTo>
                    <a:pt x="52872" y="506730"/>
                  </a:lnTo>
                  <a:lnTo>
                    <a:pt x="80485" y="543560"/>
                  </a:lnTo>
                  <a:lnTo>
                    <a:pt x="112833" y="575310"/>
                  </a:lnTo>
                  <a:lnTo>
                    <a:pt x="149406" y="603250"/>
                  </a:lnTo>
                  <a:lnTo>
                    <a:pt x="189693" y="624840"/>
                  </a:lnTo>
                  <a:lnTo>
                    <a:pt x="233184" y="642620"/>
                  </a:lnTo>
                  <a:lnTo>
                    <a:pt x="279367" y="652780"/>
                  </a:lnTo>
                  <a:lnTo>
                    <a:pt x="327731" y="655320"/>
                  </a:lnTo>
                  <a:lnTo>
                    <a:pt x="376096" y="652780"/>
                  </a:lnTo>
                  <a:lnTo>
                    <a:pt x="422279" y="642620"/>
                  </a:lnTo>
                  <a:lnTo>
                    <a:pt x="462663" y="626110"/>
                  </a:lnTo>
                  <a:lnTo>
                    <a:pt x="313219" y="626110"/>
                  </a:lnTo>
                  <a:lnTo>
                    <a:pt x="305018" y="623570"/>
                  </a:lnTo>
                  <a:lnTo>
                    <a:pt x="285980" y="613410"/>
                  </a:lnTo>
                  <a:lnTo>
                    <a:pt x="236124" y="613410"/>
                  </a:lnTo>
                  <a:lnTo>
                    <a:pt x="213966" y="604520"/>
                  </a:lnTo>
                  <a:lnTo>
                    <a:pt x="172033" y="582930"/>
                  </a:lnTo>
                  <a:lnTo>
                    <a:pt x="134120" y="554990"/>
                  </a:lnTo>
                  <a:lnTo>
                    <a:pt x="100953" y="521970"/>
                  </a:lnTo>
                  <a:lnTo>
                    <a:pt x="73260" y="483870"/>
                  </a:lnTo>
                  <a:lnTo>
                    <a:pt x="51768" y="441960"/>
                  </a:lnTo>
                  <a:lnTo>
                    <a:pt x="42564" y="420370"/>
                  </a:lnTo>
                  <a:lnTo>
                    <a:pt x="92502" y="420370"/>
                  </a:lnTo>
                  <a:lnTo>
                    <a:pt x="71596" y="406400"/>
                  </a:lnTo>
                  <a:lnTo>
                    <a:pt x="47011" y="379730"/>
                  </a:lnTo>
                  <a:lnTo>
                    <a:pt x="32762" y="350520"/>
                  </a:lnTo>
                  <a:lnTo>
                    <a:pt x="30297" y="342900"/>
                  </a:lnTo>
                  <a:lnTo>
                    <a:pt x="654365" y="342900"/>
                  </a:lnTo>
                  <a:lnTo>
                    <a:pt x="655460" y="327660"/>
                  </a:lnTo>
                  <a:lnTo>
                    <a:pt x="654430" y="313690"/>
                  </a:lnTo>
                  <a:lnTo>
                    <a:pt x="30297" y="313690"/>
                  </a:lnTo>
                  <a:lnTo>
                    <a:pt x="32762" y="306070"/>
                  </a:lnTo>
                  <a:lnTo>
                    <a:pt x="47011" y="276860"/>
                  </a:lnTo>
                  <a:lnTo>
                    <a:pt x="71596" y="250190"/>
                  </a:lnTo>
                  <a:lnTo>
                    <a:pt x="92502" y="236220"/>
                  </a:lnTo>
                  <a:lnTo>
                    <a:pt x="42564" y="236220"/>
                  </a:lnTo>
                  <a:lnTo>
                    <a:pt x="73260" y="172720"/>
                  </a:lnTo>
                  <a:lnTo>
                    <a:pt x="100953" y="134620"/>
                  </a:lnTo>
                  <a:lnTo>
                    <a:pt x="134120" y="101600"/>
                  </a:lnTo>
                  <a:lnTo>
                    <a:pt x="172033" y="73660"/>
                  </a:lnTo>
                  <a:lnTo>
                    <a:pt x="213966" y="52070"/>
                  </a:lnTo>
                  <a:lnTo>
                    <a:pt x="236124" y="43180"/>
                  </a:lnTo>
                  <a:lnTo>
                    <a:pt x="284249" y="43180"/>
                  </a:lnTo>
                  <a:lnTo>
                    <a:pt x="305018" y="33020"/>
                  </a:lnTo>
                  <a:lnTo>
                    <a:pt x="313219" y="30480"/>
                  </a:lnTo>
                  <a:lnTo>
                    <a:pt x="465770" y="30480"/>
                  </a:lnTo>
                  <a:lnTo>
                    <a:pt x="422279" y="13970"/>
                  </a:lnTo>
                  <a:lnTo>
                    <a:pt x="376096" y="3810"/>
                  </a:lnTo>
                  <a:lnTo>
                    <a:pt x="327731" y="0"/>
                  </a:lnTo>
                  <a:close/>
                </a:path>
                <a:path w="655954" h="655320">
                  <a:moveTo>
                    <a:pt x="342237" y="509270"/>
                  </a:moveTo>
                  <a:lnTo>
                    <a:pt x="313219" y="509270"/>
                  </a:lnTo>
                  <a:lnTo>
                    <a:pt x="313219" y="626110"/>
                  </a:lnTo>
                  <a:lnTo>
                    <a:pt x="342237" y="626110"/>
                  </a:lnTo>
                  <a:lnTo>
                    <a:pt x="342237" y="509270"/>
                  </a:lnTo>
                  <a:close/>
                </a:path>
                <a:path w="655954" h="655320">
                  <a:moveTo>
                    <a:pt x="483670" y="496570"/>
                  </a:moveTo>
                  <a:lnTo>
                    <a:pt x="453333" y="496570"/>
                  </a:lnTo>
                  <a:lnTo>
                    <a:pt x="449139" y="506730"/>
                  </a:lnTo>
                  <a:lnTo>
                    <a:pt x="428958" y="549910"/>
                  </a:lnTo>
                  <a:lnTo>
                    <a:pt x="405379" y="584200"/>
                  </a:lnTo>
                  <a:lnTo>
                    <a:pt x="379005" y="608330"/>
                  </a:lnTo>
                  <a:lnTo>
                    <a:pt x="350440" y="623570"/>
                  </a:lnTo>
                  <a:lnTo>
                    <a:pt x="342237" y="626110"/>
                  </a:lnTo>
                  <a:lnTo>
                    <a:pt x="462663" y="626110"/>
                  </a:lnTo>
                  <a:lnTo>
                    <a:pt x="465770" y="624840"/>
                  </a:lnTo>
                  <a:lnTo>
                    <a:pt x="487098" y="613410"/>
                  </a:lnTo>
                  <a:lnTo>
                    <a:pt x="419325" y="613410"/>
                  </a:lnTo>
                  <a:lnTo>
                    <a:pt x="434006" y="594360"/>
                  </a:lnTo>
                  <a:lnTo>
                    <a:pt x="449399" y="572770"/>
                  </a:lnTo>
                  <a:lnTo>
                    <a:pt x="463202" y="547370"/>
                  </a:lnTo>
                  <a:lnTo>
                    <a:pt x="475369" y="520700"/>
                  </a:lnTo>
                  <a:lnTo>
                    <a:pt x="483670" y="496570"/>
                  </a:lnTo>
                  <a:close/>
                </a:path>
                <a:path w="655954" h="655320">
                  <a:moveTo>
                    <a:pt x="92502" y="420370"/>
                  </a:moveTo>
                  <a:lnTo>
                    <a:pt x="42564" y="420370"/>
                  </a:lnTo>
                  <a:lnTo>
                    <a:pt x="61551" y="434340"/>
                  </a:lnTo>
                  <a:lnTo>
                    <a:pt x="83780" y="449580"/>
                  </a:lnTo>
                  <a:lnTo>
                    <a:pt x="108563" y="463550"/>
                  </a:lnTo>
                  <a:lnTo>
                    <a:pt x="135809" y="476250"/>
                  </a:lnTo>
                  <a:lnTo>
                    <a:pt x="165427" y="486410"/>
                  </a:lnTo>
                  <a:lnTo>
                    <a:pt x="168605" y="487680"/>
                  </a:lnTo>
                  <a:lnTo>
                    <a:pt x="169602" y="490220"/>
                  </a:lnTo>
                  <a:lnTo>
                    <a:pt x="180086" y="520700"/>
                  </a:lnTo>
                  <a:lnTo>
                    <a:pt x="192253" y="547370"/>
                  </a:lnTo>
                  <a:lnTo>
                    <a:pt x="206057" y="572770"/>
                  </a:lnTo>
                  <a:lnTo>
                    <a:pt x="221453" y="594360"/>
                  </a:lnTo>
                  <a:lnTo>
                    <a:pt x="236124" y="613410"/>
                  </a:lnTo>
                  <a:lnTo>
                    <a:pt x="285980" y="613410"/>
                  </a:lnTo>
                  <a:lnTo>
                    <a:pt x="276460" y="608330"/>
                  </a:lnTo>
                  <a:lnTo>
                    <a:pt x="250086" y="584200"/>
                  </a:lnTo>
                  <a:lnTo>
                    <a:pt x="226503" y="549910"/>
                  </a:lnTo>
                  <a:lnTo>
                    <a:pt x="206317" y="506730"/>
                  </a:lnTo>
                  <a:lnTo>
                    <a:pt x="202123" y="496570"/>
                  </a:lnTo>
                  <a:lnTo>
                    <a:pt x="483670" y="496570"/>
                  </a:lnTo>
                  <a:lnTo>
                    <a:pt x="485854" y="490220"/>
                  </a:lnTo>
                  <a:lnTo>
                    <a:pt x="486851" y="487680"/>
                  </a:lnTo>
                  <a:lnTo>
                    <a:pt x="490032" y="486410"/>
                  </a:lnTo>
                  <a:lnTo>
                    <a:pt x="508542" y="480060"/>
                  </a:lnTo>
                  <a:lnTo>
                    <a:pt x="306611" y="480060"/>
                  </a:lnTo>
                  <a:lnTo>
                    <a:pt x="222532" y="471170"/>
                  </a:lnTo>
                  <a:lnTo>
                    <a:pt x="189935" y="453390"/>
                  </a:lnTo>
                  <a:lnTo>
                    <a:pt x="159778" y="453390"/>
                  </a:lnTo>
                  <a:lnTo>
                    <a:pt x="148925" y="449580"/>
                  </a:lnTo>
                  <a:lnTo>
                    <a:pt x="105805" y="429260"/>
                  </a:lnTo>
                  <a:lnTo>
                    <a:pt x="92502" y="420370"/>
                  </a:lnTo>
                  <a:close/>
                </a:path>
                <a:path w="655954" h="655320">
                  <a:moveTo>
                    <a:pt x="642136" y="420370"/>
                  </a:moveTo>
                  <a:lnTo>
                    <a:pt x="612901" y="420370"/>
                  </a:lnTo>
                  <a:lnTo>
                    <a:pt x="603698" y="441960"/>
                  </a:lnTo>
                  <a:lnTo>
                    <a:pt x="582202" y="483870"/>
                  </a:lnTo>
                  <a:lnTo>
                    <a:pt x="554505" y="521970"/>
                  </a:lnTo>
                  <a:lnTo>
                    <a:pt x="521336" y="554990"/>
                  </a:lnTo>
                  <a:lnTo>
                    <a:pt x="483422" y="582930"/>
                  </a:lnTo>
                  <a:lnTo>
                    <a:pt x="441493" y="604520"/>
                  </a:lnTo>
                  <a:lnTo>
                    <a:pt x="419325" y="613410"/>
                  </a:lnTo>
                  <a:lnTo>
                    <a:pt x="487098" y="613410"/>
                  </a:lnTo>
                  <a:lnTo>
                    <a:pt x="542629" y="575310"/>
                  </a:lnTo>
                  <a:lnTo>
                    <a:pt x="574977" y="543560"/>
                  </a:lnTo>
                  <a:lnTo>
                    <a:pt x="602589" y="506730"/>
                  </a:lnTo>
                  <a:lnTo>
                    <a:pt x="624954" y="466090"/>
                  </a:lnTo>
                  <a:lnTo>
                    <a:pt x="641561" y="422910"/>
                  </a:lnTo>
                  <a:lnTo>
                    <a:pt x="642136" y="420370"/>
                  </a:lnTo>
                  <a:close/>
                </a:path>
                <a:path w="655954" h="655320">
                  <a:moveTo>
                    <a:pt x="453333" y="496570"/>
                  </a:moveTo>
                  <a:lnTo>
                    <a:pt x="202123" y="496570"/>
                  </a:lnTo>
                  <a:lnTo>
                    <a:pt x="213524" y="499110"/>
                  </a:lnTo>
                  <a:lnTo>
                    <a:pt x="236159" y="502920"/>
                  </a:lnTo>
                  <a:lnTo>
                    <a:pt x="283010" y="508000"/>
                  </a:lnTo>
                  <a:lnTo>
                    <a:pt x="307060" y="509270"/>
                  </a:lnTo>
                  <a:lnTo>
                    <a:pt x="348399" y="509270"/>
                  </a:lnTo>
                  <a:lnTo>
                    <a:pt x="372453" y="508000"/>
                  </a:lnTo>
                  <a:lnTo>
                    <a:pt x="419304" y="502920"/>
                  </a:lnTo>
                  <a:lnTo>
                    <a:pt x="441936" y="499110"/>
                  </a:lnTo>
                  <a:lnTo>
                    <a:pt x="453333" y="496570"/>
                  </a:lnTo>
                  <a:close/>
                </a:path>
                <a:path w="655954" h="655320">
                  <a:moveTo>
                    <a:pt x="342237" y="342900"/>
                  </a:moveTo>
                  <a:lnTo>
                    <a:pt x="313219" y="342900"/>
                  </a:lnTo>
                  <a:lnTo>
                    <a:pt x="313219" y="480060"/>
                  </a:lnTo>
                  <a:lnTo>
                    <a:pt x="342237" y="480060"/>
                  </a:lnTo>
                  <a:lnTo>
                    <a:pt x="342237" y="342900"/>
                  </a:lnTo>
                  <a:close/>
                </a:path>
                <a:path w="655954" h="655320">
                  <a:moveTo>
                    <a:pt x="508923" y="342900"/>
                  </a:moveTo>
                  <a:lnTo>
                    <a:pt x="479969" y="342900"/>
                  </a:lnTo>
                  <a:lnTo>
                    <a:pt x="479720" y="349250"/>
                  </a:lnTo>
                  <a:lnTo>
                    <a:pt x="477927" y="378460"/>
                  </a:lnTo>
                  <a:lnTo>
                    <a:pt x="470101" y="433070"/>
                  </a:lnTo>
                  <a:lnTo>
                    <a:pt x="432928" y="471170"/>
                  </a:lnTo>
                  <a:lnTo>
                    <a:pt x="377503" y="478790"/>
                  </a:lnTo>
                  <a:lnTo>
                    <a:pt x="348848" y="480060"/>
                  </a:lnTo>
                  <a:lnTo>
                    <a:pt x="508542" y="480060"/>
                  </a:lnTo>
                  <a:lnTo>
                    <a:pt x="519648" y="476250"/>
                  </a:lnTo>
                  <a:lnTo>
                    <a:pt x="546895" y="463550"/>
                  </a:lnTo>
                  <a:lnTo>
                    <a:pt x="564922" y="453390"/>
                  </a:lnTo>
                  <a:lnTo>
                    <a:pt x="495694" y="453390"/>
                  </a:lnTo>
                  <a:lnTo>
                    <a:pt x="497997" y="441960"/>
                  </a:lnTo>
                  <a:lnTo>
                    <a:pt x="502063" y="420370"/>
                  </a:lnTo>
                  <a:lnTo>
                    <a:pt x="505213" y="396240"/>
                  </a:lnTo>
                  <a:lnTo>
                    <a:pt x="507435" y="373380"/>
                  </a:lnTo>
                  <a:lnTo>
                    <a:pt x="508719" y="349250"/>
                  </a:lnTo>
                  <a:lnTo>
                    <a:pt x="508923" y="342900"/>
                  </a:lnTo>
                  <a:close/>
                </a:path>
                <a:path w="655954" h="655320">
                  <a:moveTo>
                    <a:pt x="175490" y="342900"/>
                  </a:moveTo>
                  <a:lnTo>
                    <a:pt x="146533" y="342900"/>
                  </a:lnTo>
                  <a:lnTo>
                    <a:pt x="146741" y="349250"/>
                  </a:lnTo>
                  <a:lnTo>
                    <a:pt x="150247" y="396240"/>
                  </a:lnTo>
                  <a:lnTo>
                    <a:pt x="157469" y="441960"/>
                  </a:lnTo>
                  <a:lnTo>
                    <a:pt x="159778" y="453390"/>
                  </a:lnTo>
                  <a:lnTo>
                    <a:pt x="189935" y="453390"/>
                  </a:lnTo>
                  <a:lnTo>
                    <a:pt x="185359" y="433070"/>
                  </a:lnTo>
                  <a:lnTo>
                    <a:pt x="180742" y="406400"/>
                  </a:lnTo>
                  <a:lnTo>
                    <a:pt x="177531" y="378460"/>
                  </a:lnTo>
                  <a:lnTo>
                    <a:pt x="175739" y="349250"/>
                  </a:lnTo>
                  <a:lnTo>
                    <a:pt x="175490" y="342900"/>
                  </a:lnTo>
                  <a:close/>
                </a:path>
                <a:path w="655954" h="655320">
                  <a:moveTo>
                    <a:pt x="654365" y="342900"/>
                  </a:moveTo>
                  <a:lnTo>
                    <a:pt x="625160" y="342900"/>
                  </a:lnTo>
                  <a:lnTo>
                    <a:pt x="622698" y="350520"/>
                  </a:lnTo>
                  <a:lnTo>
                    <a:pt x="608448" y="379730"/>
                  </a:lnTo>
                  <a:lnTo>
                    <a:pt x="583864" y="406400"/>
                  </a:lnTo>
                  <a:lnTo>
                    <a:pt x="549657" y="429260"/>
                  </a:lnTo>
                  <a:lnTo>
                    <a:pt x="506541" y="449580"/>
                  </a:lnTo>
                  <a:lnTo>
                    <a:pt x="495694" y="453390"/>
                  </a:lnTo>
                  <a:lnTo>
                    <a:pt x="564922" y="453390"/>
                  </a:lnTo>
                  <a:lnTo>
                    <a:pt x="571682" y="449580"/>
                  </a:lnTo>
                  <a:lnTo>
                    <a:pt x="593915" y="434340"/>
                  </a:lnTo>
                  <a:lnTo>
                    <a:pt x="612901" y="420370"/>
                  </a:lnTo>
                  <a:lnTo>
                    <a:pt x="642136" y="420370"/>
                  </a:lnTo>
                  <a:lnTo>
                    <a:pt x="651900" y="377190"/>
                  </a:lnTo>
                  <a:lnTo>
                    <a:pt x="654365" y="342900"/>
                  </a:lnTo>
                  <a:close/>
                </a:path>
                <a:path w="655954" h="655320">
                  <a:moveTo>
                    <a:pt x="189935" y="203200"/>
                  </a:moveTo>
                  <a:lnTo>
                    <a:pt x="159778" y="203200"/>
                  </a:lnTo>
                  <a:lnTo>
                    <a:pt x="157469" y="214630"/>
                  </a:lnTo>
                  <a:lnTo>
                    <a:pt x="150247" y="260350"/>
                  </a:lnTo>
                  <a:lnTo>
                    <a:pt x="146741" y="307340"/>
                  </a:lnTo>
                  <a:lnTo>
                    <a:pt x="146533" y="313690"/>
                  </a:lnTo>
                  <a:lnTo>
                    <a:pt x="175490" y="313690"/>
                  </a:lnTo>
                  <a:lnTo>
                    <a:pt x="175739" y="307340"/>
                  </a:lnTo>
                  <a:lnTo>
                    <a:pt x="177531" y="278130"/>
                  </a:lnTo>
                  <a:lnTo>
                    <a:pt x="180742" y="250190"/>
                  </a:lnTo>
                  <a:lnTo>
                    <a:pt x="185359" y="223520"/>
                  </a:lnTo>
                  <a:lnTo>
                    <a:pt x="189935" y="203200"/>
                  </a:lnTo>
                  <a:close/>
                </a:path>
                <a:path w="655954" h="655320">
                  <a:moveTo>
                    <a:pt x="342237" y="176530"/>
                  </a:moveTo>
                  <a:lnTo>
                    <a:pt x="313219" y="176530"/>
                  </a:lnTo>
                  <a:lnTo>
                    <a:pt x="313219" y="313690"/>
                  </a:lnTo>
                  <a:lnTo>
                    <a:pt x="342237" y="313690"/>
                  </a:lnTo>
                  <a:lnTo>
                    <a:pt x="342237" y="176530"/>
                  </a:lnTo>
                  <a:close/>
                </a:path>
                <a:path w="655954" h="655320">
                  <a:moveTo>
                    <a:pt x="508542" y="176530"/>
                  </a:moveTo>
                  <a:lnTo>
                    <a:pt x="348848" y="176530"/>
                  </a:lnTo>
                  <a:lnTo>
                    <a:pt x="377503" y="177800"/>
                  </a:lnTo>
                  <a:lnTo>
                    <a:pt x="432928" y="185420"/>
                  </a:lnTo>
                  <a:lnTo>
                    <a:pt x="470101" y="223520"/>
                  </a:lnTo>
                  <a:lnTo>
                    <a:pt x="477927" y="278130"/>
                  </a:lnTo>
                  <a:lnTo>
                    <a:pt x="479969" y="313690"/>
                  </a:lnTo>
                  <a:lnTo>
                    <a:pt x="508923" y="313690"/>
                  </a:lnTo>
                  <a:lnTo>
                    <a:pt x="505213" y="260350"/>
                  </a:lnTo>
                  <a:lnTo>
                    <a:pt x="497997" y="214630"/>
                  </a:lnTo>
                  <a:lnTo>
                    <a:pt x="495694" y="203200"/>
                  </a:lnTo>
                  <a:lnTo>
                    <a:pt x="564922" y="203200"/>
                  </a:lnTo>
                  <a:lnTo>
                    <a:pt x="546895" y="193040"/>
                  </a:lnTo>
                  <a:lnTo>
                    <a:pt x="519648" y="180340"/>
                  </a:lnTo>
                  <a:lnTo>
                    <a:pt x="508542" y="176530"/>
                  </a:lnTo>
                  <a:close/>
                </a:path>
                <a:path w="655954" h="655320">
                  <a:moveTo>
                    <a:pt x="564922" y="203200"/>
                  </a:moveTo>
                  <a:lnTo>
                    <a:pt x="495694" y="203200"/>
                  </a:lnTo>
                  <a:lnTo>
                    <a:pt x="506541" y="207010"/>
                  </a:lnTo>
                  <a:lnTo>
                    <a:pt x="549657" y="227330"/>
                  </a:lnTo>
                  <a:lnTo>
                    <a:pt x="583864" y="250190"/>
                  </a:lnTo>
                  <a:lnTo>
                    <a:pt x="608448" y="276860"/>
                  </a:lnTo>
                  <a:lnTo>
                    <a:pt x="622698" y="306070"/>
                  </a:lnTo>
                  <a:lnTo>
                    <a:pt x="625160" y="313690"/>
                  </a:lnTo>
                  <a:lnTo>
                    <a:pt x="654430" y="313690"/>
                  </a:lnTo>
                  <a:lnTo>
                    <a:pt x="651900" y="279400"/>
                  </a:lnTo>
                  <a:lnTo>
                    <a:pt x="642136" y="236220"/>
                  </a:lnTo>
                  <a:lnTo>
                    <a:pt x="612901" y="236220"/>
                  </a:lnTo>
                  <a:lnTo>
                    <a:pt x="593915" y="222250"/>
                  </a:lnTo>
                  <a:lnTo>
                    <a:pt x="571682" y="207010"/>
                  </a:lnTo>
                  <a:lnTo>
                    <a:pt x="564922" y="203200"/>
                  </a:lnTo>
                  <a:close/>
                </a:path>
                <a:path w="655954" h="655320">
                  <a:moveTo>
                    <a:pt x="284249" y="43180"/>
                  </a:moveTo>
                  <a:lnTo>
                    <a:pt x="236124" y="43180"/>
                  </a:lnTo>
                  <a:lnTo>
                    <a:pt x="221453" y="62230"/>
                  </a:lnTo>
                  <a:lnTo>
                    <a:pt x="206057" y="83820"/>
                  </a:lnTo>
                  <a:lnTo>
                    <a:pt x="192253" y="109220"/>
                  </a:lnTo>
                  <a:lnTo>
                    <a:pt x="180086" y="135890"/>
                  </a:lnTo>
                  <a:lnTo>
                    <a:pt x="169602" y="166370"/>
                  </a:lnTo>
                  <a:lnTo>
                    <a:pt x="168605" y="168910"/>
                  </a:lnTo>
                  <a:lnTo>
                    <a:pt x="165427" y="170180"/>
                  </a:lnTo>
                  <a:lnTo>
                    <a:pt x="135809" y="180340"/>
                  </a:lnTo>
                  <a:lnTo>
                    <a:pt x="108563" y="193040"/>
                  </a:lnTo>
                  <a:lnTo>
                    <a:pt x="83780" y="207010"/>
                  </a:lnTo>
                  <a:lnTo>
                    <a:pt x="61551" y="222250"/>
                  </a:lnTo>
                  <a:lnTo>
                    <a:pt x="42564" y="236220"/>
                  </a:lnTo>
                  <a:lnTo>
                    <a:pt x="92502" y="236220"/>
                  </a:lnTo>
                  <a:lnTo>
                    <a:pt x="105805" y="227330"/>
                  </a:lnTo>
                  <a:lnTo>
                    <a:pt x="148925" y="207010"/>
                  </a:lnTo>
                  <a:lnTo>
                    <a:pt x="159778" y="203200"/>
                  </a:lnTo>
                  <a:lnTo>
                    <a:pt x="189935" y="203200"/>
                  </a:lnTo>
                  <a:lnTo>
                    <a:pt x="191365" y="196850"/>
                  </a:lnTo>
                  <a:lnTo>
                    <a:pt x="277955" y="177800"/>
                  </a:lnTo>
                  <a:lnTo>
                    <a:pt x="306611" y="176530"/>
                  </a:lnTo>
                  <a:lnTo>
                    <a:pt x="508542" y="176530"/>
                  </a:lnTo>
                  <a:lnTo>
                    <a:pt x="490032" y="170180"/>
                  </a:lnTo>
                  <a:lnTo>
                    <a:pt x="486851" y="168910"/>
                  </a:lnTo>
                  <a:lnTo>
                    <a:pt x="485854" y="166370"/>
                  </a:lnTo>
                  <a:lnTo>
                    <a:pt x="483670" y="160020"/>
                  </a:lnTo>
                  <a:lnTo>
                    <a:pt x="202123" y="160020"/>
                  </a:lnTo>
                  <a:lnTo>
                    <a:pt x="206317" y="149860"/>
                  </a:lnTo>
                  <a:lnTo>
                    <a:pt x="226503" y="106680"/>
                  </a:lnTo>
                  <a:lnTo>
                    <a:pt x="250086" y="72390"/>
                  </a:lnTo>
                  <a:lnTo>
                    <a:pt x="276460" y="46990"/>
                  </a:lnTo>
                  <a:lnTo>
                    <a:pt x="284249" y="43180"/>
                  </a:lnTo>
                  <a:close/>
                </a:path>
                <a:path w="655954" h="655320">
                  <a:moveTo>
                    <a:pt x="488151" y="43180"/>
                  </a:moveTo>
                  <a:lnTo>
                    <a:pt x="419325" y="43180"/>
                  </a:lnTo>
                  <a:lnTo>
                    <a:pt x="441493" y="52070"/>
                  </a:lnTo>
                  <a:lnTo>
                    <a:pt x="483422" y="73660"/>
                  </a:lnTo>
                  <a:lnTo>
                    <a:pt x="521336" y="101600"/>
                  </a:lnTo>
                  <a:lnTo>
                    <a:pt x="554505" y="134620"/>
                  </a:lnTo>
                  <a:lnTo>
                    <a:pt x="582202" y="172720"/>
                  </a:lnTo>
                  <a:lnTo>
                    <a:pt x="603698" y="214630"/>
                  </a:lnTo>
                  <a:lnTo>
                    <a:pt x="612901" y="236220"/>
                  </a:lnTo>
                  <a:lnTo>
                    <a:pt x="642136" y="236220"/>
                  </a:lnTo>
                  <a:lnTo>
                    <a:pt x="624954" y="190500"/>
                  </a:lnTo>
                  <a:lnTo>
                    <a:pt x="602589" y="149860"/>
                  </a:lnTo>
                  <a:lnTo>
                    <a:pt x="574977" y="113030"/>
                  </a:lnTo>
                  <a:lnTo>
                    <a:pt x="542629" y="81280"/>
                  </a:lnTo>
                  <a:lnTo>
                    <a:pt x="506057" y="53340"/>
                  </a:lnTo>
                  <a:lnTo>
                    <a:pt x="488151" y="43180"/>
                  </a:lnTo>
                  <a:close/>
                </a:path>
                <a:path w="655954" h="655320">
                  <a:moveTo>
                    <a:pt x="348399" y="147320"/>
                  </a:moveTo>
                  <a:lnTo>
                    <a:pt x="307060" y="147320"/>
                  </a:lnTo>
                  <a:lnTo>
                    <a:pt x="283017" y="148590"/>
                  </a:lnTo>
                  <a:lnTo>
                    <a:pt x="236166" y="153670"/>
                  </a:lnTo>
                  <a:lnTo>
                    <a:pt x="213524" y="157480"/>
                  </a:lnTo>
                  <a:lnTo>
                    <a:pt x="202123" y="160020"/>
                  </a:lnTo>
                  <a:lnTo>
                    <a:pt x="453333" y="160020"/>
                  </a:lnTo>
                  <a:lnTo>
                    <a:pt x="441936" y="157480"/>
                  </a:lnTo>
                  <a:lnTo>
                    <a:pt x="419298" y="153670"/>
                  </a:lnTo>
                  <a:lnTo>
                    <a:pt x="372447" y="148590"/>
                  </a:lnTo>
                  <a:lnTo>
                    <a:pt x="348399" y="147320"/>
                  </a:lnTo>
                  <a:close/>
                </a:path>
                <a:path w="655954" h="655320">
                  <a:moveTo>
                    <a:pt x="465770" y="30480"/>
                  </a:moveTo>
                  <a:lnTo>
                    <a:pt x="342237" y="30480"/>
                  </a:lnTo>
                  <a:lnTo>
                    <a:pt x="350440" y="33020"/>
                  </a:lnTo>
                  <a:lnTo>
                    <a:pt x="379002" y="46990"/>
                  </a:lnTo>
                  <a:lnTo>
                    <a:pt x="405376" y="72390"/>
                  </a:lnTo>
                  <a:lnTo>
                    <a:pt x="428957" y="106680"/>
                  </a:lnTo>
                  <a:lnTo>
                    <a:pt x="449139" y="149860"/>
                  </a:lnTo>
                  <a:lnTo>
                    <a:pt x="453333" y="160020"/>
                  </a:lnTo>
                  <a:lnTo>
                    <a:pt x="483670" y="160020"/>
                  </a:lnTo>
                  <a:lnTo>
                    <a:pt x="463202" y="109220"/>
                  </a:lnTo>
                  <a:lnTo>
                    <a:pt x="434006" y="62230"/>
                  </a:lnTo>
                  <a:lnTo>
                    <a:pt x="419325" y="43180"/>
                  </a:lnTo>
                  <a:lnTo>
                    <a:pt x="488151" y="43180"/>
                  </a:lnTo>
                  <a:lnTo>
                    <a:pt x="465770" y="30480"/>
                  </a:lnTo>
                  <a:close/>
                </a:path>
                <a:path w="655954" h="655320">
                  <a:moveTo>
                    <a:pt x="342237" y="30480"/>
                  </a:moveTo>
                  <a:lnTo>
                    <a:pt x="313219" y="30480"/>
                  </a:lnTo>
                  <a:lnTo>
                    <a:pt x="313219" y="147320"/>
                  </a:lnTo>
                  <a:lnTo>
                    <a:pt x="342237" y="147320"/>
                  </a:lnTo>
                  <a:lnTo>
                    <a:pt x="342237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373183" y="6932845"/>
            <a:ext cx="1592580" cy="1592580"/>
            <a:chOff x="13373183" y="6932845"/>
            <a:chExt cx="1592580" cy="1592580"/>
          </a:xfrm>
        </p:grpSpPr>
        <p:sp>
          <p:nvSpPr>
            <p:cNvPr id="22" name="object 22"/>
            <p:cNvSpPr/>
            <p:nvPr/>
          </p:nvSpPr>
          <p:spPr>
            <a:xfrm>
              <a:off x="13373183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4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4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8"/>
                  </a:lnTo>
                  <a:lnTo>
                    <a:pt x="159016" y="1273614"/>
                  </a:lnTo>
                  <a:lnTo>
                    <a:pt x="187244" y="1309079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4"/>
                  </a:lnTo>
                  <a:lnTo>
                    <a:pt x="318665" y="1433262"/>
                  </a:lnTo>
                  <a:lnTo>
                    <a:pt x="355731" y="1459471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1"/>
                  </a:lnTo>
                  <a:lnTo>
                    <a:pt x="1273617" y="1433262"/>
                  </a:lnTo>
                  <a:lnTo>
                    <a:pt x="1309082" y="1405034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79"/>
                  </a:lnTo>
                  <a:lnTo>
                    <a:pt x="1433263" y="1273614"/>
                  </a:lnTo>
                  <a:lnTo>
                    <a:pt x="1459472" y="1236548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4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4879" y="7763800"/>
              <a:ext cx="69631" cy="696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4142" y="7763800"/>
              <a:ext cx="69631" cy="696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43395" y="7763800"/>
              <a:ext cx="69631" cy="696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786354" y="7415648"/>
              <a:ext cx="766445" cy="557530"/>
            </a:xfrm>
            <a:custGeom>
              <a:avLst/>
              <a:gdLst/>
              <a:ahLst/>
              <a:cxnLst/>
              <a:rect l="l" t="t" r="r" b="b"/>
              <a:pathLst>
                <a:path w="766444" h="557529">
                  <a:moveTo>
                    <a:pt x="216413" y="489077"/>
                  </a:moveTo>
                  <a:lnTo>
                    <a:pt x="122655" y="489077"/>
                  </a:lnTo>
                  <a:lnTo>
                    <a:pt x="291530" y="556615"/>
                  </a:lnTo>
                  <a:lnTo>
                    <a:pt x="293718" y="557039"/>
                  </a:lnTo>
                  <a:lnTo>
                    <a:pt x="591856" y="557039"/>
                  </a:lnTo>
                  <a:lnTo>
                    <a:pt x="638079" y="550810"/>
                  </a:lnTo>
                  <a:lnTo>
                    <a:pt x="679648" y="533237"/>
                  </a:lnTo>
                  <a:lnTo>
                    <a:pt x="693893" y="522225"/>
                  </a:lnTo>
                  <a:lnTo>
                    <a:pt x="299278" y="522225"/>
                  </a:lnTo>
                  <a:lnTo>
                    <a:pt x="216413" y="489077"/>
                  </a:lnTo>
                  <a:close/>
                </a:path>
                <a:path w="766444" h="557529">
                  <a:moveTo>
                    <a:pt x="54930" y="243704"/>
                  </a:moveTo>
                  <a:lnTo>
                    <a:pt x="7790" y="243704"/>
                  </a:lnTo>
                  <a:lnTo>
                    <a:pt x="0" y="251490"/>
                  </a:lnTo>
                  <a:lnTo>
                    <a:pt x="0" y="514439"/>
                  </a:lnTo>
                  <a:lnTo>
                    <a:pt x="7790" y="522225"/>
                  </a:lnTo>
                  <a:lnTo>
                    <a:pt x="54930" y="522225"/>
                  </a:lnTo>
                  <a:lnTo>
                    <a:pt x="57600" y="521595"/>
                  </a:lnTo>
                  <a:lnTo>
                    <a:pt x="122655" y="489077"/>
                  </a:lnTo>
                  <a:lnTo>
                    <a:pt x="216413" y="489077"/>
                  </a:lnTo>
                  <a:lnTo>
                    <a:pt x="212251" y="487412"/>
                  </a:lnTo>
                  <a:lnTo>
                    <a:pt x="34815" y="487412"/>
                  </a:lnTo>
                  <a:lnTo>
                    <a:pt x="34815" y="278521"/>
                  </a:lnTo>
                  <a:lnTo>
                    <a:pt x="212243" y="278521"/>
                  </a:lnTo>
                  <a:lnTo>
                    <a:pt x="216415" y="276852"/>
                  </a:lnTo>
                  <a:lnTo>
                    <a:pt x="122655" y="276852"/>
                  </a:lnTo>
                  <a:lnTo>
                    <a:pt x="57600" y="244334"/>
                  </a:lnTo>
                  <a:lnTo>
                    <a:pt x="54930" y="243704"/>
                  </a:lnTo>
                  <a:close/>
                </a:path>
                <a:path w="766444" h="557529">
                  <a:moveTo>
                    <a:pt x="693893" y="243704"/>
                  </a:moveTo>
                  <a:lnTo>
                    <a:pt x="591856" y="243704"/>
                  </a:lnTo>
                  <a:lnTo>
                    <a:pt x="635828" y="250816"/>
                  </a:lnTo>
                  <a:lnTo>
                    <a:pt x="674051" y="270609"/>
                  </a:lnTo>
                  <a:lnTo>
                    <a:pt x="704215" y="300773"/>
                  </a:lnTo>
                  <a:lnTo>
                    <a:pt x="724007" y="338996"/>
                  </a:lnTo>
                  <a:lnTo>
                    <a:pt x="731119" y="382965"/>
                  </a:lnTo>
                  <a:lnTo>
                    <a:pt x="724007" y="426934"/>
                  </a:lnTo>
                  <a:lnTo>
                    <a:pt x="704215" y="465156"/>
                  </a:lnTo>
                  <a:lnTo>
                    <a:pt x="674051" y="495320"/>
                  </a:lnTo>
                  <a:lnTo>
                    <a:pt x="635828" y="515114"/>
                  </a:lnTo>
                  <a:lnTo>
                    <a:pt x="591856" y="522225"/>
                  </a:lnTo>
                  <a:lnTo>
                    <a:pt x="693893" y="522225"/>
                  </a:lnTo>
                  <a:lnTo>
                    <a:pt x="714890" y="505994"/>
                  </a:lnTo>
                  <a:lnTo>
                    <a:pt x="742133" y="470753"/>
                  </a:lnTo>
                  <a:lnTo>
                    <a:pt x="759705" y="429185"/>
                  </a:lnTo>
                  <a:lnTo>
                    <a:pt x="765934" y="382965"/>
                  </a:lnTo>
                  <a:lnTo>
                    <a:pt x="759705" y="336744"/>
                  </a:lnTo>
                  <a:lnTo>
                    <a:pt x="742133" y="295177"/>
                  </a:lnTo>
                  <a:lnTo>
                    <a:pt x="714890" y="259935"/>
                  </a:lnTo>
                  <a:lnTo>
                    <a:pt x="693893" y="243704"/>
                  </a:lnTo>
                  <a:close/>
                </a:path>
                <a:path w="766444" h="557529">
                  <a:moveTo>
                    <a:pt x="123723" y="452018"/>
                  </a:moveTo>
                  <a:lnTo>
                    <a:pt x="118540" y="452204"/>
                  </a:lnTo>
                  <a:lnTo>
                    <a:pt x="48113" y="487412"/>
                  </a:lnTo>
                  <a:lnTo>
                    <a:pt x="212251" y="487412"/>
                  </a:lnTo>
                  <a:lnTo>
                    <a:pt x="123723" y="452018"/>
                  </a:lnTo>
                  <a:close/>
                </a:path>
                <a:path w="766444" h="557529">
                  <a:moveTo>
                    <a:pt x="212243" y="278521"/>
                  </a:moveTo>
                  <a:lnTo>
                    <a:pt x="48113" y="278521"/>
                  </a:lnTo>
                  <a:lnTo>
                    <a:pt x="118540" y="313761"/>
                  </a:lnTo>
                  <a:lnTo>
                    <a:pt x="123723" y="313965"/>
                  </a:lnTo>
                  <a:lnTo>
                    <a:pt x="212243" y="278521"/>
                  </a:lnTo>
                  <a:close/>
                </a:path>
                <a:path w="766444" h="557529">
                  <a:moveTo>
                    <a:pt x="591856" y="208891"/>
                  </a:moveTo>
                  <a:lnTo>
                    <a:pt x="293718" y="208891"/>
                  </a:lnTo>
                  <a:lnTo>
                    <a:pt x="291530" y="209315"/>
                  </a:lnTo>
                  <a:lnTo>
                    <a:pt x="122655" y="276852"/>
                  </a:lnTo>
                  <a:lnTo>
                    <a:pt x="216415" y="276852"/>
                  </a:lnTo>
                  <a:lnTo>
                    <a:pt x="299278" y="243704"/>
                  </a:lnTo>
                  <a:lnTo>
                    <a:pt x="693893" y="243704"/>
                  </a:lnTo>
                  <a:lnTo>
                    <a:pt x="679648" y="232692"/>
                  </a:lnTo>
                  <a:lnTo>
                    <a:pt x="638079" y="215120"/>
                  </a:lnTo>
                  <a:lnTo>
                    <a:pt x="591856" y="208891"/>
                  </a:lnTo>
                  <a:close/>
                </a:path>
                <a:path w="766444" h="557529">
                  <a:moveTo>
                    <a:pt x="514445" y="139260"/>
                  </a:moveTo>
                  <a:lnTo>
                    <a:pt x="355936" y="139260"/>
                  </a:lnTo>
                  <a:lnTo>
                    <a:pt x="348156" y="147043"/>
                  </a:lnTo>
                  <a:lnTo>
                    <a:pt x="348156" y="208891"/>
                  </a:lnTo>
                  <a:lnTo>
                    <a:pt x="522224" y="208891"/>
                  </a:lnTo>
                  <a:lnTo>
                    <a:pt x="382972" y="208887"/>
                  </a:lnTo>
                  <a:lnTo>
                    <a:pt x="382972" y="174074"/>
                  </a:lnTo>
                  <a:lnTo>
                    <a:pt x="522224" y="174074"/>
                  </a:lnTo>
                  <a:lnTo>
                    <a:pt x="522224" y="147043"/>
                  </a:lnTo>
                  <a:lnTo>
                    <a:pt x="514445" y="139260"/>
                  </a:lnTo>
                  <a:close/>
                </a:path>
                <a:path w="766444" h="557529">
                  <a:moveTo>
                    <a:pt x="522224" y="174074"/>
                  </a:moveTo>
                  <a:lnTo>
                    <a:pt x="487409" y="174074"/>
                  </a:lnTo>
                  <a:lnTo>
                    <a:pt x="487409" y="208887"/>
                  </a:lnTo>
                  <a:lnTo>
                    <a:pt x="522224" y="208887"/>
                  </a:lnTo>
                  <a:lnTo>
                    <a:pt x="522224" y="174074"/>
                  </a:lnTo>
                  <a:close/>
                </a:path>
                <a:path w="766444" h="557529">
                  <a:moveTo>
                    <a:pt x="514445" y="0"/>
                  </a:moveTo>
                  <a:lnTo>
                    <a:pt x="487419" y="0"/>
                  </a:lnTo>
                  <a:lnTo>
                    <a:pt x="460336" y="5479"/>
                  </a:lnTo>
                  <a:lnTo>
                    <a:pt x="438201" y="20414"/>
                  </a:lnTo>
                  <a:lnTo>
                    <a:pt x="423267" y="42549"/>
                  </a:lnTo>
                  <a:lnTo>
                    <a:pt x="417788" y="69630"/>
                  </a:lnTo>
                  <a:lnTo>
                    <a:pt x="417788" y="139260"/>
                  </a:lnTo>
                  <a:lnTo>
                    <a:pt x="452604" y="139260"/>
                  </a:lnTo>
                  <a:lnTo>
                    <a:pt x="452604" y="69630"/>
                  </a:lnTo>
                  <a:lnTo>
                    <a:pt x="455344" y="56093"/>
                  </a:lnTo>
                  <a:lnTo>
                    <a:pt x="462814" y="45024"/>
                  </a:lnTo>
                  <a:lnTo>
                    <a:pt x="473882" y="37554"/>
                  </a:lnTo>
                  <a:lnTo>
                    <a:pt x="487419" y="34813"/>
                  </a:lnTo>
                  <a:lnTo>
                    <a:pt x="514445" y="34813"/>
                  </a:lnTo>
                  <a:lnTo>
                    <a:pt x="522224" y="27027"/>
                  </a:lnTo>
                  <a:lnTo>
                    <a:pt x="522224" y="7786"/>
                  </a:lnTo>
                  <a:lnTo>
                    <a:pt x="514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000755" y="3462208"/>
            <a:ext cx="1592580" cy="1592580"/>
            <a:chOff x="12000755" y="3462208"/>
            <a:chExt cx="1592580" cy="1592580"/>
          </a:xfrm>
        </p:grpSpPr>
        <p:sp>
          <p:nvSpPr>
            <p:cNvPr id="28" name="object 28"/>
            <p:cNvSpPr/>
            <p:nvPr/>
          </p:nvSpPr>
          <p:spPr>
            <a:xfrm>
              <a:off x="12000755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5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9"/>
                  </a:lnTo>
                  <a:lnTo>
                    <a:pt x="159016" y="1273615"/>
                  </a:lnTo>
                  <a:lnTo>
                    <a:pt x="187244" y="1309080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5"/>
                  </a:lnTo>
                  <a:lnTo>
                    <a:pt x="318665" y="1433262"/>
                  </a:lnTo>
                  <a:lnTo>
                    <a:pt x="355731" y="1459472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3" y="1569695"/>
                  </a:lnTo>
                  <a:lnTo>
                    <a:pt x="1030118" y="1557340"/>
                  </a:lnTo>
                  <a:lnTo>
                    <a:pt x="1073941" y="1542468"/>
                  </a:lnTo>
                  <a:lnTo>
                    <a:pt x="1116580" y="1525162"/>
                  </a:lnTo>
                  <a:lnTo>
                    <a:pt x="1157950" y="1505505"/>
                  </a:lnTo>
                  <a:lnTo>
                    <a:pt x="1197970" y="1483580"/>
                  </a:lnTo>
                  <a:lnTo>
                    <a:pt x="1236554" y="1459472"/>
                  </a:lnTo>
                  <a:lnTo>
                    <a:pt x="1273621" y="1433262"/>
                  </a:lnTo>
                  <a:lnTo>
                    <a:pt x="1309086" y="1405035"/>
                  </a:lnTo>
                  <a:lnTo>
                    <a:pt x="1342867" y="1374873"/>
                  </a:lnTo>
                  <a:lnTo>
                    <a:pt x="1374880" y="1342860"/>
                  </a:lnTo>
                  <a:lnTo>
                    <a:pt x="1405042" y="1309080"/>
                  </a:lnTo>
                  <a:lnTo>
                    <a:pt x="1433269" y="1273615"/>
                  </a:lnTo>
                  <a:lnTo>
                    <a:pt x="1459479" y="1236549"/>
                  </a:lnTo>
                  <a:lnTo>
                    <a:pt x="1483588" y="1197964"/>
                  </a:lnTo>
                  <a:lnTo>
                    <a:pt x="1505513" y="1157945"/>
                  </a:lnTo>
                  <a:lnTo>
                    <a:pt x="1525170" y="1116575"/>
                  </a:lnTo>
                  <a:lnTo>
                    <a:pt x="1542477" y="1073936"/>
                  </a:lnTo>
                  <a:lnTo>
                    <a:pt x="1557349" y="1030113"/>
                  </a:lnTo>
                  <a:lnTo>
                    <a:pt x="1569704" y="985188"/>
                  </a:lnTo>
                  <a:lnTo>
                    <a:pt x="1579459" y="939245"/>
                  </a:lnTo>
                  <a:lnTo>
                    <a:pt x="1586530" y="892366"/>
                  </a:lnTo>
                  <a:lnTo>
                    <a:pt x="1590833" y="844636"/>
                  </a:lnTo>
                  <a:lnTo>
                    <a:pt x="1592286" y="796138"/>
                  </a:lnTo>
                  <a:lnTo>
                    <a:pt x="1590833" y="747639"/>
                  </a:lnTo>
                  <a:lnTo>
                    <a:pt x="1586530" y="699909"/>
                  </a:lnTo>
                  <a:lnTo>
                    <a:pt x="1579459" y="653031"/>
                  </a:lnTo>
                  <a:lnTo>
                    <a:pt x="1569704" y="607088"/>
                  </a:lnTo>
                  <a:lnTo>
                    <a:pt x="1557349" y="562163"/>
                  </a:lnTo>
                  <a:lnTo>
                    <a:pt x="1542477" y="518339"/>
                  </a:lnTo>
                  <a:lnTo>
                    <a:pt x="1525170" y="475701"/>
                  </a:lnTo>
                  <a:lnTo>
                    <a:pt x="1505513" y="434331"/>
                  </a:lnTo>
                  <a:lnTo>
                    <a:pt x="1483588" y="394312"/>
                  </a:lnTo>
                  <a:lnTo>
                    <a:pt x="1459479" y="355727"/>
                  </a:lnTo>
                  <a:lnTo>
                    <a:pt x="1433269" y="318661"/>
                  </a:lnTo>
                  <a:lnTo>
                    <a:pt x="1405042" y="283196"/>
                  </a:lnTo>
                  <a:lnTo>
                    <a:pt x="1374880" y="249416"/>
                  </a:lnTo>
                  <a:lnTo>
                    <a:pt x="1342867" y="217403"/>
                  </a:lnTo>
                  <a:lnTo>
                    <a:pt x="1309086" y="187241"/>
                  </a:lnTo>
                  <a:lnTo>
                    <a:pt x="1273621" y="159014"/>
                  </a:lnTo>
                  <a:lnTo>
                    <a:pt x="1236554" y="132804"/>
                  </a:lnTo>
                  <a:lnTo>
                    <a:pt x="1197970" y="108696"/>
                  </a:lnTo>
                  <a:lnTo>
                    <a:pt x="1157950" y="86771"/>
                  </a:lnTo>
                  <a:lnTo>
                    <a:pt x="1116580" y="67114"/>
                  </a:lnTo>
                  <a:lnTo>
                    <a:pt x="1073941" y="49808"/>
                  </a:lnTo>
                  <a:lnTo>
                    <a:pt x="1030118" y="34936"/>
                  </a:lnTo>
                  <a:lnTo>
                    <a:pt x="985193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08636" y="3925931"/>
              <a:ext cx="379730" cy="664845"/>
            </a:xfrm>
            <a:custGeom>
              <a:avLst/>
              <a:gdLst/>
              <a:ahLst/>
              <a:cxnLst/>
              <a:rect l="l" t="t" r="r" b="b"/>
              <a:pathLst>
                <a:path w="379729" h="664845">
                  <a:moveTo>
                    <a:pt x="201866" y="4432"/>
                  </a:moveTo>
                  <a:lnTo>
                    <a:pt x="197434" y="0"/>
                  </a:lnTo>
                  <a:lnTo>
                    <a:pt x="176682" y="0"/>
                  </a:lnTo>
                  <a:lnTo>
                    <a:pt x="172262" y="4432"/>
                  </a:lnTo>
                  <a:lnTo>
                    <a:pt x="172262" y="75742"/>
                  </a:lnTo>
                  <a:lnTo>
                    <a:pt x="176682" y="80175"/>
                  </a:lnTo>
                  <a:lnTo>
                    <a:pt x="182143" y="80175"/>
                  </a:lnTo>
                  <a:lnTo>
                    <a:pt x="197434" y="80175"/>
                  </a:lnTo>
                  <a:lnTo>
                    <a:pt x="201866" y="75742"/>
                  </a:lnTo>
                  <a:lnTo>
                    <a:pt x="201866" y="4432"/>
                  </a:lnTo>
                  <a:close/>
                </a:path>
                <a:path w="379729" h="664845">
                  <a:moveTo>
                    <a:pt x="379183" y="309245"/>
                  </a:moveTo>
                  <a:lnTo>
                    <a:pt x="376936" y="269875"/>
                  </a:lnTo>
                  <a:lnTo>
                    <a:pt x="362762" y="222885"/>
                  </a:lnTo>
                  <a:lnTo>
                    <a:pt x="353199" y="203835"/>
                  </a:lnTo>
                  <a:lnTo>
                    <a:pt x="349643" y="197485"/>
                  </a:lnTo>
                  <a:lnTo>
                    <a:pt x="341731" y="184785"/>
                  </a:lnTo>
                  <a:lnTo>
                    <a:pt x="335610" y="183515"/>
                  </a:lnTo>
                  <a:lnTo>
                    <a:pt x="320662" y="193675"/>
                  </a:lnTo>
                  <a:lnTo>
                    <a:pt x="319138" y="196215"/>
                  </a:lnTo>
                  <a:lnTo>
                    <a:pt x="318084" y="201295"/>
                  </a:lnTo>
                  <a:lnTo>
                    <a:pt x="318604" y="203835"/>
                  </a:lnTo>
                  <a:lnTo>
                    <a:pt x="324319" y="212725"/>
                  </a:lnTo>
                  <a:lnTo>
                    <a:pt x="327380" y="217805"/>
                  </a:lnTo>
                  <a:lnTo>
                    <a:pt x="344881" y="260985"/>
                  </a:lnTo>
                  <a:lnTo>
                    <a:pt x="349605" y="307975"/>
                  </a:lnTo>
                  <a:lnTo>
                    <a:pt x="347637" y="328295"/>
                  </a:lnTo>
                  <a:lnTo>
                    <a:pt x="335267" y="368935"/>
                  </a:lnTo>
                  <a:lnTo>
                    <a:pt x="303923" y="414655"/>
                  </a:lnTo>
                  <a:lnTo>
                    <a:pt x="291947" y="429895"/>
                  </a:lnTo>
                  <a:lnTo>
                    <a:pt x="283527" y="446405"/>
                  </a:lnTo>
                  <a:lnTo>
                    <a:pt x="278612" y="464185"/>
                  </a:lnTo>
                  <a:lnTo>
                    <a:pt x="277266" y="481965"/>
                  </a:lnTo>
                  <a:lnTo>
                    <a:pt x="277253" y="492125"/>
                  </a:lnTo>
                  <a:lnTo>
                    <a:pt x="233172" y="492125"/>
                  </a:lnTo>
                  <a:lnTo>
                    <a:pt x="230657" y="493395"/>
                  </a:lnTo>
                  <a:lnTo>
                    <a:pt x="226949" y="497205"/>
                  </a:lnTo>
                  <a:lnTo>
                    <a:pt x="225907" y="499745"/>
                  </a:lnTo>
                  <a:lnTo>
                    <a:pt x="225882" y="517525"/>
                  </a:lnTo>
                  <a:lnTo>
                    <a:pt x="230301" y="522605"/>
                  </a:lnTo>
                  <a:lnTo>
                    <a:pt x="277368" y="522605"/>
                  </a:lnTo>
                  <a:lnTo>
                    <a:pt x="277253" y="555625"/>
                  </a:lnTo>
                  <a:lnTo>
                    <a:pt x="253365" y="588645"/>
                  </a:lnTo>
                  <a:lnTo>
                    <a:pt x="244563" y="589915"/>
                  </a:lnTo>
                  <a:lnTo>
                    <a:pt x="243420" y="589915"/>
                  </a:lnTo>
                  <a:lnTo>
                    <a:pt x="241757" y="591185"/>
                  </a:lnTo>
                  <a:lnTo>
                    <a:pt x="238683" y="589915"/>
                  </a:lnTo>
                  <a:lnTo>
                    <a:pt x="235597" y="589915"/>
                  </a:lnTo>
                  <a:lnTo>
                    <a:pt x="228600" y="591185"/>
                  </a:lnTo>
                  <a:lnTo>
                    <a:pt x="214249" y="591185"/>
                  </a:lnTo>
                  <a:lnTo>
                    <a:pt x="211759" y="592455"/>
                  </a:lnTo>
                  <a:lnTo>
                    <a:pt x="208153" y="596265"/>
                  </a:lnTo>
                  <a:lnTo>
                    <a:pt x="207175" y="598805"/>
                  </a:lnTo>
                  <a:lnTo>
                    <a:pt x="207568" y="614045"/>
                  </a:lnTo>
                  <a:lnTo>
                    <a:pt x="208673" y="616585"/>
                  </a:lnTo>
                  <a:lnTo>
                    <a:pt x="212407" y="619125"/>
                  </a:lnTo>
                  <a:lnTo>
                    <a:pt x="214845" y="620395"/>
                  </a:lnTo>
                  <a:lnTo>
                    <a:pt x="228790" y="620395"/>
                  </a:lnTo>
                  <a:lnTo>
                    <a:pt x="228790" y="634365"/>
                  </a:lnTo>
                  <a:lnTo>
                    <a:pt x="227812" y="635635"/>
                  </a:lnTo>
                  <a:lnTo>
                    <a:pt x="151193" y="635635"/>
                  </a:lnTo>
                  <a:lnTo>
                    <a:pt x="150215" y="634365"/>
                  </a:lnTo>
                  <a:lnTo>
                    <a:pt x="150215" y="620395"/>
                  </a:lnTo>
                  <a:lnTo>
                    <a:pt x="185356" y="620395"/>
                  </a:lnTo>
                  <a:lnTo>
                    <a:pt x="187845" y="619125"/>
                  </a:lnTo>
                  <a:lnTo>
                    <a:pt x="191579" y="616585"/>
                  </a:lnTo>
                  <a:lnTo>
                    <a:pt x="192633" y="614045"/>
                  </a:lnTo>
                  <a:lnTo>
                    <a:pt x="192722" y="594995"/>
                  </a:lnTo>
                  <a:lnTo>
                    <a:pt x="188328" y="591185"/>
                  </a:lnTo>
                  <a:lnTo>
                    <a:pt x="175133" y="591185"/>
                  </a:lnTo>
                  <a:lnTo>
                    <a:pt x="141770" y="589915"/>
                  </a:lnTo>
                  <a:lnTo>
                    <a:pt x="126415" y="589915"/>
                  </a:lnTo>
                  <a:lnTo>
                    <a:pt x="116166" y="586105"/>
                  </a:lnTo>
                  <a:lnTo>
                    <a:pt x="108470" y="579755"/>
                  </a:lnTo>
                  <a:lnTo>
                    <a:pt x="103593" y="570865"/>
                  </a:lnTo>
                  <a:lnTo>
                    <a:pt x="101841" y="559435"/>
                  </a:lnTo>
                  <a:lnTo>
                    <a:pt x="101752" y="522605"/>
                  </a:lnTo>
                  <a:lnTo>
                    <a:pt x="194183" y="522605"/>
                  </a:lnTo>
                  <a:lnTo>
                    <a:pt x="198831" y="520065"/>
                  </a:lnTo>
                  <a:lnTo>
                    <a:pt x="204203" y="511175"/>
                  </a:lnTo>
                  <a:lnTo>
                    <a:pt x="204495" y="506095"/>
                  </a:lnTo>
                  <a:lnTo>
                    <a:pt x="202311" y="501015"/>
                  </a:lnTo>
                  <a:lnTo>
                    <a:pt x="198526" y="492125"/>
                  </a:lnTo>
                  <a:lnTo>
                    <a:pt x="194665" y="481965"/>
                  </a:lnTo>
                  <a:lnTo>
                    <a:pt x="191033" y="470535"/>
                  </a:lnTo>
                  <a:lnTo>
                    <a:pt x="187947" y="457835"/>
                  </a:lnTo>
                  <a:lnTo>
                    <a:pt x="188379" y="457835"/>
                  </a:lnTo>
                  <a:lnTo>
                    <a:pt x="188722" y="459105"/>
                  </a:lnTo>
                  <a:lnTo>
                    <a:pt x="190957" y="460375"/>
                  </a:lnTo>
                  <a:lnTo>
                    <a:pt x="193027" y="461645"/>
                  </a:lnTo>
                  <a:lnTo>
                    <a:pt x="196100" y="461645"/>
                  </a:lnTo>
                  <a:lnTo>
                    <a:pt x="203212" y="460375"/>
                  </a:lnTo>
                  <a:lnTo>
                    <a:pt x="209727" y="459105"/>
                  </a:lnTo>
                  <a:lnTo>
                    <a:pt x="212877" y="457835"/>
                  </a:lnTo>
                  <a:lnTo>
                    <a:pt x="216039" y="456565"/>
                  </a:lnTo>
                  <a:lnTo>
                    <a:pt x="218605" y="455295"/>
                  </a:lnTo>
                  <a:lnTo>
                    <a:pt x="242227" y="443865"/>
                  </a:lnTo>
                  <a:lnTo>
                    <a:pt x="250177" y="437515"/>
                  </a:lnTo>
                  <a:lnTo>
                    <a:pt x="283108" y="399415"/>
                  </a:lnTo>
                  <a:lnTo>
                    <a:pt x="292328" y="319405"/>
                  </a:lnTo>
                  <a:lnTo>
                    <a:pt x="281165" y="271145"/>
                  </a:lnTo>
                  <a:lnTo>
                    <a:pt x="268071" y="235585"/>
                  </a:lnTo>
                  <a:lnTo>
                    <a:pt x="265722" y="229235"/>
                  </a:lnTo>
                  <a:lnTo>
                    <a:pt x="263702" y="224993"/>
                  </a:lnTo>
                  <a:lnTo>
                    <a:pt x="263702" y="329565"/>
                  </a:lnTo>
                  <a:lnTo>
                    <a:pt x="262991" y="363855"/>
                  </a:lnTo>
                  <a:lnTo>
                    <a:pt x="248221" y="399415"/>
                  </a:lnTo>
                  <a:lnTo>
                    <a:pt x="208788" y="427355"/>
                  </a:lnTo>
                  <a:lnTo>
                    <a:pt x="206692" y="428625"/>
                  </a:lnTo>
                  <a:lnTo>
                    <a:pt x="202082" y="429895"/>
                  </a:lnTo>
                  <a:lnTo>
                    <a:pt x="197256" y="431165"/>
                  </a:lnTo>
                  <a:lnTo>
                    <a:pt x="189788" y="432435"/>
                  </a:lnTo>
                  <a:lnTo>
                    <a:pt x="187439" y="433705"/>
                  </a:lnTo>
                  <a:lnTo>
                    <a:pt x="185864" y="434975"/>
                  </a:lnTo>
                  <a:lnTo>
                    <a:pt x="185496" y="436245"/>
                  </a:lnTo>
                  <a:lnTo>
                    <a:pt x="185369" y="436245"/>
                  </a:lnTo>
                  <a:lnTo>
                    <a:pt x="185089" y="437515"/>
                  </a:lnTo>
                  <a:lnTo>
                    <a:pt x="184658" y="426085"/>
                  </a:lnTo>
                  <a:lnTo>
                    <a:pt x="184759" y="421005"/>
                  </a:lnTo>
                  <a:lnTo>
                    <a:pt x="190030" y="382905"/>
                  </a:lnTo>
                  <a:lnTo>
                    <a:pt x="212305" y="333375"/>
                  </a:lnTo>
                  <a:lnTo>
                    <a:pt x="223367" y="319405"/>
                  </a:lnTo>
                  <a:lnTo>
                    <a:pt x="225044" y="316865"/>
                  </a:lnTo>
                  <a:lnTo>
                    <a:pt x="225869" y="314325"/>
                  </a:lnTo>
                  <a:lnTo>
                    <a:pt x="225399" y="309245"/>
                  </a:lnTo>
                  <a:lnTo>
                    <a:pt x="224142" y="306705"/>
                  </a:lnTo>
                  <a:lnTo>
                    <a:pt x="210400" y="295275"/>
                  </a:lnTo>
                  <a:lnTo>
                    <a:pt x="204177" y="295275"/>
                  </a:lnTo>
                  <a:lnTo>
                    <a:pt x="200660" y="300355"/>
                  </a:lnTo>
                  <a:lnTo>
                    <a:pt x="187655" y="316865"/>
                  </a:lnTo>
                  <a:lnTo>
                    <a:pt x="167995" y="354965"/>
                  </a:lnTo>
                  <a:lnTo>
                    <a:pt x="156349" y="401955"/>
                  </a:lnTo>
                  <a:lnTo>
                    <a:pt x="154965" y="426085"/>
                  </a:lnTo>
                  <a:lnTo>
                    <a:pt x="151968" y="424815"/>
                  </a:lnTo>
                  <a:lnTo>
                    <a:pt x="124815" y="393065"/>
                  </a:lnTo>
                  <a:lnTo>
                    <a:pt x="119824" y="363855"/>
                  </a:lnTo>
                  <a:lnTo>
                    <a:pt x="120611" y="356235"/>
                  </a:lnTo>
                  <a:lnTo>
                    <a:pt x="139725" y="314325"/>
                  </a:lnTo>
                  <a:lnTo>
                    <a:pt x="167259" y="286385"/>
                  </a:lnTo>
                  <a:lnTo>
                    <a:pt x="197256" y="267335"/>
                  </a:lnTo>
                  <a:lnTo>
                    <a:pt x="209016" y="259715"/>
                  </a:lnTo>
                  <a:lnTo>
                    <a:pt x="221640" y="249555"/>
                  </a:lnTo>
                  <a:lnTo>
                    <a:pt x="235686" y="236855"/>
                  </a:lnTo>
                  <a:lnTo>
                    <a:pt x="236143" y="235585"/>
                  </a:lnTo>
                  <a:lnTo>
                    <a:pt x="246811" y="262255"/>
                  </a:lnTo>
                  <a:lnTo>
                    <a:pt x="257149" y="295275"/>
                  </a:lnTo>
                  <a:lnTo>
                    <a:pt x="263702" y="329565"/>
                  </a:lnTo>
                  <a:lnTo>
                    <a:pt x="263702" y="224993"/>
                  </a:lnTo>
                  <a:lnTo>
                    <a:pt x="253047" y="202565"/>
                  </a:lnTo>
                  <a:lnTo>
                    <a:pt x="247980" y="192405"/>
                  </a:lnTo>
                  <a:lnTo>
                    <a:pt x="245008" y="191135"/>
                  </a:lnTo>
                  <a:lnTo>
                    <a:pt x="241642" y="189865"/>
                  </a:lnTo>
                  <a:lnTo>
                    <a:pt x="238290" y="189865"/>
                  </a:lnTo>
                  <a:lnTo>
                    <a:pt x="234975" y="191135"/>
                  </a:lnTo>
                  <a:lnTo>
                    <a:pt x="226847" y="201295"/>
                  </a:lnTo>
                  <a:lnTo>
                    <a:pt x="221957" y="207645"/>
                  </a:lnTo>
                  <a:lnTo>
                    <a:pt x="214198" y="216535"/>
                  </a:lnTo>
                  <a:lnTo>
                    <a:pt x="202209" y="227965"/>
                  </a:lnTo>
                  <a:lnTo>
                    <a:pt x="191147" y="235585"/>
                  </a:lnTo>
                  <a:lnTo>
                    <a:pt x="180733" y="243205"/>
                  </a:lnTo>
                  <a:lnTo>
                    <a:pt x="160299" y="255905"/>
                  </a:lnTo>
                  <a:lnTo>
                    <a:pt x="149567" y="262255"/>
                  </a:lnTo>
                  <a:lnTo>
                    <a:pt x="138391" y="272415"/>
                  </a:lnTo>
                  <a:lnTo>
                    <a:pt x="106705" y="310515"/>
                  </a:lnTo>
                  <a:lnTo>
                    <a:pt x="91338" y="352425"/>
                  </a:lnTo>
                  <a:lnTo>
                    <a:pt x="90347" y="368935"/>
                  </a:lnTo>
                  <a:lnTo>
                    <a:pt x="90462" y="375285"/>
                  </a:lnTo>
                  <a:lnTo>
                    <a:pt x="108978" y="424815"/>
                  </a:lnTo>
                  <a:lnTo>
                    <a:pt x="142748" y="452755"/>
                  </a:lnTo>
                  <a:lnTo>
                    <a:pt x="157988" y="459105"/>
                  </a:lnTo>
                  <a:lnTo>
                    <a:pt x="159791" y="467995"/>
                  </a:lnTo>
                  <a:lnTo>
                    <a:pt x="161912" y="476885"/>
                  </a:lnTo>
                  <a:lnTo>
                    <a:pt x="164287" y="484505"/>
                  </a:lnTo>
                  <a:lnTo>
                    <a:pt x="166865" y="492125"/>
                  </a:lnTo>
                  <a:lnTo>
                    <a:pt x="101866" y="492125"/>
                  </a:lnTo>
                  <a:lnTo>
                    <a:pt x="95605" y="446405"/>
                  </a:lnTo>
                  <a:lnTo>
                    <a:pt x="74599" y="413385"/>
                  </a:lnTo>
                  <a:lnTo>
                    <a:pt x="51371" y="382905"/>
                  </a:lnTo>
                  <a:lnTo>
                    <a:pt x="36233" y="347345"/>
                  </a:lnTo>
                  <a:lnTo>
                    <a:pt x="29565" y="309245"/>
                  </a:lnTo>
                  <a:lnTo>
                    <a:pt x="31724" y="271145"/>
                  </a:lnTo>
                  <a:lnTo>
                    <a:pt x="42506" y="234315"/>
                  </a:lnTo>
                  <a:lnTo>
                    <a:pt x="86601" y="173355"/>
                  </a:lnTo>
                  <a:lnTo>
                    <a:pt x="118389" y="151765"/>
                  </a:lnTo>
                  <a:lnTo>
                    <a:pt x="184962" y="135255"/>
                  </a:lnTo>
                  <a:lnTo>
                    <a:pt x="219633" y="137795"/>
                  </a:lnTo>
                  <a:lnTo>
                    <a:pt x="252742" y="147955"/>
                  </a:lnTo>
                  <a:lnTo>
                    <a:pt x="258648" y="151765"/>
                  </a:lnTo>
                  <a:lnTo>
                    <a:pt x="264337" y="154305"/>
                  </a:lnTo>
                  <a:lnTo>
                    <a:pt x="269849" y="158115"/>
                  </a:lnTo>
                  <a:lnTo>
                    <a:pt x="275234" y="160655"/>
                  </a:lnTo>
                  <a:lnTo>
                    <a:pt x="279730" y="164465"/>
                  </a:lnTo>
                  <a:lnTo>
                    <a:pt x="285877" y="163195"/>
                  </a:lnTo>
                  <a:lnTo>
                    <a:pt x="296100" y="147955"/>
                  </a:lnTo>
                  <a:lnTo>
                    <a:pt x="296672" y="145415"/>
                  </a:lnTo>
                  <a:lnTo>
                    <a:pt x="295744" y="140335"/>
                  </a:lnTo>
                  <a:lnTo>
                    <a:pt x="225348" y="108585"/>
                  </a:lnTo>
                  <a:lnTo>
                    <a:pt x="184086" y="106045"/>
                  </a:lnTo>
                  <a:lnTo>
                    <a:pt x="143154" y="111125"/>
                  </a:lnTo>
                  <a:lnTo>
                    <a:pt x="104787" y="126365"/>
                  </a:lnTo>
                  <a:lnTo>
                    <a:pt x="67259" y="150495"/>
                  </a:lnTo>
                  <a:lnTo>
                    <a:pt x="37109" y="183515"/>
                  </a:lnTo>
                  <a:lnTo>
                    <a:pt x="15240" y="222885"/>
                  </a:lnTo>
                  <a:lnTo>
                    <a:pt x="2540" y="266065"/>
                  </a:lnTo>
                  <a:lnTo>
                    <a:pt x="0" y="311785"/>
                  </a:lnTo>
                  <a:lnTo>
                    <a:pt x="7861" y="356235"/>
                  </a:lnTo>
                  <a:lnTo>
                    <a:pt x="25679" y="396875"/>
                  </a:lnTo>
                  <a:lnTo>
                    <a:pt x="53022" y="433705"/>
                  </a:lnTo>
                  <a:lnTo>
                    <a:pt x="61747" y="445135"/>
                  </a:lnTo>
                  <a:lnTo>
                    <a:pt x="67856" y="456565"/>
                  </a:lnTo>
                  <a:lnTo>
                    <a:pt x="71374" y="469265"/>
                  </a:lnTo>
                  <a:lnTo>
                    <a:pt x="72250" y="481965"/>
                  </a:lnTo>
                  <a:lnTo>
                    <a:pt x="72123" y="541655"/>
                  </a:lnTo>
                  <a:lnTo>
                    <a:pt x="72224" y="559435"/>
                  </a:lnTo>
                  <a:lnTo>
                    <a:pt x="75869" y="581025"/>
                  </a:lnTo>
                  <a:lnTo>
                    <a:pt x="85775" y="598805"/>
                  </a:lnTo>
                  <a:lnTo>
                    <a:pt x="101003" y="611505"/>
                  </a:lnTo>
                  <a:lnTo>
                    <a:pt x="120599" y="619125"/>
                  </a:lnTo>
                  <a:lnTo>
                    <a:pt x="120599" y="633095"/>
                  </a:lnTo>
                  <a:lnTo>
                    <a:pt x="123101" y="645795"/>
                  </a:lnTo>
                  <a:lnTo>
                    <a:pt x="129908" y="655955"/>
                  </a:lnTo>
                  <a:lnTo>
                    <a:pt x="139992" y="663575"/>
                  </a:lnTo>
                  <a:lnTo>
                    <a:pt x="152336" y="664845"/>
                  </a:lnTo>
                  <a:lnTo>
                    <a:pt x="226656" y="664845"/>
                  </a:lnTo>
                  <a:lnTo>
                    <a:pt x="239001" y="663575"/>
                  </a:lnTo>
                  <a:lnTo>
                    <a:pt x="249085" y="655955"/>
                  </a:lnTo>
                  <a:lnTo>
                    <a:pt x="255892" y="645795"/>
                  </a:lnTo>
                  <a:lnTo>
                    <a:pt x="257886" y="635635"/>
                  </a:lnTo>
                  <a:lnTo>
                    <a:pt x="258394" y="633095"/>
                  </a:lnTo>
                  <a:lnTo>
                    <a:pt x="258394" y="617855"/>
                  </a:lnTo>
                  <a:lnTo>
                    <a:pt x="268681" y="615315"/>
                  </a:lnTo>
                  <a:lnTo>
                    <a:pt x="277863" y="611505"/>
                  </a:lnTo>
                  <a:lnTo>
                    <a:pt x="303212" y="581025"/>
                  </a:lnTo>
                  <a:lnTo>
                    <a:pt x="306971" y="527685"/>
                  </a:lnTo>
                  <a:lnTo>
                    <a:pt x="306844" y="487045"/>
                  </a:lnTo>
                  <a:lnTo>
                    <a:pt x="306781" y="481965"/>
                  </a:lnTo>
                  <a:lnTo>
                    <a:pt x="307784" y="469265"/>
                  </a:lnTo>
                  <a:lnTo>
                    <a:pt x="311238" y="456565"/>
                  </a:lnTo>
                  <a:lnTo>
                    <a:pt x="317144" y="445135"/>
                  </a:lnTo>
                  <a:lnTo>
                    <a:pt x="325539" y="434975"/>
                  </a:lnTo>
                  <a:lnTo>
                    <a:pt x="339979" y="417195"/>
                  </a:lnTo>
                  <a:lnTo>
                    <a:pt x="352209" y="399415"/>
                  </a:lnTo>
                  <a:lnTo>
                    <a:pt x="362204" y="381635"/>
                  </a:lnTo>
                  <a:lnTo>
                    <a:pt x="369925" y="361315"/>
                  </a:lnTo>
                  <a:lnTo>
                    <a:pt x="376821" y="333375"/>
                  </a:lnTo>
                  <a:lnTo>
                    <a:pt x="379183" y="30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6495" y="4021680"/>
              <a:ext cx="71086" cy="672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491923" y="4209916"/>
              <a:ext cx="610235" cy="29845"/>
            </a:xfrm>
            <a:custGeom>
              <a:avLst/>
              <a:gdLst/>
              <a:ahLst/>
              <a:cxnLst/>
              <a:rect l="l" t="t" r="r" b="b"/>
              <a:pathLst>
                <a:path w="610234" h="29845">
                  <a:moveTo>
                    <a:pt x="87249" y="22377"/>
                  </a:moveTo>
                  <a:lnTo>
                    <a:pt x="87210" y="4457"/>
                  </a:lnTo>
                  <a:lnTo>
                    <a:pt x="82778" y="50"/>
                  </a:lnTo>
                  <a:lnTo>
                    <a:pt x="7251" y="152"/>
                  </a:lnTo>
                  <a:lnTo>
                    <a:pt x="4737" y="1206"/>
                  </a:lnTo>
                  <a:lnTo>
                    <a:pt x="1028" y="4914"/>
                  </a:lnTo>
                  <a:lnTo>
                    <a:pt x="0" y="7429"/>
                  </a:lnTo>
                  <a:lnTo>
                    <a:pt x="38" y="25349"/>
                  </a:lnTo>
                  <a:lnTo>
                    <a:pt x="4457" y="29768"/>
                  </a:lnTo>
                  <a:lnTo>
                    <a:pt x="79997" y="29654"/>
                  </a:lnTo>
                  <a:lnTo>
                    <a:pt x="82499" y="28613"/>
                  </a:lnTo>
                  <a:lnTo>
                    <a:pt x="84353" y="26746"/>
                  </a:lnTo>
                  <a:lnTo>
                    <a:pt x="86194" y="24879"/>
                  </a:lnTo>
                  <a:lnTo>
                    <a:pt x="87249" y="22377"/>
                  </a:lnTo>
                  <a:close/>
                </a:path>
                <a:path w="610234" h="29845">
                  <a:moveTo>
                    <a:pt x="609942" y="22339"/>
                  </a:moveTo>
                  <a:lnTo>
                    <a:pt x="609917" y="9867"/>
                  </a:lnTo>
                  <a:lnTo>
                    <a:pt x="609917" y="4419"/>
                  </a:lnTo>
                  <a:lnTo>
                    <a:pt x="605485" y="0"/>
                  </a:lnTo>
                  <a:lnTo>
                    <a:pt x="527113" y="101"/>
                  </a:lnTo>
                  <a:lnTo>
                    <a:pt x="522706" y="4533"/>
                  </a:lnTo>
                  <a:lnTo>
                    <a:pt x="522719" y="22453"/>
                  </a:lnTo>
                  <a:lnTo>
                    <a:pt x="523773" y="24968"/>
                  </a:lnTo>
                  <a:lnTo>
                    <a:pt x="527481" y="28663"/>
                  </a:lnTo>
                  <a:lnTo>
                    <a:pt x="529983" y="29718"/>
                  </a:lnTo>
                  <a:lnTo>
                    <a:pt x="602691" y="29603"/>
                  </a:lnTo>
                  <a:lnTo>
                    <a:pt x="605205" y="28549"/>
                  </a:lnTo>
                  <a:lnTo>
                    <a:pt x="608901" y="24841"/>
                  </a:lnTo>
                  <a:lnTo>
                    <a:pt x="609942" y="22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56694" y="4357765"/>
              <a:ext cx="71076" cy="672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64591" y="4022542"/>
              <a:ext cx="73463" cy="668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65774" y="4357257"/>
              <a:ext cx="71463" cy="6684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4745613" y="3462208"/>
            <a:ext cx="1592580" cy="1592580"/>
            <a:chOff x="14745613" y="3462208"/>
            <a:chExt cx="1592580" cy="1592580"/>
          </a:xfrm>
        </p:grpSpPr>
        <p:sp>
          <p:nvSpPr>
            <p:cNvPr id="36" name="object 36"/>
            <p:cNvSpPr/>
            <p:nvPr/>
          </p:nvSpPr>
          <p:spPr>
            <a:xfrm>
              <a:off x="1474561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3" y="1452"/>
                  </a:lnTo>
                  <a:lnTo>
                    <a:pt x="699912" y="5756"/>
                  </a:lnTo>
                  <a:lnTo>
                    <a:pt x="653033" y="12826"/>
                  </a:lnTo>
                  <a:lnTo>
                    <a:pt x="607090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1" y="108696"/>
                  </a:lnTo>
                  <a:lnTo>
                    <a:pt x="355727" y="132804"/>
                  </a:lnTo>
                  <a:lnTo>
                    <a:pt x="318660" y="159014"/>
                  </a:lnTo>
                  <a:lnTo>
                    <a:pt x="283195" y="187241"/>
                  </a:lnTo>
                  <a:lnTo>
                    <a:pt x="249415" y="217403"/>
                  </a:lnTo>
                  <a:lnTo>
                    <a:pt x="217402" y="249416"/>
                  </a:lnTo>
                  <a:lnTo>
                    <a:pt x="187240" y="283196"/>
                  </a:lnTo>
                  <a:lnTo>
                    <a:pt x="159013" y="318661"/>
                  </a:lnTo>
                  <a:lnTo>
                    <a:pt x="132804" y="355727"/>
                  </a:lnTo>
                  <a:lnTo>
                    <a:pt x="108695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5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5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5" y="1197964"/>
                  </a:lnTo>
                  <a:lnTo>
                    <a:pt x="132804" y="1236549"/>
                  </a:lnTo>
                  <a:lnTo>
                    <a:pt x="159013" y="1273615"/>
                  </a:lnTo>
                  <a:lnTo>
                    <a:pt x="187240" y="1309080"/>
                  </a:lnTo>
                  <a:lnTo>
                    <a:pt x="217402" y="1342860"/>
                  </a:lnTo>
                  <a:lnTo>
                    <a:pt x="249415" y="1374873"/>
                  </a:lnTo>
                  <a:lnTo>
                    <a:pt x="283195" y="1405035"/>
                  </a:lnTo>
                  <a:lnTo>
                    <a:pt x="318660" y="1433262"/>
                  </a:lnTo>
                  <a:lnTo>
                    <a:pt x="355727" y="1459472"/>
                  </a:lnTo>
                  <a:lnTo>
                    <a:pt x="394311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90" y="1569695"/>
                  </a:lnTo>
                  <a:lnTo>
                    <a:pt x="653033" y="1579450"/>
                  </a:lnTo>
                  <a:lnTo>
                    <a:pt x="699912" y="1586520"/>
                  </a:lnTo>
                  <a:lnTo>
                    <a:pt x="747643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2"/>
                  </a:lnTo>
                  <a:lnTo>
                    <a:pt x="1273617" y="1433262"/>
                  </a:lnTo>
                  <a:lnTo>
                    <a:pt x="1309082" y="1405035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67565" y="3984166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143199" y="0"/>
                  </a:moveTo>
                  <a:lnTo>
                    <a:pt x="129901" y="0"/>
                  </a:lnTo>
                  <a:lnTo>
                    <a:pt x="129901" y="64955"/>
                  </a:lnTo>
                  <a:lnTo>
                    <a:pt x="64950" y="64955"/>
                  </a:lnTo>
                  <a:lnTo>
                    <a:pt x="64950" y="129881"/>
                  </a:lnTo>
                  <a:lnTo>
                    <a:pt x="0" y="129881"/>
                  </a:lnTo>
                  <a:lnTo>
                    <a:pt x="0" y="515878"/>
                  </a:lnTo>
                  <a:lnTo>
                    <a:pt x="162225" y="515878"/>
                  </a:lnTo>
                  <a:lnTo>
                    <a:pt x="181403" y="517752"/>
                  </a:lnTo>
                  <a:lnTo>
                    <a:pt x="199577" y="523259"/>
                  </a:lnTo>
                  <a:lnTo>
                    <a:pt x="216326" y="532222"/>
                  </a:lnTo>
                  <a:lnTo>
                    <a:pt x="231228" y="544467"/>
                  </a:lnTo>
                  <a:lnTo>
                    <a:pt x="235123" y="548361"/>
                  </a:lnTo>
                  <a:lnTo>
                    <a:pt x="313247" y="548361"/>
                  </a:lnTo>
                  <a:lnTo>
                    <a:pt x="317142" y="544467"/>
                  </a:lnTo>
                  <a:lnTo>
                    <a:pt x="332039" y="532222"/>
                  </a:lnTo>
                  <a:lnTo>
                    <a:pt x="348789" y="523259"/>
                  </a:lnTo>
                  <a:lnTo>
                    <a:pt x="353693" y="521773"/>
                  </a:lnTo>
                  <a:lnTo>
                    <a:pt x="245961" y="521773"/>
                  </a:lnTo>
                  <a:lnTo>
                    <a:pt x="227591" y="507842"/>
                  </a:lnTo>
                  <a:lnTo>
                    <a:pt x="207210" y="497659"/>
                  </a:lnTo>
                  <a:lnTo>
                    <a:pt x="185271" y="491411"/>
                  </a:lnTo>
                  <a:lnTo>
                    <a:pt x="162225" y="489287"/>
                  </a:lnTo>
                  <a:lnTo>
                    <a:pt x="26596" y="489287"/>
                  </a:lnTo>
                  <a:lnTo>
                    <a:pt x="26596" y="156473"/>
                  </a:lnTo>
                  <a:lnTo>
                    <a:pt x="91546" y="156473"/>
                  </a:lnTo>
                  <a:lnTo>
                    <a:pt x="91546" y="91543"/>
                  </a:lnTo>
                  <a:lnTo>
                    <a:pt x="156497" y="91543"/>
                  </a:lnTo>
                  <a:lnTo>
                    <a:pt x="156497" y="27330"/>
                  </a:lnTo>
                  <a:lnTo>
                    <a:pt x="224320" y="27330"/>
                  </a:lnTo>
                  <a:lnTo>
                    <a:pt x="195457" y="9719"/>
                  </a:lnTo>
                  <a:lnTo>
                    <a:pt x="143199" y="0"/>
                  </a:lnTo>
                  <a:close/>
                </a:path>
                <a:path w="548640" h="548639">
                  <a:moveTo>
                    <a:pt x="548370" y="188958"/>
                  </a:moveTo>
                  <a:lnTo>
                    <a:pt x="521774" y="188958"/>
                  </a:lnTo>
                  <a:lnTo>
                    <a:pt x="521774" y="489287"/>
                  </a:lnTo>
                  <a:lnTo>
                    <a:pt x="386145" y="489287"/>
                  </a:lnTo>
                  <a:lnTo>
                    <a:pt x="363093" y="491411"/>
                  </a:lnTo>
                  <a:lnTo>
                    <a:pt x="341151" y="497659"/>
                  </a:lnTo>
                  <a:lnTo>
                    <a:pt x="320773" y="507842"/>
                  </a:lnTo>
                  <a:lnTo>
                    <a:pt x="302409" y="521773"/>
                  </a:lnTo>
                  <a:lnTo>
                    <a:pt x="353693" y="521773"/>
                  </a:lnTo>
                  <a:lnTo>
                    <a:pt x="366966" y="517752"/>
                  </a:lnTo>
                  <a:lnTo>
                    <a:pt x="386145" y="515878"/>
                  </a:lnTo>
                  <a:lnTo>
                    <a:pt x="548370" y="515878"/>
                  </a:lnTo>
                  <a:lnTo>
                    <a:pt x="548370" y="188958"/>
                  </a:lnTo>
                  <a:close/>
                </a:path>
                <a:path w="548640" h="548639">
                  <a:moveTo>
                    <a:pt x="91546" y="156473"/>
                  </a:moveTo>
                  <a:lnTo>
                    <a:pt x="64950" y="156473"/>
                  </a:lnTo>
                  <a:lnTo>
                    <a:pt x="64950" y="450923"/>
                  </a:lnTo>
                  <a:lnTo>
                    <a:pt x="162361" y="450923"/>
                  </a:lnTo>
                  <a:lnTo>
                    <a:pt x="187485" y="452850"/>
                  </a:lnTo>
                  <a:lnTo>
                    <a:pt x="211734" y="458563"/>
                  </a:lnTo>
                  <a:lnTo>
                    <a:pt x="234777" y="467956"/>
                  </a:lnTo>
                  <a:lnTo>
                    <a:pt x="256285" y="480925"/>
                  </a:lnTo>
                  <a:lnTo>
                    <a:pt x="259751" y="483399"/>
                  </a:lnTo>
                  <a:lnTo>
                    <a:pt x="288619" y="483399"/>
                  </a:lnTo>
                  <a:lnTo>
                    <a:pt x="336636" y="458563"/>
                  </a:lnTo>
                  <a:lnTo>
                    <a:pt x="368866" y="452238"/>
                  </a:lnTo>
                  <a:lnTo>
                    <a:pt x="287478" y="452238"/>
                  </a:lnTo>
                  <a:lnTo>
                    <a:pt x="287478" y="451174"/>
                  </a:lnTo>
                  <a:lnTo>
                    <a:pt x="259196" y="451174"/>
                  </a:lnTo>
                  <a:lnTo>
                    <a:pt x="236598" y="439579"/>
                  </a:lnTo>
                  <a:lnTo>
                    <a:pt x="212761" y="431175"/>
                  </a:lnTo>
                  <a:lnTo>
                    <a:pt x="187933" y="426059"/>
                  </a:lnTo>
                  <a:lnTo>
                    <a:pt x="162361" y="424332"/>
                  </a:lnTo>
                  <a:lnTo>
                    <a:pt x="91546" y="424332"/>
                  </a:lnTo>
                  <a:lnTo>
                    <a:pt x="91546" y="156473"/>
                  </a:lnTo>
                  <a:close/>
                </a:path>
                <a:path w="548640" h="548639">
                  <a:moveTo>
                    <a:pt x="483419" y="124022"/>
                  </a:moveTo>
                  <a:lnTo>
                    <a:pt x="456823" y="124022"/>
                  </a:lnTo>
                  <a:lnTo>
                    <a:pt x="456823" y="424332"/>
                  </a:lnTo>
                  <a:lnTo>
                    <a:pt x="386009" y="424332"/>
                  </a:lnTo>
                  <a:lnTo>
                    <a:pt x="359944" y="426130"/>
                  </a:lnTo>
                  <a:lnTo>
                    <a:pt x="334662" y="431452"/>
                  </a:lnTo>
                  <a:lnTo>
                    <a:pt x="310421" y="440191"/>
                  </a:lnTo>
                  <a:lnTo>
                    <a:pt x="287478" y="452238"/>
                  </a:lnTo>
                  <a:lnTo>
                    <a:pt x="368866" y="452238"/>
                  </a:lnTo>
                  <a:lnTo>
                    <a:pt x="386009" y="450923"/>
                  </a:lnTo>
                  <a:lnTo>
                    <a:pt x="483419" y="450923"/>
                  </a:lnTo>
                  <a:lnTo>
                    <a:pt x="483419" y="188958"/>
                  </a:lnTo>
                  <a:lnTo>
                    <a:pt x="548370" y="188958"/>
                  </a:lnTo>
                  <a:lnTo>
                    <a:pt x="548370" y="162367"/>
                  </a:lnTo>
                  <a:lnTo>
                    <a:pt x="483419" y="162367"/>
                  </a:lnTo>
                  <a:lnTo>
                    <a:pt x="483419" y="124022"/>
                  </a:lnTo>
                  <a:close/>
                </a:path>
                <a:path w="548640" h="548639">
                  <a:moveTo>
                    <a:pt x="156497" y="91543"/>
                  </a:moveTo>
                  <a:lnTo>
                    <a:pt x="129901" y="91543"/>
                  </a:lnTo>
                  <a:lnTo>
                    <a:pt x="129901" y="353514"/>
                  </a:lnTo>
                  <a:lnTo>
                    <a:pt x="143199" y="353514"/>
                  </a:lnTo>
                  <a:lnTo>
                    <a:pt x="184661" y="360998"/>
                  </a:lnTo>
                  <a:lnTo>
                    <a:pt x="219649" y="381610"/>
                  </a:lnTo>
                  <a:lnTo>
                    <a:pt x="245411" y="412588"/>
                  </a:lnTo>
                  <a:lnTo>
                    <a:pt x="259196" y="451174"/>
                  </a:lnTo>
                  <a:lnTo>
                    <a:pt x="287478" y="451174"/>
                  </a:lnTo>
                  <a:lnTo>
                    <a:pt x="287478" y="387363"/>
                  </a:lnTo>
                  <a:lnTo>
                    <a:pt x="260892" y="387363"/>
                  </a:lnTo>
                  <a:lnTo>
                    <a:pt x="240611" y="364569"/>
                  </a:lnTo>
                  <a:lnTo>
                    <a:pt x="215920" y="346475"/>
                  </a:lnTo>
                  <a:lnTo>
                    <a:pt x="187616" y="333866"/>
                  </a:lnTo>
                  <a:lnTo>
                    <a:pt x="156497" y="327528"/>
                  </a:lnTo>
                  <a:lnTo>
                    <a:pt x="156497" y="91543"/>
                  </a:lnTo>
                  <a:close/>
                </a:path>
                <a:path w="548640" h="548639">
                  <a:moveTo>
                    <a:pt x="224320" y="27330"/>
                  </a:moveTo>
                  <a:lnTo>
                    <a:pt x="156497" y="27330"/>
                  </a:lnTo>
                  <a:lnTo>
                    <a:pt x="197551" y="39786"/>
                  </a:lnTo>
                  <a:lnTo>
                    <a:pt x="230688" y="65278"/>
                  </a:lnTo>
                  <a:lnTo>
                    <a:pt x="252828" y="100758"/>
                  </a:lnTo>
                  <a:lnTo>
                    <a:pt x="260892" y="143177"/>
                  </a:lnTo>
                  <a:lnTo>
                    <a:pt x="260892" y="387363"/>
                  </a:lnTo>
                  <a:lnTo>
                    <a:pt x="287478" y="387363"/>
                  </a:lnTo>
                  <a:lnTo>
                    <a:pt x="287478" y="156473"/>
                  </a:lnTo>
                  <a:lnTo>
                    <a:pt x="288619" y="156473"/>
                  </a:lnTo>
                  <a:lnTo>
                    <a:pt x="292085" y="153998"/>
                  </a:lnTo>
                  <a:lnTo>
                    <a:pt x="313581" y="141041"/>
                  </a:lnTo>
                  <a:lnTo>
                    <a:pt x="336620" y="131656"/>
                  </a:lnTo>
                  <a:lnTo>
                    <a:pt x="360706" y="125987"/>
                  </a:lnTo>
                  <a:lnTo>
                    <a:pt x="286399" y="125987"/>
                  </a:lnTo>
                  <a:lnTo>
                    <a:pt x="270765" y="76404"/>
                  </a:lnTo>
                  <a:lnTo>
                    <a:pt x="239215" y="36418"/>
                  </a:lnTo>
                  <a:lnTo>
                    <a:pt x="224320" y="27330"/>
                  </a:lnTo>
                  <a:close/>
                </a:path>
                <a:path w="548640" h="548639">
                  <a:moveTo>
                    <a:pt x="483419" y="97431"/>
                  </a:moveTo>
                  <a:lnTo>
                    <a:pt x="386009" y="97431"/>
                  </a:lnTo>
                  <a:lnTo>
                    <a:pt x="359618" y="99272"/>
                  </a:lnTo>
                  <a:lnTo>
                    <a:pt x="334040" y="104719"/>
                  </a:lnTo>
                  <a:lnTo>
                    <a:pt x="309545" y="113662"/>
                  </a:lnTo>
                  <a:lnTo>
                    <a:pt x="286399" y="125987"/>
                  </a:lnTo>
                  <a:lnTo>
                    <a:pt x="360706" y="125987"/>
                  </a:lnTo>
                  <a:lnTo>
                    <a:pt x="360873" y="125948"/>
                  </a:lnTo>
                  <a:lnTo>
                    <a:pt x="386009" y="124022"/>
                  </a:lnTo>
                  <a:lnTo>
                    <a:pt x="483419" y="124022"/>
                  </a:lnTo>
                  <a:lnTo>
                    <a:pt x="483419" y="9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255906" y="3462208"/>
            <a:ext cx="1592580" cy="1592580"/>
            <a:chOff x="9255906" y="3462208"/>
            <a:chExt cx="1592580" cy="1592580"/>
          </a:xfrm>
        </p:grpSpPr>
        <p:sp>
          <p:nvSpPr>
            <p:cNvPr id="39" name="object 39"/>
            <p:cNvSpPr/>
            <p:nvPr/>
          </p:nvSpPr>
          <p:spPr>
            <a:xfrm>
              <a:off x="9255906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6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50" y="1459472"/>
                  </a:lnTo>
                  <a:lnTo>
                    <a:pt x="1273616" y="1433262"/>
                  </a:lnTo>
                  <a:lnTo>
                    <a:pt x="1309081" y="1405035"/>
                  </a:lnTo>
                  <a:lnTo>
                    <a:pt x="1342861" y="1374873"/>
                  </a:lnTo>
                  <a:lnTo>
                    <a:pt x="1374874" y="1342860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2" y="318661"/>
                  </a:lnTo>
                  <a:lnTo>
                    <a:pt x="1405035" y="283196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1" y="187241"/>
                  </a:lnTo>
                  <a:lnTo>
                    <a:pt x="1273616" y="159014"/>
                  </a:lnTo>
                  <a:lnTo>
                    <a:pt x="1236550" y="132804"/>
                  </a:lnTo>
                  <a:lnTo>
                    <a:pt x="1197965" y="108696"/>
                  </a:lnTo>
                  <a:lnTo>
                    <a:pt x="1157946" y="86771"/>
                  </a:lnTo>
                  <a:lnTo>
                    <a:pt x="1116576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39238" y="3976933"/>
              <a:ext cx="626110" cy="563245"/>
            </a:xfrm>
            <a:custGeom>
              <a:avLst/>
              <a:gdLst/>
              <a:ahLst/>
              <a:cxnLst/>
              <a:rect l="l" t="t" r="r" b="b"/>
              <a:pathLst>
                <a:path w="626109" h="563245">
                  <a:moveTo>
                    <a:pt x="197108" y="0"/>
                  </a:moveTo>
                  <a:lnTo>
                    <a:pt x="125328" y="14666"/>
                  </a:lnTo>
                  <a:lnTo>
                    <a:pt x="64894" y="56073"/>
                  </a:lnTo>
                  <a:lnTo>
                    <a:pt x="32435" y="101364"/>
                  </a:lnTo>
                  <a:lnTo>
                    <a:pt x="14455" y="154110"/>
                  </a:lnTo>
                  <a:lnTo>
                    <a:pt x="14565" y="161020"/>
                  </a:lnTo>
                  <a:lnTo>
                    <a:pt x="17225" y="167146"/>
                  </a:lnTo>
                  <a:lnTo>
                    <a:pt x="21983" y="171831"/>
                  </a:lnTo>
                  <a:lnTo>
                    <a:pt x="28386" y="174418"/>
                  </a:lnTo>
                  <a:lnTo>
                    <a:pt x="32938" y="175272"/>
                  </a:lnTo>
                  <a:lnTo>
                    <a:pt x="37574" y="174294"/>
                  </a:lnTo>
                  <a:lnTo>
                    <a:pt x="45252" y="169036"/>
                  </a:lnTo>
                  <a:lnTo>
                    <a:pt x="47832" y="165065"/>
                  </a:lnTo>
                  <a:lnTo>
                    <a:pt x="48685" y="160498"/>
                  </a:lnTo>
                  <a:lnTo>
                    <a:pt x="54563" y="138102"/>
                  </a:lnTo>
                  <a:lnTo>
                    <a:pt x="75652" y="97437"/>
                  </a:lnTo>
                  <a:lnTo>
                    <a:pt x="113458" y="60358"/>
                  </a:lnTo>
                  <a:lnTo>
                    <a:pt x="168072" y="37128"/>
                  </a:lnTo>
                  <a:lnTo>
                    <a:pt x="197922" y="34075"/>
                  </a:lnTo>
                  <a:lnTo>
                    <a:pt x="222306" y="37558"/>
                  </a:lnTo>
                  <a:lnTo>
                    <a:pt x="248571" y="48714"/>
                  </a:lnTo>
                  <a:lnTo>
                    <a:pt x="276377" y="67219"/>
                  </a:lnTo>
                  <a:lnTo>
                    <a:pt x="305386" y="92750"/>
                  </a:lnTo>
                  <a:lnTo>
                    <a:pt x="311597" y="96826"/>
                  </a:lnTo>
                  <a:lnTo>
                    <a:pt x="318658" y="98182"/>
                  </a:lnTo>
                  <a:lnTo>
                    <a:pt x="325713" y="96825"/>
                  </a:lnTo>
                  <a:lnTo>
                    <a:pt x="331907" y="92763"/>
                  </a:lnTo>
                  <a:lnTo>
                    <a:pt x="357993" y="70828"/>
                  </a:lnTo>
                  <a:lnTo>
                    <a:pt x="387440" y="54609"/>
                  </a:lnTo>
                  <a:lnTo>
                    <a:pt x="419494" y="44430"/>
                  </a:lnTo>
                  <a:lnTo>
                    <a:pt x="453403" y="40616"/>
                  </a:lnTo>
                  <a:lnTo>
                    <a:pt x="479226" y="42981"/>
                  </a:lnTo>
                  <a:lnTo>
                    <a:pt x="526239" y="62525"/>
                  </a:lnTo>
                  <a:lnTo>
                    <a:pt x="565297" y="103003"/>
                  </a:lnTo>
                  <a:lnTo>
                    <a:pt x="588005" y="159012"/>
                  </a:lnTo>
                  <a:lnTo>
                    <a:pt x="590878" y="189663"/>
                  </a:lnTo>
                  <a:lnTo>
                    <a:pt x="590212" y="202810"/>
                  </a:lnTo>
                  <a:lnTo>
                    <a:pt x="588492" y="215817"/>
                  </a:lnTo>
                  <a:lnTo>
                    <a:pt x="585725" y="228642"/>
                  </a:lnTo>
                  <a:lnTo>
                    <a:pt x="581916" y="241242"/>
                  </a:lnTo>
                  <a:lnTo>
                    <a:pt x="580884" y="244201"/>
                  </a:lnTo>
                  <a:lnTo>
                    <a:pt x="408364" y="244150"/>
                  </a:lnTo>
                  <a:lnTo>
                    <a:pt x="403986" y="246016"/>
                  </a:lnTo>
                  <a:lnTo>
                    <a:pt x="330024" y="323939"/>
                  </a:lnTo>
                  <a:lnTo>
                    <a:pt x="251760" y="147094"/>
                  </a:lnTo>
                  <a:lnTo>
                    <a:pt x="247808" y="141406"/>
                  </a:lnTo>
                  <a:lnTo>
                    <a:pt x="242183" y="137797"/>
                  </a:lnTo>
                  <a:lnTo>
                    <a:pt x="235626" y="136557"/>
                  </a:lnTo>
                  <a:lnTo>
                    <a:pt x="228876" y="137971"/>
                  </a:lnTo>
                  <a:lnTo>
                    <a:pt x="225609" y="139382"/>
                  </a:lnTo>
                  <a:lnTo>
                    <a:pt x="222883" y="141719"/>
                  </a:lnTo>
                  <a:lnTo>
                    <a:pt x="159411" y="245653"/>
                  </a:lnTo>
                  <a:lnTo>
                    <a:pt x="7808" y="245653"/>
                  </a:lnTo>
                  <a:lnTo>
                    <a:pt x="0" y="253459"/>
                  </a:lnTo>
                  <a:lnTo>
                    <a:pt x="0" y="272652"/>
                  </a:lnTo>
                  <a:lnTo>
                    <a:pt x="7808" y="280454"/>
                  </a:lnTo>
                  <a:lnTo>
                    <a:pt x="169303" y="280454"/>
                  </a:lnTo>
                  <a:lnTo>
                    <a:pt x="175200" y="280257"/>
                  </a:lnTo>
                  <a:lnTo>
                    <a:pt x="180621" y="277006"/>
                  </a:lnTo>
                  <a:lnTo>
                    <a:pt x="183656" y="271757"/>
                  </a:lnTo>
                  <a:lnTo>
                    <a:pt x="233185" y="191869"/>
                  </a:lnTo>
                  <a:lnTo>
                    <a:pt x="311586" y="368867"/>
                  </a:lnTo>
                  <a:lnTo>
                    <a:pt x="316356" y="372555"/>
                  </a:lnTo>
                  <a:lnTo>
                    <a:pt x="321974" y="373551"/>
                  </a:lnTo>
                  <a:lnTo>
                    <a:pt x="330091" y="373469"/>
                  </a:lnTo>
                  <a:lnTo>
                    <a:pt x="334333" y="371669"/>
                  </a:lnTo>
                  <a:lnTo>
                    <a:pt x="421048" y="279728"/>
                  </a:lnTo>
                  <a:lnTo>
                    <a:pt x="563169" y="279728"/>
                  </a:lnTo>
                  <a:lnTo>
                    <a:pt x="546243" y="300032"/>
                  </a:lnTo>
                  <a:lnTo>
                    <a:pt x="317553" y="521382"/>
                  </a:lnTo>
                  <a:lnTo>
                    <a:pt x="133869" y="342945"/>
                  </a:lnTo>
                  <a:lnTo>
                    <a:pt x="129554" y="341190"/>
                  </a:lnTo>
                  <a:lnTo>
                    <a:pt x="120102" y="341248"/>
                  </a:lnTo>
                  <a:lnTo>
                    <a:pt x="115749" y="343107"/>
                  </a:lnTo>
                  <a:lnTo>
                    <a:pt x="109239" y="349778"/>
                  </a:lnTo>
                  <a:lnTo>
                    <a:pt x="107475" y="354176"/>
                  </a:lnTo>
                  <a:lnTo>
                    <a:pt x="107581" y="363491"/>
                  </a:lnTo>
                  <a:lnTo>
                    <a:pt x="109443" y="367851"/>
                  </a:lnTo>
                  <a:lnTo>
                    <a:pt x="306090" y="557874"/>
                  </a:lnTo>
                  <a:lnTo>
                    <a:pt x="311800" y="561587"/>
                  </a:lnTo>
                  <a:lnTo>
                    <a:pt x="318293" y="562825"/>
                  </a:lnTo>
                  <a:lnTo>
                    <a:pt x="324779" y="561592"/>
                  </a:lnTo>
                  <a:lnTo>
                    <a:pt x="571053" y="325303"/>
                  </a:lnTo>
                  <a:lnTo>
                    <a:pt x="601373" y="284310"/>
                  </a:lnTo>
                  <a:lnTo>
                    <a:pt x="619561" y="238534"/>
                  </a:lnTo>
                  <a:lnTo>
                    <a:pt x="625615" y="190362"/>
                  </a:lnTo>
                  <a:lnTo>
                    <a:pt x="619532" y="142182"/>
                  </a:lnTo>
                  <a:lnTo>
                    <a:pt x="601309" y="96379"/>
                  </a:lnTo>
                  <a:lnTo>
                    <a:pt x="570942" y="55341"/>
                  </a:lnTo>
                  <a:lnTo>
                    <a:pt x="516974" y="18950"/>
                  </a:lnTo>
                  <a:lnTo>
                    <a:pt x="452801" y="6541"/>
                  </a:lnTo>
                  <a:lnTo>
                    <a:pt x="451286" y="6541"/>
                  </a:lnTo>
                  <a:lnTo>
                    <a:pt x="381578" y="19646"/>
                  </a:lnTo>
                  <a:lnTo>
                    <a:pt x="320417" y="55638"/>
                  </a:lnTo>
                  <a:lnTo>
                    <a:pt x="317484" y="58134"/>
                  </a:lnTo>
                  <a:lnTo>
                    <a:pt x="314620" y="55564"/>
                  </a:lnTo>
                  <a:lnTo>
                    <a:pt x="284129" y="31327"/>
                  </a:lnTo>
                  <a:lnTo>
                    <a:pt x="254401" y="13955"/>
                  </a:lnTo>
                  <a:lnTo>
                    <a:pt x="225537" y="3496"/>
                  </a:lnTo>
                  <a:lnTo>
                    <a:pt x="197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66200" y="3462208"/>
            <a:ext cx="1592277" cy="1592277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511053" y="3462208"/>
            <a:ext cx="1592580" cy="1592580"/>
            <a:chOff x="6511053" y="3462208"/>
            <a:chExt cx="1592580" cy="1592580"/>
          </a:xfrm>
        </p:grpSpPr>
        <p:sp>
          <p:nvSpPr>
            <p:cNvPr id="43" name="object 43"/>
            <p:cNvSpPr/>
            <p:nvPr/>
          </p:nvSpPr>
          <p:spPr>
            <a:xfrm>
              <a:off x="651105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6" y="1586520"/>
                  </a:lnTo>
                  <a:lnTo>
                    <a:pt x="939244" y="1579450"/>
                  </a:lnTo>
                  <a:lnTo>
                    <a:pt x="985188" y="1569695"/>
                  </a:lnTo>
                  <a:lnTo>
                    <a:pt x="1030113" y="1557340"/>
                  </a:lnTo>
                  <a:lnTo>
                    <a:pt x="1073936" y="1542468"/>
                  </a:lnTo>
                  <a:lnTo>
                    <a:pt x="1116574" y="1525162"/>
                  </a:lnTo>
                  <a:lnTo>
                    <a:pt x="1157945" y="1505505"/>
                  </a:lnTo>
                  <a:lnTo>
                    <a:pt x="1197964" y="1483580"/>
                  </a:lnTo>
                  <a:lnTo>
                    <a:pt x="1236548" y="1459472"/>
                  </a:lnTo>
                  <a:lnTo>
                    <a:pt x="1273614" y="1433262"/>
                  </a:lnTo>
                  <a:lnTo>
                    <a:pt x="1309079" y="1405035"/>
                  </a:lnTo>
                  <a:lnTo>
                    <a:pt x="1342860" y="1374873"/>
                  </a:lnTo>
                  <a:lnTo>
                    <a:pt x="1374873" y="1342860"/>
                  </a:lnTo>
                  <a:lnTo>
                    <a:pt x="1405034" y="1309080"/>
                  </a:lnTo>
                  <a:lnTo>
                    <a:pt x="1433262" y="1273615"/>
                  </a:lnTo>
                  <a:lnTo>
                    <a:pt x="1459471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50" y="939245"/>
                  </a:lnTo>
                  <a:lnTo>
                    <a:pt x="1586520" y="892366"/>
                  </a:lnTo>
                  <a:lnTo>
                    <a:pt x="1590824" y="844636"/>
                  </a:lnTo>
                  <a:lnTo>
                    <a:pt x="1592277" y="796138"/>
                  </a:lnTo>
                  <a:lnTo>
                    <a:pt x="1590824" y="747639"/>
                  </a:lnTo>
                  <a:lnTo>
                    <a:pt x="1586520" y="699909"/>
                  </a:lnTo>
                  <a:lnTo>
                    <a:pt x="1579450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1" y="355727"/>
                  </a:lnTo>
                  <a:lnTo>
                    <a:pt x="1433262" y="318661"/>
                  </a:lnTo>
                  <a:lnTo>
                    <a:pt x="1405034" y="283196"/>
                  </a:lnTo>
                  <a:lnTo>
                    <a:pt x="1374873" y="249416"/>
                  </a:lnTo>
                  <a:lnTo>
                    <a:pt x="1342860" y="217403"/>
                  </a:lnTo>
                  <a:lnTo>
                    <a:pt x="1309079" y="187241"/>
                  </a:lnTo>
                  <a:lnTo>
                    <a:pt x="1273614" y="159014"/>
                  </a:lnTo>
                  <a:lnTo>
                    <a:pt x="1236548" y="132804"/>
                  </a:lnTo>
                  <a:lnTo>
                    <a:pt x="1197964" y="108696"/>
                  </a:lnTo>
                  <a:lnTo>
                    <a:pt x="1157945" y="86771"/>
                  </a:lnTo>
                  <a:lnTo>
                    <a:pt x="1116574" y="67114"/>
                  </a:lnTo>
                  <a:lnTo>
                    <a:pt x="1073936" y="49808"/>
                  </a:lnTo>
                  <a:lnTo>
                    <a:pt x="1030113" y="34936"/>
                  </a:lnTo>
                  <a:lnTo>
                    <a:pt x="985188" y="22581"/>
                  </a:lnTo>
                  <a:lnTo>
                    <a:pt x="939244" y="12826"/>
                  </a:lnTo>
                  <a:lnTo>
                    <a:pt x="892366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54596" y="3942009"/>
              <a:ext cx="705485" cy="633095"/>
            </a:xfrm>
            <a:custGeom>
              <a:avLst/>
              <a:gdLst/>
              <a:ahLst/>
              <a:cxnLst/>
              <a:rect l="l" t="t" r="r" b="b"/>
              <a:pathLst>
                <a:path w="705484" h="633095">
                  <a:moveTo>
                    <a:pt x="181622" y="401535"/>
                  </a:moveTo>
                  <a:lnTo>
                    <a:pt x="151244" y="401535"/>
                  </a:lnTo>
                  <a:lnTo>
                    <a:pt x="151244" y="431914"/>
                  </a:lnTo>
                  <a:lnTo>
                    <a:pt x="181622" y="431914"/>
                  </a:lnTo>
                  <a:lnTo>
                    <a:pt x="181622" y="401535"/>
                  </a:lnTo>
                  <a:close/>
                </a:path>
                <a:path w="705484" h="633095">
                  <a:moveTo>
                    <a:pt x="181622" y="301155"/>
                  </a:moveTo>
                  <a:lnTo>
                    <a:pt x="151244" y="301155"/>
                  </a:lnTo>
                  <a:lnTo>
                    <a:pt x="151244" y="331533"/>
                  </a:lnTo>
                  <a:lnTo>
                    <a:pt x="181622" y="331533"/>
                  </a:lnTo>
                  <a:lnTo>
                    <a:pt x="181622" y="301155"/>
                  </a:lnTo>
                  <a:close/>
                </a:path>
                <a:path w="705484" h="633095">
                  <a:moveTo>
                    <a:pt x="282016" y="401535"/>
                  </a:moveTo>
                  <a:lnTo>
                    <a:pt x="251625" y="401535"/>
                  </a:lnTo>
                  <a:lnTo>
                    <a:pt x="251625" y="431914"/>
                  </a:lnTo>
                  <a:lnTo>
                    <a:pt x="282016" y="431914"/>
                  </a:lnTo>
                  <a:lnTo>
                    <a:pt x="282016" y="401535"/>
                  </a:lnTo>
                  <a:close/>
                </a:path>
                <a:path w="705484" h="633095">
                  <a:moveTo>
                    <a:pt x="282016" y="301155"/>
                  </a:moveTo>
                  <a:lnTo>
                    <a:pt x="251625" y="301155"/>
                  </a:lnTo>
                  <a:lnTo>
                    <a:pt x="251625" y="331533"/>
                  </a:lnTo>
                  <a:lnTo>
                    <a:pt x="282016" y="331533"/>
                  </a:lnTo>
                  <a:lnTo>
                    <a:pt x="282016" y="301155"/>
                  </a:lnTo>
                  <a:close/>
                </a:path>
                <a:path w="705484" h="633095">
                  <a:moveTo>
                    <a:pt x="382397" y="401535"/>
                  </a:moveTo>
                  <a:lnTo>
                    <a:pt x="352005" y="401535"/>
                  </a:lnTo>
                  <a:lnTo>
                    <a:pt x="352005" y="431914"/>
                  </a:lnTo>
                  <a:lnTo>
                    <a:pt x="382397" y="431914"/>
                  </a:lnTo>
                  <a:lnTo>
                    <a:pt x="382397" y="401535"/>
                  </a:lnTo>
                  <a:close/>
                </a:path>
                <a:path w="705484" h="633095">
                  <a:moveTo>
                    <a:pt x="382397" y="301155"/>
                  </a:moveTo>
                  <a:lnTo>
                    <a:pt x="352005" y="301155"/>
                  </a:lnTo>
                  <a:lnTo>
                    <a:pt x="352005" y="331533"/>
                  </a:lnTo>
                  <a:lnTo>
                    <a:pt x="382397" y="331533"/>
                  </a:lnTo>
                  <a:lnTo>
                    <a:pt x="382397" y="301155"/>
                  </a:lnTo>
                  <a:close/>
                </a:path>
                <a:path w="705484" h="633095">
                  <a:moveTo>
                    <a:pt x="382397" y="100380"/>
                  </a:moveTo>
                  <a:lnTo>
                    <a:pt x="352005" y="100380"/>
                  </a:lnTo>
                  <a:lnTo>
                    <a:pt x="352005" y="130771"/>
                  </a:lnTo>
                  <a:lnTo>
                    <a:pt x="382397" y="130771"/>
                  </a:lnTo>
                  <a:lnTo>
                    <a:pt x="382397" y="100380"/>
                  </a:lnTo>
                  <a:close/>
                </a:path>
                <a:path w="705484" h="633095">
                  <a:moveTo>
                    <a:pt x="482777" y="100380"/>
                  </a:moveTo>
                  <a:lnTo>
                    <a:pt x="452399" y="100380"/>
                  </a:lnTo>
                  <a:lnTo>
                    <a:pt x="452399" y="130771"/>
                  </a:lnTo>
                  <a:lnTo>
                    <a:pt x="482777" y="130771"/>
                  </a:lnTo>
                  <a:lnTo>
                    <a:pt x="482777" y="100380"/>
                  </a:lnTo>
                  <a:close/>
                </a:path>
                <a:path w="705484" h="633095">
                  <a:moveTo>
                    <a:pt x="705180" y="614578"/>
                  </a:moveTo>
                  <a:lnTo>
                    <a:pt x="699770" y="605218"/>
                  </a:lnTo>
                  <a:lnTo>
                    <a:pt x="694728" y="602297"/>
                  </a:lnTo>
                  <a:lnTo>
                    <a:pt x="590880" y="602297"/>
                  </a:lnTo>
                  <a:lnTo>
                    <a:pt x="574598" y="602297"/>
                  </a:lnTo>
                  <a:lnTo>
                    <a:pt x="574598" y="507860"/>
                  </a:lnTo>
                  <a:lnTo>
                    <a:pt x="602970" y="491515"/>
                  </a:lnTo>
                  <a:lnTo>
                    <a:pt x="604812" y="489140"/>
                  </a:lnTo>
                  <a:lnTo>
                    <a:pt x="606336" y="483438"/>
                  </a:lnTo>
                  <a:lnTo>
                    <a:pt x="605955" y="480466"/>
                  </a:lnTo>
                  <a:lnTo>
                    <a:pt x="603008" y="475348"/>
                  </a:lnTo>
                  <a:lnTo>
                    <a:pt x="600621" y="473519"/>
                  </a:lnTo>
                  <a:lnTo>
                    <a:pt x="594931" y="471995"/>
                  </a:lnTo>
                  <a:lnTo>
                    <a:pt x="591959" y="472376"/>
                  </a:lnTo>
                  <a:lnTo>
                    <a:pt x="574598" y="482358"/>
                  </a:lnTo>
                  <a:lnTo>
                    <a:pt x="574598" y="453707"/>
                  </a:lnTo>
                  <a:lnTo>
                    <a:pt x="569645" y="448754"/>
                  </a:lnTo>
                  <a:lnTo>
                    <a:pt x="557453" y="448754"/>
                  </a:lnTo>
                  <a:lnTo>
                    <a:pt x="552500" y="453707"/>
                  </a:lnTo>
                  <a:lnTo>
                    <a:pt x="552500" y="506920"/>
                  </a:lnTo>
                  <a:lnTo>
                    <a:pt x="535139" y="496925"/>
                  </a:lnTo>
                  <a:lnTo>
                    <a:pt x="520763" y="507987"/>
                  </a:lnTo>
                  <a:lnTo>
                    <a:pt x="522287" y="513689"/>
                  </a:lnTo>
                  <a:lnTo>
                    <a:pt x="524129" y="516077"/>
                  </a:lnTo>
                  <a:lnTo>
                    <a:pt x="552500" y="532422"/>
                  </a:lnTo>
                  <a:lnTo>
                    <a:pt x="552500" y="554177"/>
                  </a:lnTo>
                  <a:lnTo>
                    <a:pt x="544855" y="558533"/>
                  </a:lnTo>
                  <a:lnTo>
                    <a:pt x="536702" y="561682"/>
                  </a:lnTo>
                  <a:lnTo>
                    <a:pt x="528142" y="563587"/>
                  </a:lnTo>
                  <a:lnTo>
                    <a:pt x="519290" y="564235"/>
                  </a:lnTo>
                  <a:lnTo>
                    <a:pt x="496036" y="559536"/>
                  </a:lnTo>
                  <a:lnTo>
                    <a:pt x="477024" y="546709"/>
                  </a:lnTo>
                  <a:lnTo>
                    <a:pt x="464197" y="527697"/>
                  </a:lnTo>
                  <a:lnTo>
                    <a:pt x="459486" y="504444"/>
                  </a:lnTo>
                  <a:lnTo>
                    <a:pt x="459905" y="497332"/>
                  </a:lnTo>
                  <a:lnTo>
                    <a:pt x="478269" y="460933"/>
                  </a:lnTo>
                  <a:lnTo>
                    <a:pt x="487794" y="453313"/>
                  </a:lnTo>
                  <a:lnTo>
                    <a:pt x="489153" y="447497"/>
                  </a:lnTo>
                  <a:lnTo>
                    <a:pt x="483425" y="436219"/>
                  </a:lnTo>
                  <a:lnTo>
                    <a:pt x="481761" y="429209"/>
                  </a:lnTo>
                  <a:lnTo>
                    <a:pt x="481761" y="421881"/>
                  </a:lnTo>
                  <a:lnTo>
                    <a:pt x="504685" y="382041"/>
                  </a:lnTo>
                  <a:lnTo>
                    <a:pt x="509435" y="379260"/>
                  </a:lnTo>
                  <a:lnTo>
                    <a:pt x="511429" y="373329"/>
                  </a:lnTo>
                  <a:lnTo>
                    <a:pt x="507771" y="364540"/>
                  </a:lnTo>
                  <a:lnTo>
                    <a:pt x="506984" y="360578"/>
                  </a:lnTo>
                  <a:lnTo>
                    <a:pt x="506984" y="356514"/>
                  </a:lnTo>
                  <a:lnTo>
                    <a:pt x="533628" y="326199"/>
                  </a:lnTo>
                  <a:lnTo>
                    <a:pt x="539369" y="325462"/>
                  </a:lnTo>
                  <a:lnTo>
                    <a:pt x="543509" y="320548"/>
                  </a:lnTo>
                  <a:lnTo>
                    <a:pt x="563549" y="293624"/>
                  </a:lnTo>
                  <a:lnTo>
                    <a:pt x="571449" y="295224"/>
                  </a:lnTo>
                  <a:lnTo>
                    <a:pt x="577900" y="299580"/>
                  </a:lnTo>
                  <a:lnTo>
                    <a:pt x="582256" y="306044"/>
                  </a:lnTo>
                  <a:lnTo>
                    <a:pt x="583857" y="313931"/>
                  </a:lnTo>
                  <a:lnTo>
                    <a:pt x="583590" y="320548"/>
                  </a:lnTo>
                  <a:lnTo>
                    <a:pt x="587730" y="325462"/>
                  </a:lnTo>
                  <a:lnTo>
                    <a:pt x="620128" y="356514"/>
                  </a:lnTo>
                  <a:lnTo>
                    <a:pt x="620128" y="360578"/>
                  </a:lnTo>
                  <a:lnTo>
                    <a:pt x="619340" y="364540"/>
                  </a:lnTo>
                  <a:lnTo>
                    <a:pt x="615670" y="373329"/>
                  </a:lnTo>
                  <a:lnTo>
                    <a:pt x="617664" y="379260"/>
                  </a:lnTo>
                  <a:lnTo>
                    <a:pt x="643737" y="409917"/>
                  </a:lnTo>
                  <a:lnTo>
                    <a:pt x="645337" y="421881"/>
                  </a:lnTo>
                  <a:lnTo>
                    <a:pt x="645337" y="429209"/>
                  </a:lnTo>
                  <a:lnTo>
                    <a:pt x="643674" y="436206"/>
                  </a:lnTo>
                  <a:lnTo>
                    <a:pt x="637946" y="447484"/>
                  </a:lnTo>
                  <a:lnTo>
                    <a:pt x="639305" y="453313"/>
                  </a:lnTo>
                  <a:lnTo>
                    <a:pt x="663930" y="483717"/>
                  </a:lnTo>
                  <a:lnTo>
                    <a:pt x="667613" y="504444"/>
                  </a:lnTo>
                  <a:lnTo>
                    <a:pt x="662901" y="527697"/>
                  </a:lnTo>
                  <a:lnTo>
                    <a:pt x="650074" y="546709"/>
                  </a:lnTo>
                  <a:lnTo>
                    <a:pt x="631063" y="559536"/>
                  </a:lnTo>
                  <a:lnTo>
                    <a:pt x="607809" y="564235"/>
                  </a:lnTo>
                  <a:lnTo>
                    <a:pt x="603732" y="564235"/>
                  </a:lnTo>
                  <a:lnTo>
                    <a:pt x="599643" y="563829"/>
                  </a:lnTo>
                  <a:lnTo>
                    <a:pt x="589724" y="561784"/>
                  </a:lnTo>
                  <a:lnTo>
                    <a:pt x="583869" y="565632"/>
                  </a:lnTo>
                  <a:lnTo>
                    <a:pt x="581406" y="577570"/>
                  </a:lnTo>
                  <a:lnTo>
                    <a:pt x="585254" y="583425"/>
                  </a:lnTo>
                  <a:lnTo>
                    <a:pt x="596646" y="585762"/>
                  </a:lnTo>
                  <a:lnTo>
                    <a:pt x="602234" y="586333"/>
                  </a:lnTo>
                  <a:lnTo>
                    <a:pt x="607809" y="586333"/>
                  </a:lnTo>
                  <a:lnTo>
                    <a:pt x="639660" y="579894"/>
                  </a:lnTo>
                  <a:lnTo>
                    <a:pt x="665695" y="562317"/>
                  </a:lnTo>
                  <a:lnTo>
                    <a:pt x="683260" y="536282"/>
                  </a:lnTo>
                  <a:lnTo>
                    <a:pt x="689711" y="504444"/>
                  </a:lnTo>
                  <a:lnTo>
                    <a:pt x="689140" y="494766"/>
                  </a:lnTo>
                  <a:lnTo>
                    <a:pt x="673176" y="455117"/>
                  </a:lnTo>
                  <a:lnTo>
                    <a:pt x="663587" y="444487"/>
                  </a:lnTo>
                  <a:lnTo>
                    <a:pt x="666140" y="437273"/>
                  </a:lnTo>
                  <a:lnTo>
                    <a:pt x="667435" y="429679"/>
                  </a:lnTo>
                  <a:lnTo>
                    <a:pt x="667435" y="421881"/>
                  </a:lnTo>
                  <a:lnTo>
                    <a:pt x="654519" y="381939"/>
                  </a:lnTo>
                  <a:lnTo>
                    <a:pt x="640969" y="367957"/>
                  </a:lnTo>
                  <a:lnTo>
                    <a:pt x="641807" y="364236"/>
                  </a:lnTo>
                  <a:lnTo>
                    <a:pt x="642213" y="360400"/>
                  </a:lnTo>
                  <a:lnTo>
                    <a:pt x="642213" y="356514"/>
                  </a:lnTo>
                  <a:lnTo>
                    <a:pt x="639508" y="339902"/>
                  </a:lnTo>
                  <a:lnTo>
                    <a:pt x="631926" y="325285"/>
                  </a:lnTo>
                  <a:lnTo>
                    <a:pt x="620242" y="313728"/>
                  </a:lnTo>
                  <a:lnTo>
                    <a:pt x="605256" y="306235"/>
                  </a:lnTo>
                  <a:lnTo>
                    <a:pt x="600062" y="292417"/>
                  </a:lnTo>
                  <a:lnTo>
                    <a:pt x="590677" y="281419"/>
                  </a:lnTo>
                  <a:lnTo>
                    <a:pt x="583158" y="277063"/>
                  </a:lnTo>
                  <a:lnTo>
                    <a:pt x="583158" y="11125"/>
                  </a:lnTo>
                  <a:lnTo>
                    <a:pt x="581583" y="7315"/>
                  </a:lnTo>
                  <a:lnTo>
                    <a:pt x="575894" y="1625"/>
                  </a:lnTo>
                  <a:lnTo>
                    <a:pt x="571969" y="0"/>
                  </a:lnTo>
                  <a:lnTo>
                    <a:pt x="262826" y="0"/>
                  </a:lnTo>
                  <a:lnTo>
                    <a:pt x="258902" y="1612"/>
                  </a:lnTo>
                  <a:lnTo>
                    <a:pt x="253250" y="7277"/>
                  </a:lnTo>
                  <a:lnTo>
                    <a:pt x="251625" y="11188"/>
                  </a:lnTo>
                  <a:lnTo>
                    <a:pt x="251625" y="120980"/>
                  </a:lnTo>
                  <a:lnTo>
                    <a:pt x="254546" y="126022"/>
                  </a:lnTo>
                  <a:lnTo>
                    <a:pt x="259219" y="128727"/>
                  </a:lnTo>
                  <a:lnTo>
                    <a:pt x="263906" y="131445"/>
                  </a:lnTo>
                  <a:lnTo>
                    <a:pt x="269722" y="131445"/>
                  </a:lnTo>
                  <a:lnTo>
                    <a:pt x="279095" y="126022"/>
                  </a:lnTo>
                  <a:lnTo>
                    <a:pt x="282003" y="120980"/>
                  </a:lnTo>
                  <a:lnTo>
                    <a:pt x="282003" y="30378"/>
                  </a:lnTo>
                  <a:lnTo>
                    <a:pt x="552780" y="30378"/>
                  </a:lnTo>
                  <a:lnTo>
                    <a:pt x="552780" y="273469"/>
                  </a:lnTo>
                  <a:lnTo>
                    <a:pt x="548944" y="274154"/>
                  </a:lnTo>
                  <a:lnTo>
                    <a:pt x="536422" y="281419"/>
                  </a:lnTo>
                  <a:lnTo>
                    <a:pt x="527050" y="292417"/>
                  </a:lnTo>
                  <a:lnTo>
                    <a:pt x="521855" y="306235"/>
                  </a:lnTo>
                  <a:lnTo>
                    <a:pt x="506857" y="313728"/>
                  </a:lnTo>
                  <a:lnTo>
                    <a:pt x="495173" y="325285"/>
                  </a:lnTo>
                  <a:lnTo>
                    <a:pt x="487591" y="339902"/>
                  </a:lnTo>
                  <a:lnTo>
                    <a:pt x="484886" y="356514"/>
                  </a:lnTo>
                  <a:lnTo>
                    <a:pt x="484886" y="360387"/>
                  </a:lnTo>
                  <a:lnTo>
                    <a:pt x="485305" y="364236"/>
                  </a:lnTo>
                  <a:lnTo>
                    <a:pt x="486130" y="367957"/>
                  </a:lnTo>
                  <a:lnTo>
                    <a:pt x="481164" y="372186"/>
                  </a:lnTo>
                  <a:lnTo>
                    <a:pt x="460273" y="412838"/>
                  </a:lnTo>
                  <a:lnTo>
                    <a:pt x="459676" y="421881"/>
                  </a:lnTo>
                  <a:lnTo>
                    <a:pt x="459676" y="429679"/>
                  </a:lnTo>
                  <a:lnTo>
                    <a:pt x="460959" y="437261"/>
                  </a:lnTo>
                  <a:lnTo>
                    <a:pt x="463511" y="444487"/>
                  </a:lnTo>
                  <a:lnTo>
                    <a:pt x="458495" y="449592"/>
                  </a:lnTo>
                  <a:lnTo>
                    <a:pt x="439674" y="485254"/>
                  </a:lnTo>
                  <a:lnTo>
                    <a:pt x="437400" y="504444"/>
                  </a:lnTo>
                  <a:lnTo>
                    <a:pt x="443839" y="536282"/>
                  </a:lnTo>
                  <a:lnTo>
                    <a:pt x="461403" y="562317"/>
                  </a:lnTo>
                  <a:lnTo>
                    <a:pt x="487438" y="579894"/>
                  </a:lnTo>
                  <a:lnTo>
                    <a:pt x="519290" y="586333"/>
                  </a:lnTo>
                  <a:lnTo>
                    <a:pt x="527812" y="585889"/>
                  </a:lnTo>
                  <a:lnTo>
                    <a:pt x="536244" y="584542"/>
                  </a:lnTo>
                  <a:lnTo>
                    <a:pt x="544512" y="582333"/>
                  </a:lnTo>
                  <a:lnTo>
                    <a:pt x="552500" y="579285"/>
                  </a:lnTo>
                  <a:lnTo>
                    <a:pt x="552500" y="602297"/>
                  </a:lnTo>
                  <a:lnTo>
                    <a:pt x="502526" y="602297"/>
                  </a:lnTo>
                  <a:lnTo>
                    <a:pt x="332206" y="602297"/>
                  </a:lnTo>
                  <a:lnTo>
                    <a:pt x="332206" y="532307"/>
                  </a:lnTo>
                  <a:lnTo>
                    <a:pt x="332206" y="513105"/>
                  </a:lnTo>
                  <a:lnTo>
                    <a:pt x="330581" y="509193"/>
                  </a:lnTo>
                  <a:lnTo>
                    <a:pt x="324916" y="503542"/>
                  </a:lnTo>
                  <a:lnTo>
                    <a:pt x="321005" y="501916"/>
                  </a:lnTo>
                  <a:lnTo>
                    <a:pt x="301815" y="501916"/>
                  </a:lnTo>
                  <a:lnTo>
                    <a:pt x="301815" y="532307"/>
                  </a:lnTo>
                  <a:lnTo>
                    <a:pt x="301815" y="602297"/>
                  </a:lnTo>
                  <a:lnTo>
                    <a:pt x="231825" y="602297"/>
                  </a:lnTo>
                  <a:lnTo>
                    <a:pt x="231825" y="532307"/>
                  </a:lnTo>
                  <a:lnTo>
                    <a:pt x="301815" y="532307"/>
                  </a:lnTo>
                  <a:lnTo>
                    <a:pt x="301815" y="501916"/>
                  </a:lnTo>
                  <a:lnTo>
                    <a:pt x="212636" y="501916"/>
                  </a:lnTo>
                  <a:lnTo>
                    <a:pt x="208711" y="503542"/>
                  </a:lnTo>
                  <a:lnTo>
                    <a:pt x="203060" y="509193"/>
                  </a:lnTo>
                  <a:lnTo>
                    <a:pt x="201434" y="513105"/>
                  </a:lnTo>
                  <a:lnTo>
                    <a:pt x="201434" y="602297"/>
                  </a:lnTo>
                  <a:lnTo>
                    <a:pt x="81241" y="602297"/>
                  </a:lnTo>
                  <a:lnTo>
                    <a:pt x="81241" y="231152"/>
                  </a:lnTo>
                  <a:lnTo>
                    <a:pt x="452399" y="231152"/>
                  </a:lnTo>
                  <a:lnTo>
                    <a:pt x="452399" y="267652"/>
                  </a:lnTo>
                  <a:lnTo>
                    <a:pt x="482777" y="267652"/>
                  </a:lnTo>
                  <a:lnTo>
                    <a:pt x="482777" y="231152"/>
                  </a:lnTo>
                  <a:lnTo>
                    <a:pt x="482777" y="211963"/>
                  </a:lnTo>
                  <a:lnTo>
                    <a:pt x="481152" y="208038"/>
                  </a:lnTo>
                  <a:lnTo>
                    <a:pt x="475500" y="202387"/>
                  </a:lnTo>
                  <a:lnTo>
                    <a:pt x="471589" y="200761"/>
                  </a:lnTo>
                  <a:lnTo>
                    <a:pt x="62052" y="200761"/>
                  </a:lnTo>
                  <a:lnTo>
                    <a:pt x="58140" y="202387"/>
                  </a:lnTo>
                  <a:lnTo>
                    <a:pt x="52489" y="208038"/>
                  </a:lnTo>
                  <a:lnTo>
                    <a:pt x="50863" y="211963"/>
                  </a:lnTo>
                  <a:lnTo>
                    <a:pt x="50863" y="602297"/>
                  </a:lnTo>
                  <a:lnTo>
                    <a:pt x="10439" y="602297"/>
                  </a:lnTo>
                  <a:lnTo>
                    <a:pt x="5410" y="605218"/>
                  </a:lnTo>
                  <a:lnTo>
                    <a:pt x="0" y="614578"/>
                  </a:lnTo>
                  <a:lnTo>
                    <a:pt x="0" y="620407"/>
                  </a:lnTo>
                  <a:lnTo>
                    <a:pt x="5410" y="629780"/>
                  </a:lnTo>
                  <a:lnTo>
                    <a:pt x="10439" y="632688"/>
                  </a:lnTo>
                  <a:lnTo>
                    <a:pt x="502526" y="632688"/>
                  </a:lnTo>
                  <a:lnTo>
                    <a:pt x="590880" y="632688"/>
                  </a:lnTo>
                  <a:lnTo>
                    <a:pt x="694728" y="632688"/>
                  </a:lnTo>
                  <a:lnTo>
                    <a:pt x="699770" y="629780"/>
                  </a:lnTo>
                  <a:lnTo>
                    <a:pt x="702487" y="625094"/>
                  </a:lnTo>
                  <a:lnTo>
                    <a:pt x="705180" y="620407"/>
                  </a:lnTo>
                  <a:lnTo>
                    <a:pt x="705180" y="6145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68609" y="5104427"/>
            <a:ext cx="170942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1397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Cidades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Sustentáveis  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Resilientes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11984" y="5136822"/>
            <a:ext cx="8680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04326" y="5104427"/>
            <a:ext cx="153543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ransiçã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lang="pt-BR" sz="2450" b="1" spc="-165" dirty="0">
                <a:latin typeface="Arial"/>
                <a:cs typeface="Arial"/>
              </a:rPr>
              <a:t>Segurança</a:t>
            </a:r>
            <a:r>
              <a:rPr sz="2450" b="1" spc="-165" dirty="0">
                <a:latin typeface="Arial"/>
                <a:cs typeface="Arial"/>
              </a:rPr>
              <a:t>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859705" y="5104427"/>
            <a:ext cx="146304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20320" algn="just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Educação,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Ciênci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ecnologi</a:t>
            </a:r>
            <a:r>
              <a:rPr sz="2450" b="1" spc="10" dirty="0">
                <a:latin typeface="Arial"/>
                <a:cs typeface="Arial"/>
              </a:rPr>
              <a:t>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25420" y="8587670"/>
            <a:ext cx="137350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6860" marR="13970" indent="-264795">
              <a:lnSpc>
                <a:spcPts val="2670"/>
              </a:lnSpc>
              <a:spcBef>
                <a:spcPts val="434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Todos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51303" y="8538927"/>
            <a:ext cx="189611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Inclusão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Conectividade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58058" y="8587670"/>
            <a:ext cx="2040889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135255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Infraestrutura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Socia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Inclusiva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14425" y="8613317"/>
            <a:ext cx="209296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Inovaçã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Indústri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da  Defesa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C0E3ACDA-1CD1-2213-6C63-CFDF7CEBC3DF}"/>
              </a:ext>
            </a:extLst>
          </p:cNvPr>
          <p:cNvGrpSpPr/>
          <p:nvPr/>
        </p:nvGrpSpPr>
        <p:grpSpPr>
          <a:xfrm>
            <a:off x="2566780" y="3368675"/>
            <a:ext cx="14970541" cy="6103424"/>
            <a:chOff x="6624637" y="7589736"/>
            <a:chExt cx="11134725" cy="453957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16D0DB66-FAE4-03B1-5BD2-2AD82726F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637" y="9733935"/>
              <a:ext cx="11134725" cy="239538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60330C33-DC3C-D7CB-83C3-5DD9AC7EE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2657" y="7589736"/>
              <a:ext cx="5938686" cy="2542670"/>
            </a:xfrm>
            <a:prstGeom prst="rect">
              <a:avLst/>
            </a:prstGeom>
          </p:spPr>
        </p:pic>
      </p:grpSp>
      <p:sp>
        <p:nvSpPr>
          <p:cNvPr id="7" name="Subtítulo">
            <a:extLst>
              <a:ext uri="{FF2B5EF4-FFF2-40B4-BE49-F238E27FC236}">
                <a16:creationId xmlns:a16="http://schemas.microsoft.com/office/drawing/2014/main" xmlns="" id="{5F7A6A86-A270-E650-7FE2-D1C091025E1E}"/>
              </a:ext>
            </a:extLst>
          </p:cNvPr>
          <p:cNvSpPr txBox="1"/>
          <p:nvPr/>
        </p:nvSpPr>
        <p:spPr>
          <a:xfrm>
            <a:off x="4040743" y="8496000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pt-BR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 2026</a:t>
            </a:r>
          </a:p>
        </p:txBody>
      </p:sp>
      <p:sp>
        <p:nvSpPr>
          <p:cNvPr id="8" name="Subtítulo">
            <a:extLst>
              <a:ext uri="{FF2B5EF4-FFF2-40B4-BE49-F238E27FC236}">
                <a16:creationId xmlns:a16="http://schemas.microsoft.com/office/drawing/2014/main" xmlns="" id="{5F7A6A86-A270-E650-7FE2-D1C091025E1E}"/>
              </a:ext>
            </a:extLst>
          </p:cNvPr>
          <p:cNvSpPr txBox="1"/>
          <p:nvPr/>
        </p:nvSpPr>
        <p:spPr>
          <a:xfrm>
            <a:off x="11491087" y="8496000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pt-BR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 2026</a:t>
            </a: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xmlns="" id="{B0089998-B8E8-E598-56F1-FC56E58D6B9C}"/>
              </a:ext>
            </a:extLst>
          </p:cNvPr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xmlns="" id="{7AF71DEA-3138-59A3-2C92-1807715556B9}"/>
              </a:ext>
            </a:extLst>
          </p:cNvPr>
          <p:cNvSpPr txBox="1"/>
          <p:nvPr/>
        </p:nvSpPr>
        <p:spPr>
          <a:xfrm>
            <a:off x="6758498" y="1603834"/>
            <a:ext cx="643509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9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endParaRPr sz="6650"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4690A007-6848-2A63-7526-3B7C4186B4D8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8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2250" y="8335314"/>
            <a:ext cx="2612690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  <a:cs typeface="Impact"/>
              </a:rPr>
              <a:t>612</a:t>
            </a:r>
            <a:endParaRPr sz="8250" dirty="0">
              <a:solidFill>
                <a:srgbClr val="003173"/>
              </a:solidFill>
              <a:latin typeface="Impact" panose="020B0806030902050204" pitchFamily="34" charset="0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275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9163" y="8335314"/>
            <a:ext cx="2699198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30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371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2248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8096" y="8335314"/>
            <a:ext cx="3010154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5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362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3369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85814" y="8335314"/>
            <a:ext cx="2994861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58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343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8211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 dirty="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9450" y="7730490"/>
            <a:ext cx="1628139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45" dirty="0">
                <a:solidFill>
                  <a:srgbClr val="FF0200"/>
                </a:solidFill>
                <a:latin typeface="Arial"/>
                <a:cs typeface="Arial"/>
              </a:rPr>
              <a:t>Privado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8492" y="7730490"/>
            <a:ext cx="1584958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sz="3700" b="1" spc="-95" dirty="0">
                <a:solidFill>
                  <a:srgbClr val="FF0200"/>
                </a:solidFill>
                <a:latin typeface="Arial"/>
                <a:cs typeface="Arial"/>
              </a:rPr>
              <a:t>OGU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88186" y="7730490"/>
            <a:ext cx="1688464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50" dirty="0">
                <a:solidFill>
                  <a:srgbClr val="FF0200"/>
                </a:solidFill>
                <a:latin typeface="Arial"/>
                <a:cs typeface="Arial"/>
              </a:rPr>
              <a:t>Estatais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58498" y="1603834"/>
            <a:ext cx="643509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9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endParaRPr sz="6650" dirty="0">
              <a:latin typeface="Arial"/>
              <a:cs typeface="Arial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60330C33-DC3C-D7CB-83C3-5DD9AC7EE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9795" y="3379078"/>
            <a:ext cx="7984512" cy="341859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3786698" y="8350945"/>
            <a:ext cx="2971800" cy="1570930"/>
            <a:chOff x="3786698" y="8350945"/>
            <a:chExt cx="2971800" cy="1570930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/>
          <p:cNvGrpSpPr/>
          <p:nvPr/>
        </p:nvGrpSpPr>
        <p:grpSpPr>
          <a:xfrm>
            <a:off x="7282862" y="8350945"/>
            <a:ext cx="2971800" cy="1570930"/>
            <a:chOff x="3786698" y="8350945"/>
            <a:chExt cx="2971800" cy="1570930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10737850" y="8350945"/>
            <a:ext cx="2971800" cy="1570930"/>
            <a:chOff x="3786698" y="8350945"/>
            <a:chExt cx="2971800" cy="1570930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14166850" y="8350945"/>
            <a:ext cx="2971800" cy="1570930"/>
            <a:chOff x="3786698" y="8350945"/>
            <a:chExt cx="2971800" cy="1570930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bject 14"/>
          <p:cNvSpPr txBox="1"/>
          <p:nvPr/>
        </p:nvSpPr>
        <p:spPr>
          <a:xfrm>
            <a:off x="10661650" y="7730490"/>
            <a:ext cx="327660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lang="pt-BR" sz="3700" b="1" spc="-145" dirty="0">
                <a:solidFill>
                  <a:srgbClr val="FF0200"/>
                </a:solidFill>
                <a:latin typeface="Arial"/>
                <a:cs typeface="Arial"/>
              </a:rPr>
              <a:t>Financiamento</a:t>
            </a:r>
            <a:endParaRPr lang="pt-BR" sz="3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699" y="1208034"/>
            <a:ext cx="10560050" cy="185610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296920" marR="51435" indent="-3284854">
              <a:lnSpc>
                <a:spcPts val="6400"/>
              </a:lnSpc>
              <a:spcBef>
                <a:spcPts val="165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Previsã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criaçã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postos  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endParaRPr sz="66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437" y="3755083"/>
            <a:ext cx="261556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80" dirty="0">
                <a:solidFill>
                  <a:srgbClr val="003173"/>
                </a:solidFill>
                <a:latin typeface="Impact"/>
                <a:cs typeface="Impact"/>
              </a:rPr>
              <a:t>2,5</a:t>
            </a:r>
            <a:endParaRPr sz="16450" dirty="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426" y="5900184"/>
            <a:ext cx="22339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606" y="6758609"/>
            <a:ext cx="236220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75" dirty="0">
                <a:solidFill>
                  <a:srgbClr val="003173"/>
                </a:solidFill>
                <a:latin typeface="Impact"/>
                <a:cs typeface="Impact"/>
              </a:rPr>
              <a:t>1,5</a:t>
            </a:r>
            <a:endParaRPr sz="16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9629" y="8903710"/>
            <a:ext cx="191388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milhão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1108" y="4154355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1108" y="7176479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33112" y="4944418"/>
            <a:ext cx="20478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950" spc="-4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3113" y="7966541"/>
            <a:ext cx="251460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6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Indiretos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154"/>
            <a:ext cx="918844" cy="3827145"/>
          </a:xfrm>
          <a:custGeom>
            <a:avLst/>
            <a:gdLst/>
            <a:ahLst/>
            <a:cxnLst/>
            <a:rect l="l" t="t" r="r" b="b"/>
            <a:pathLst>
              <a:path w="918844" h="3827145">
                <a:moveTo>
                  <a:pt x="0" y="0"/>
                </a:moveTo>
                <a:lnTo>
                  <a:pt x="0" y="3826840"/>
                </a:lnTo>
                <a:lnTo>
                  <a:pt x="22820" y="3808409"/>
                </a:lnTo>
                <a:lnTo>
                  <a:pt x="59179" y="3777869"/>
                </a:lnTo>
                <a:lnTo>
                  <a:pt x="95081" y="3746514"/>
                </a:lnTo>
                <a:lnTo>
                  <a:pt x="130513" y="3714346"/>
                </a:lnTo>
                <a:lnTo>
                  <a:pt x="165463" y="3681362"/>
                </a:lnTo>
                <a:lnTo>
                  <a:pt x="199918" y="3647565"/>
                </a:lnTo>
                <a:lnTo>
                  <a:pt x="233717" y="3613109"/>
                </a:lnTo>
                <a:lnTo>
                  <a:pt x="266700" y="3578159"/>
                </a:lnTo>
                <a:lnTo>
                  <a:pt x="298870" y="3542727"/>
                </a:lnTo>
                <a:lnTo>
                  <a:pt x="330225" y="3506826"/>
                </a:lnTo>
                <a:lnTo>
                  <a:pt x="360765" y="3470466"/>
                </a:lnTo>
                <a:lnTo>
                  <a:pt x="390491" y="3433661"/>
                </a:lnTo>
                <a:lnTo>
                  <a:pt x="419403" y="3396422"/>
                </a:lnTo>
                <a:lnTo>
                  <a:pt x="447500" y="3358761"/>
                </a:lnTo>
                <a:lnTo>
                  <a:pt x="474783" y="3320691"/>
                </a:lnTo>
                <a:lnTo>
                  <a:pt x="501252" y="3282223"/>
                </a:lnTo>
                <a:lnTo>
                  <a:pt x="526906" y="3243370"/>
                </a:lnTo>
                <a:lnTo>
                  <a:pt x="551746" y="3204143"/>
                </a:lnTo>
                <a:lnTo>
                  <a:pt x="575771" y="3164554"/>
                </a:lnTo>
                <a:lnTo>
                  <a:pt x="598982" y="3124617"/>
                </a:lnTo>
                <a:lnTo>
                  <a:pt x="621378" y="3084342"/>
                </a:lnTo>
                <a:lnTo>
                  <a:pt x="642960" y="3043741"/>
                </a:lnTo>
                <a:lnTo>
                  <a:pt x="663728" y="3002827"/>
                </a:lnTo>
                <a:lnTo>
                  <a:pt x="683681" y="2961613"/>
                </a:lnTo>
                <a:lnTo>
                  <a:pt x="702819" y="2920109"/>
                </a:lnTo>
                <a:lnTo>
                  <a:pt x="721144" y="2878327"/>
                </a:lnTo>
                <a:lnTo>
                  <a:pt x="738654" y="2836281"/>
                </a:lnTo>
                <a:lnTo>
                  <a:pt x="755349" y="2793982"/>
                </a:lnTo>
                <a:lnTo>
                  <a:pt x="771230" y="2751442"/>
                </a:lnTo>
                <a:lnTo>
                  <a:pt x="786297" y="2708673"/>
                </a:lnTo>
                <a:lnTo>
                  <a:pt x="800549" y="2665687"/>
                </a:lnTo>
                <a:lnTo>
                  <a:pt x="813987" y="2622496"/>
                </a:lnTo>
                <a:lnTo>
                  <a:pt x="826610" y="2579113"/>
                </a:lnTo>
                <a:lnTo>
                  <a:pt x="838419" y="2535548"/>
                </a:lnTo>
                <a:lnTo>
                  <a:pt x="849414" y="2491815"/>
                </a:lnTo>
                <a:lnTo>
                  <a:pt x="859594" y="2447926"/>
                </a:lnTo>
                <a:lnTo>
                  <a:pt x="868960" y="2403892"/>
                </a:lnTo>
                <a:lnTo>
                  <a:pt x="877511" y="2359725"/>
                </a:lnTo>
                <a:lnTo>
                  <a:pt x="885248" y="2315438"/>
                </a:lnTo>
                <a:lnTo>
                  <a:pt x="892171" y="2271042"/>
                </a:lnTo>
                <a:lnTo>
                  <a:pt x="898279" y="2226550"/>
                </a:lnTo>
                <a:lnTo>
                  <a:pt x="903573" y="2181974"/>
                </a:lnTo>
                <a:lnTo>
                  <a:pt x="908052" y="2137325"/>
                </a:lnTo>
                <a:lnTo>
                  <a:pt x="911717" y="2092617"/>
                </a:lnTo>
                <a:lnTo>
                  <a:pt x="914567" y="2047860"/>
                </a:lnTo>
                <a:lnTo>
                  <a:pt x="916603" y="2003066"/>
                </a:lnTo>
                <a:lnTo>
                  <a:pt x="917825" y="1958249"/>
                </a:lnTo>
                <a:lnTo>
                  <a:pt x="918231" y="1913310"/>
                </a:lnTo>
                <a:lnTo>
                  <a:pt x="917825" y="1868591"/>
                </a:lnTo>
                <a:lnTo>
                  <a:pt x="916603" y="1823773"/>
                </a:lnTo>
                <a:lnTo>
                  <a:pt x="914567" y="1778980"/>
                </a:lnTo>
                <a:lnTo>
                  <a:pt x="911717" y="1734223"/>
                </a:lnTo>
                <a:lnTo>
                  <a:pt x="908052" y="1689514"/>
                </a:lnTo>
                <a:lnTo>
                  <a:pt x="903573" y="1644866"/>
                </a:lnTo>
                <a:lnTo>
                  <a:pt x="898279" y="1600289"/>
                </a:lnTo>
                <a:lnTo>
                  <a:pt x="892171" y="1555798"/>
                </a:lnTo>
                <a:lnTo>
                  <a:pt x="885248" y="1511402"/>
                </a:lnTo>
                <a:lnTo>
                  <a:pt x="877511" y="1467115"/>
                </a:lnTo>
                <a:lnTo>
                  <a:pt x="868960" y="1422948"/>
                </a:lnTo>
                <a:lnTo>
                  <a:pt x="859594" y="1378914"/>
                </a:lnTo>
                <a:lnTo>
                  <a:pt x="849414" y="1335025"/>
                </a:lnTo>
                <a:lnTo>
                  <a:pt x="838419" y="1291292"/>
                </a:lnTo>
                <a:lnTo>
                  <a:pt x="826610" y="1247727"/>
                </a:lnTo>
                <a:lnTo>
                  <a:pt x="813987" y="1204344"/>
                </a:lnTo>
                <a:lnTo>
                  <a:pt x="800549" y="1161153"/>
                </a:lnTo>
                <a:lnTo>
                  <a:pt x="786297" y="1118167"/>
                </a:lnTo>
                <a:lnTo>
                  <a:pt x="771230" y="1075398"/>
                </a:lnTo>
                <a:lnTo>
                  <a:pt x="755349" y="1032858"/>
                </a:lnTo>
                <a:lnTo>
                  <a:pt x="738654" y="990559"/>
                </a:lnTo>
                <a:lnTo>
                  <a:pt x="721144" y="948513"/>
                </a:lnTo>
                <a:lnTo>
                  <a:pt x="702819" y="906732"/>
                </a:lnTo>
                <a:lnTo>
                  <a:pt x="683681" y="865228"/>
                </a:lnTo>
                <a:lnTo>
                  <a:pt x="663728" y="824013"/>
                </a:lnTo>
                <a:lnTo>
                  <a:pt x="642960" y="783100"/>
                </a:lnTo>
                <a:lnTo>
                  <a:pt x="621378" y="742499"/>
                </a:lnTo>
                <a:lnTo>
                  <a:pt x="598982" y="702224"/>
                </a:lnTo>
                <a:lnTo>
                  <a:pt x="575771" y="662286"/>
                </a:lnTo>
                <a:lnTo>
                  <a:pt x="551746" y="622698"/>
                </a:lnTo>
                <a:lnTo>
                  <a:pt x="526906" y="583471"/>
                </a:lnTo>
                <a:lnTo>
                  <a:pt x="501252" y="544618"/>
                </a:lnTo>
                <a:lnTo>
                  <a:pt x="474783" y="506150"/>
                </a:lnTo>
                <a:lnTo>
                  <a:pt x="447500" y="468080"/>
                </a:lnTo>
                <a:lnTo>
                  <a:pt x="419403" y="430419"/>
                </a:lnTo>
                <a:lnTo>
                  <a:pt x="390491" y="393181"/>
                </a:lnTo>
                <a:lnTo>
                  <a:pt x="360765" y="356375"/>
                </a:lnTo>
                <a:lnTo>
                  <a:pt x="330225" y="320016"/>
                </a:lnTo>
                <a:lnTo>
                  <a:pt x="298870" y="284115"/>
                </a:lnTo>
                <a:lnTo>
                  <a:pt x="266700" y="248683"/>
                </a:lnTo>
                <a:lnTo>
                  <a:pt x="233717" y="213733"/>
                </a:lnTo>
                <a:lnTo>
                  <a:pt x="199918" y="179278"/>
                </a:lnTo>
                <a:lnTo>
                  <a:pt x="165463" y="145479"/>
                </a:lnTo>
                <a:lnTo>
                  <a:pt x="130513" y="112496"/>
                </a:lnTo>
                <a:lnTo>
                  <a:pt x="95081" y="80326"/>
                </a:lnTo>
                <a:lnTo>
                  <a:pt x="59179" y="48971"/>
                </a:lnTo>
                <a:lnTo>
                  <a:pt x="22820" y="184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7656" y="6784981"/>
            <a:ext cx="515556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5" dirty="0">
                <a:solidFill>
                  <a:srgbClr val="FF0200"/>
                </a:solidFill>
                <a:latin typeface="Impact"/>
                <a:cs typeface="Impact"/>
              </a:rPr>
              <a:t>3</a:t>
            </a:r>
            <a:r>
              <a:rPr sz="16450" spc="160" dirty="0">
                <a:solidFill>
                  <a:srgbClr val="FF0200"/>
                </a:solidFill>
                <a:latin typeface="Impact"/>
                <a:cs typeface="Impact"/>
              </a:rPr>
              <a:t>4</a:t>
            </a:r>
            <a:r>
              <a:rPr sz="16450" spc="180" dirty="0">
                <a:solidFill>
                  <a:srgbClr val="FF0200"/>
                </a:solidFill>
                <a:latin typeface="Impact"/>
                <a:cs typeface="Impact"/>
              </a:rPr>
              <a:t>9,1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6854" y="9052531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FF0200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3230" y="8144981"/>
            <a:ext cx="360045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37152"/>
                </a:solidFill>
                <a:latin typeface="Impact"/>
                <a:cs typeface="Impact"/>
              </a:rPr>
              <a:t>220,</a:t>
            </a:r>
            <a:r>
              <a:rPr sz="8250" spc="-5" dirty="0">
                <a:solidFill>
                  <a:srgbClr val="F37152"/>
                </a:solidFill>
                <a:latin typeface="Impact"/>
                <a:cs typeface="Impact"/>
              </a:rPr>
              <a:t>9</a:t>
            </a:r>
            <a:r>
              <a:rPr sz="8250" spc="-53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37152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7470" algn="ctr">
              <a:lnSpc>
                <a:spcPts val="2730"/>
              </a:lnSpc>
            </a:pP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37152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2046" y="8144981"/>
            <a:ext cx="343789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37152"/>
                </a:solidFill>
                <a:latin typeface="Impact"/>
                <a:cs typeface="Impact"/>
              </a:rPr>
              <a:t>128,</a:t>
            </a:r>
            <a:r>
              <a:rPr sz="8250" spc="-5" dirty="0">
                <a:solidFill>
                  <a:srgbClr val="F37152"/>
                </a:solidFill>
                <a:latin typeface="Impact"/>
                <a:cs typeface="Impact"/>
              </a:rPr>
              <a:t>2</a:t>
            </a:r>
            <a:r>
              <a:rPr sz="8250" spc="-480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37152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238885">
              <a:lnSpc>
                <a:spcPts val="2730"/>
              </a:lnSpc>
            </a:pP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13" y="908935"/>
            <a:ext cx="3141265" cy="31412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245913" y="1589543"/>
            <a:ext cx="1780539" cy="1780539"/>
            <a:chOff x="5245913" y="1589543"/>
            <a:chExt cx="1780539" cy="1780539"/>
          </a:xfrm>
        </p:grpSpPr>
        <p:sp>
          <p:nvSpPr>
            <p:cNvPr id="11" name="object 11"/>
            <p:cNvSpPr/>
            <p:nvPr/>
          </p:nvSpPr>
          <p:spPr>
            <a:xfrm>
              <a:off x="524591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0489" y="2092407"/>
              <a:ext cx="836930" cy="774700"/>
            </a:xfrm>
            <a:custGeom>
              <a:avLst/>
              <a:gdLst/>
              <a:ahLst/>
              <a:cxnLst/>
              <a:rect l="l" t="t" r="r" b="b"/>
              <a:pathLst>
                <a:path w="836929" h="774700">
                  <a:moveTo>
                    <a:pt x="510362" y="359854"/>
                  </a:moveTo>
                  <a:lnTo>
                    <a:pt x="502475" y="351967"/>
                  </a:lnTo>
                  <a:lnTo>
                    <a:pt x="483044" y="351967"/>
                  </a:lnTo>
                  <a:lnTo>
                    <a:pt x="475157" y="359854"/>
                  </a:lnTo>
                  <a:lnTo>
                    <a:pt x="475157" y="379285"/>
                  </a:lnTo>
                  <a:lnTo>
                    <a:pt x="483044" y="387159"/>
                  </a:lnTo>
                  <a:lnTo>
                    <a:pt x="502475" y="387159"/>
                  </a:lnTo>
                  <a:lnTo>
                    <a:pt x="510362" y="379285"/>
                  </a:lnTo>
                  <a:lnTo>
                    <a:pt x="510362" y="369570"/>
                  </a:lnTo>
                  <a:lnTo>
                    <a:pt x="510362" y="359854"/>
                  </a:lnTo>
                  <a:close/>
                </a:path>
                <a:path w="836929" h="774700">
                  <a:moveTo>
                    <a:pt x="548678" y="476770"/>
                  </a:moveTo>
                  <a:lnTo>
                    <a:pt x="546798" y="470293"/>
                  </a:lnTo>
                  <a:lnTo>
                    <a:pt x="542417" y="464845"/>
                  </a:lnTo>
                  <a:lnTo>
                    <a:pt x="536257" y="461530"/>
                  </a:lnTo>
                  <a:lnTo>
                    <a:pt x="529539" y="460844"/>
                  </a:lnTo>
                  <a:lnTo>
                    <a:pt x="523062" y="462724"/>
                  </a:lnTo>
                  <a:lnTo>
                    <a:pt x="517613" y="467106"/>
                  </a:lnTo>
                  <a:lnTo>
                    <a:pt x="290931" y="739140"/>
                  </a:lnTo>
                  <a:lnTo>
                    <a:pt x="253657" y="739140"/>
                  </a:lnTo>
                  <a:lnTo>
                    <a:pt x="351637" y="461543"/>
                  </a:lnTo>
                  <a:lnTo>
                    <a:pt x="351980" y="459562"/>
                  </a:lnTo>
                  <a:lnTo>
                    <a:pt x="351980" y="430364"/>
                  </a:lnTo>
                  <a:lnTo>
                    <a:pt x="344271" y="422529"/>
                  </a:lnTo>
                  <a:lnTo>
                    <a:pt x="261531" y="421106"/>
                  </a:lnTo>
                  <a:lnTo>
                    <a:pt x="212229" y="417461"/>
                  </a:lnTo>
                  <a:lnTo>
                    <a:pt x="163652" y="408851"/>
                  </a:lnTo>
                  <a:lnTo>
                    <a:pt x="116230" y="395389"/>
                  </a:lnTo>
                  <a:lnTo>
                    <a:pt x="70370" y="377190"/>
                  </a:lnTo>
                  <a:lnTo>
                    <a:pt x="26504" y="354393"/>
                  </a:lnTo>
                  <a:lnTo>
                    <a:pt x="19888" y="352107"/>
                  </a:lnTo>
                  <a:lnTo>
                    <a:pt x="13157" y="352526"/>
                  </a:lnTo>
                  <a:lnTo>
                    <a:pt x="7073" y="355447"/>
                  </a:lnTo>
                  <a:lnTo>
                    <a:pt x="2425" y="360667"/>
                  </a:lnTo>
                  <a:lnTo>
                    <a:pt x="152" y="367271"/>
                  </a:lnTo>
                  <a:lnTo>
                    <a:pt x="571" y="374002"/>
                  </a:lnTo>
                  <a:lnTo>
                    <a:pt x="55740" y="409194"/>
                  </a:lnTo>
                  <a:lnTo>
                    <a:pt x="104914" y="428701"/>
                  </a:lnTo>
                  <a:lnTo>
                    <a:pt x="155790" y="443141"/>
                  </a:lnTo>
                  <a:lnTo>
                    <a:pt x="207899" y="452386"/>
                  </a:lnTo>
                  <a:lnTo>
                    <a:pt x="260819" y="456298"/>
                  </a:lnTo>
                  <a:lnTo>
                    <a:pt x="315836" y="457250"/>
                  </a:lnTo>
                  <a:lnTo>
                    <a:pt x="210299" y="756272"/>
                  </a:lnTo>
                  <a:lnTo>
                    <a:pt x="211124" y="762241"/>
                  </a:lnTo>
                  <a:lnTo>
                    <a:pt x="217716" y="771563"/>
                  </a:lnTo>
                  <a:lnTo>
                    <a:pt x="223075" y="774344"/>
                  </a:lnTo>
                  <a:lnTo>
                    <a:pt x="299186" y="774344"/>
                  </a:lnTo>
                  <a:lnTo>
                    <a:pt x="304406" y="774344"/>
                  </a:lnTo>
                  <a:lnTo>
                    <a:pt x="309359" y="772020"/>
                  </a:lnTo>
                  <a:lnTo>
                    <a:pt x="544677" y="489635"/>
                  </a:lnTo>
                  <a:lnTo>
                    <a:pt x="547992" y="483489"/>
                  </a:lnTo>
                  <a:lnTo>
                    <a:pt x="548678" y="476770"/>
                  </a:lnTo>
                  <a:close/>
                </a:path>
                <a:path w="836929" h="774700">
                  <a:moveTo>
                    <a:pt x="580758" y="359854"/>
                  </a:moveTo>
                  <a:lnTo>
                    <a:pt x="572871" y="351967"/>
                  </a:lnTo>
                  <a:lnTo>
                    <a:pt x="553440" y="351967"/>
                  </a:lnTo>
                  <a:lnTo>
                    <a:pt x="545553" y="359854"/>
                  </a:lnTo>
                  <a:lnTo>
                    <a:pt x="545553" y="379285"/>
                  </a:lnTo>
                  <a:lnTo>
                    <a:pt x="553440" y="387159"/>
                  </a:lnTo>
                  <a:lnTo>
                    <a:pt x="572871" y="387159"/>
                  </a:lnTo>
                  <a:lnTo>
                    <a:pt x="580758" y="379285"/>
                  </a:lnTo>
                  <a:lnTo>
                    <a:pt x="580758" y="369570"/>
                  </a:lnTo>
                  <a:lnTo>
                    <a:pt x="580758" y="359854"/>
                  </a:lnTo>
                  <a:close/>
                </a:path>
                <a:path w="836929" h="774700">
                  <a:moveTo>
                    <a:pt x="836637" y="406107"/>
                  </a:moveTo>
                  <a:lnTo>
                    <a:pt x="808189" y="338645"/>
                  </a:lnTo>
                  <a:lnTo>
                    <a:pt x="774128" y="308025"/>
                  </a:lnTo>
                  <a:lnTo>
                    <a:pt x="732701" y="288455"/>
                  </a:lnTo>
                  <a:lnTo>
                    <a:pt x="686358" y="281571"/>
                  </a:lnTo>
                  <a:lnTo>
                    <a:pt x="570776" y="281571"/>
                  </a:lnTo>
                  <a:lnTo>
                    <a:pt x="308686" y="2006"/>
                  </a:lnTo>
                  <a:lnTo>
                    <a:pt x="304050" y="0"/>
                  </a:lnTo>
                  <a:lnTo>
                    <a:pt x="222948" y="0"/>
                  </a:lnTo>
                  <a:lnTo>
                    <a:pt x="217500" y="2882"/>
                  </a:lnTo>
                  <a:lnTo>
                    <a:pt x="210947" y="12560"/>
                  </a:lnTo>
                  <a:lnTo>
                    <a:pt x="210273" y="18707"/>
                  </a:lnTo>
                  <a:lnTo>
                    <a:pt x="303009" y="250571"/>
                  </a:lnTo>
                  <a:lnTo>
                    <a:pt x="306857" y="256413"/>
                  </a:lnTo>
                  <a:lnTo>
                    <a:pt x="312445" y="260197"/>
                  </a:lnTo>
                  <a:lnTo>
                    <a:pt x="319049" y="261620"/>
                  </a:lnTo>
                  <a:lnTo>
                    <a:pt x="325894" y="260375"/>
                  </a:lnTo>
                  <a:lnTo>
                    <a:pt x="331736" y="256540"/>
                  </a:lnTo>
                  <a:lnTo>
                    <a:pt x="335534" y="250964"/>
                  </a:lnTo>
                  <a:lnTo>
                    <a:pt x="336956" y="244373"/>
                  </a:lnTo>
                  <a:lnTo>
                    <a:pt x="335699" y="237490"/>
                  </a:lnTo>
                  <a:lnTo>
                    <a:pt x="254774" y="35191"/>
                  </a:lnTo>
                  <a:lnTo>
                    <a:pt x="291553" y="35191"/>
                  </a:lnTo>
                  <a:lnTo>
                    <a:pt x="522528" y="281571"/>
                  </a:lnTo>
                  <a:lnTo>
                    <a:pt x="166636" y="281571"/>
                  </a:lnTo>
                  <a:lnTo>
                    <a:pt x="80568" y="178295"/>
                  </a:lnTo>
                  <a:lnTo>
                    <a:pt x="75615" y="175983"/>
                  </a:lnTo>
                  <a:lnTo>
                    <a:pt x="25476" y="175983"/>
                  </a:lnTo>
                  <a:lnTo>
                    <a:pt x="17602" y="183857"/>
                  </a:lnTo>
                  <a:lnTo>
                    <a:pt x="17602" y="213067"/>
                  </a:lnTo>
                  <a:lnTo>
                    <a:pt x="17907" y="214947"/>
                  </a:lnTo>
                  <a:lnTo>
                    <a:pt x="45974" y="299173"/>
                  </a:lnTo>
                  <a:lnTo>
                    <a:pt x="7874" y="299173"/>
                  </a:lnTo>
                  <a:lnTo>
                    <a:pt x="0" y="307047"/>
                  </a:lnTo>
                  <a:lnTo>
                    <a:pt x="0" y="326491"/>
                  </a:lnTo>
                  <a:lnTo>
                    <a:pt x="7874" y="334378"/>
                  </a:lnTo>
                  <a:lnTo>
                    <a:pt x="76047" y="334378"/>
                  </a:lnTo>
                  <a:lnTo>
                    <a:pt x="81368" y="331660"/>
                  </a:lnTo>
                  <a:lnTo>
                    <a:pt x="87972" y="322465"/>
                  </a:lnTo>
                  <a:lnTo>
                    <a:pt x="88887" y="316572"/>
                  </a:lnTo>
                  <a:lnTo>
                    <a:pt x="53746" y="211175"/>
                  </a:lnTo>
                  <a:lnTo>
                    <a:pt x="62153" y="211175"/>
                  </a:lnTo>
                  <a:lnTo>
                    <a:pt x="148221" y="314452"/>
                  </a:lnTo>
                  <a:lnTo>
                    <a:pt x="153162" y="316776"/>
                  </a:lnTo>
                  <a:lnTo>
                    <a:pt x="558469" y="316776"/>
                  </a:lnTo>
                  <a:lnTo>
                    <a:pt x="563168" y="316776"/>
                  </a:lnTo>
                  <a:lnTo>
                    <a:pt x="567474" y="316776"/>
                  </a:lnTo>
                  <a:lnTo>
                    <a:pt x="686358" y="316776"/>
                  </a:lnTo>
                  <a:lnTo>
                    <a:pt x="722414" y="322122"/>
                  </a:lnTo>
                  <a:lnTo>
                    <a:pt x="749096" y="334733"/>
                  </a:lnTo>
                  <a:lnTo>
                    <a:pt x="733856" y="349973"/>
                  </a:lnTo>
                  <a:lnTo>
                    <a:pt x="729996" y="355803"/>
                  </a:lnTo>
                  <a:lnTo>
                    <a:pt x="728700" y="362419"/>
                  </a:lnTo>
                  <a:lnTo>
                    <a:pt x="729996" y="369036"/>
                  </a:lnTo>
                  <a:lnTo>
                    <a:pt x="733856" y="374865"/>
                  </a:lnTo>
                  <a:lnTo>
                    <a:pt x="737298" y="378294"/>
                  </a:lnTo>
                  <a:lnTo>
                    <a:pt x="741794" y="380022"/>
                  </a:lnTo>
                  <a:lnTo>
                    <a:pt x="746302" y="380022"/>
                  </a:lnTo>
                  <a:lnTo>
                    <a:pt x="750798" y="380022"/>
                  </a:lnTo>
                  <a:lnTo>
                    <a:pt x="755307" y="378294"/>
                  </a:lnTo>
                  <a:lnTo>
                    <a:pt x="776554" y="357060"/>
                  </a:lnTo>
                  <a:lnTo>
                    <a:pt x="781126" y="361162"/>
                  </a:lnTo>
                  <a:lnTo>
                    <a:pt x="800011" y="392341"/>
                  </a:lnTo>
                  <a:lnTo>
                    <a:pt x="802843" y="399135"/>
                  </a:lnTo>
                  <a:lnTo>
                    <a:pt x="802132" y="406565"/>
                  </a:lnTo>
                  <a:lnTo>
                    <a:pt x="793978" y="418846"/>
                  </a:lnTo>
                  <a:lnTo>
                    <a:pt x="787412" y="422363"/>
                  </a:lnTo>
                  <a:lnTo>
                    <a:pt x="553440" y="422363"/>
                  </a:lnTo>
                  <a:lnTo>
                    <a:pt x="545566" y="430250"/>
                  </a:lnTo>
                  <a:lnTo>
                    <a:pt x="545566" y="449681"/>
                  </a:lnTo>
                  <a:lnTo>
                    <a:pt x="553440" y="457568"/>
                  </a:lnTo>
                  <a:lnTo>
                    <a:pt x="780072" y="457568"/>
                  </a:lnTo>
                  <a:lnTo>
                    <a:pt x="794004" y="455828"/>
                  </a:lnTo>
                  <a:lnTo>
                    <a:pt x="806894" y="450837"/>
                  </a:lnTo>
                  <a:lnTo>
                    <a:pt x="818184" y="442861"/>
                  </a:lnTo>
                  <a:lnTo>
                    <a:pt x="827354" y="432206"/>
                  </a:lnTo>
                  <a:lnTo>
                    <a:pt x="833640" y="419620"/>
                  </a:lnTo>
                  <a:lnTo>
                    <a:pt x="836637" y="406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62024" y="1589543"/>
            <a:ext cx="1780539" cy="1780539"/>
            <a:chOff x="9162024" y="1589543"/>
            <a:chExt cx="1780539" cy="1780539"/>
          </a:xfrm>
        </p:grpSpPr>
        <p:sp>
          <p:nvSpPr>
            <p:cNvPr id="14" name="object 14"/>
            <p:cNvSpPr/>
            <p:nvPr/>
          </p:nvSpPr>
          <p:spPr>
            <a:xfrm>
              <a:off x="916202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08096" y="2212841"/>
              <a:ext cx="1092835" cy="534035"/>
            </a:xfrm>
            <a:custGeom>
              <a:avLst/>
              <a:gdLst/>
              <a:ahLst/>
              <a:cxnLst/>
              <a:rect l="l" t="t" r="r" b="b"/>
              <a:pathLst>
                <a:path w="1092834" h="534035">
                  <a:moveTo>
                    <a:pt x="172364" y="168808"/>
                  </a:moveTo>
                  <a:lnTo>
                    <a:pt x="170586" y="167030"/>
                  </a:lnTo>
                  <a:lnTo>
                    <a:pt x="139344" y="167030"/>
                  </a:lnTo>
                  <a:lnTo>
                    <a:pt x="137566" y="168808"/>
                  </a:lnTo>
                  <a:lnTo>
                    <a:pt x="137566" y="205549"/>
                  </a:lnTo>
                  <a:lnTo>
                    <a:pt x="139344" y="207340"/>
                  </a:lnTo>
                  <a:lnTo>
                    <a:pt x="141554" y="207340"/>
                  </a:lnTo>
                  <a:lnTo>
                    <a:pt x="170586" y="207340"/>
                  </a:lnTo>
                  <a:lnTo>
                    <a:pt x="172364" y="205549"/>
                  </a:lnTo>
                  <a:lnTo>
                    <a:pt x="172364" y="168808"/>
                  </a:lnTo>
                  <a:close/>
                </a:path>
                <a:path w="1092834" h="534035">
                  <a:moveTo>
                    <a:pt x="221538" y="168808"/>
                  </a:moveTo>
                  <a:lnTo>
                    <a:pt x="219760" y="167030"/>
                  </a:lnTo>
                  <a:lnTo>
                    <a:pt x="188518" y="167030"/>
                  </a:lnTo>
                  <a:lnTo>
                    <a:pt x="186740" y="168808"/>
                  </a:lnTo>
                  <a:lnTo>
                    <a:pt x="186740" y="205549"/>
                  </a:lnTo>
                  <a:lnTo>
                    <a:pt x="188518" y="207340"/>
                  </a:lnTo>
                  <a:lnTo>
                    <a:pt x="190728" y="207340"/>
                  </a:lnTo>
                  <a:lnTo>
                    <a:pt x="219760" y="207340"/>
                  </a:lnTo>
                  <a:lnTo>
                    <a:pt x="221538" y="205549"/>
                  </a:lnTo>
                  <a:lnTo>
                    <a:pt x="221538" y="168808"/>
                  </a:lnTo>
                  <a:close/>
                </a:path>
                <a:path w="1092834" h="534035">
                  <a:moveTo>
                    <a:pt x="355955" y="506476"/>
                  </a:moveTo>
                  <a:lnTo>
                    <a:pt x="348145" y="498665"/>
                  </a:lnTo>
                  <a:lnTo>
                    <a:pt x="338556" y="498665"/>
                  </a:lnTo>
                  <a:lnTo>
                    <a:pt x="155981" y="498665"/>
                  </a:lnTo>
                  <a:lnTo>
                    <a:pt x="148170" y="506476"/>
                  </a:lnTo>
                  <a:lnTo>
                    <a:pt x="148170" y="525665"/>
                  </a:lnTo>
                  <a:lnTo>
                    <a:pt x="155981" y="533476"/>
                  </a:lnTo>
                  <a:lnTo>
                    <a:pt x="348145" y="533476"/>
                  </a:lnTo>
                  <a:lnTo>
                    <a:pt x="355955" y="525665"/>
                  </a:lnTo>
                  <a:lnTo>
                    <a:pt x="355955" y="506476"/>
                  </a:lnTo>
                  <a:close/>
                </a:path>
                <a:path w="1092834" h="534035">
                  <a:moveTo>
                    <a:pt x="471055" y="506476"/>
                  </a:moveTo>
                  <a:lnTo>
                    <a:pt x="463245" y="498665"/>
                  </a:lnTo>
                  <a:lnTo>
                    <a:pt x="453656" y="498665"/>
                  </a:lnTo>
                  <a:lnTo>
                    <a:pt x="392137" y="498665"/>
                  </a:lnTo>
                  <a:lnTo>
                    <a:pt x="384327" y="506476"/>
                  </a:lnTo>
                  <a:lnTo>
                    <a:pt x="384327" y="525665"/>
                  </a:lnTo>
                  <a:lnTo>
                    <a:pt x="392137" y="533476"/>
                  </a:lnTo>
                  <a:lnTo>
                    <a:pt x="463245" y="533476"/>
                  </a:lnTo>
                  <a:lnTo>
                    <a:pt x="471055" y="525665"/>
                  </a:lnTo>
                  <a:lnTo>
                    <a:pt x="471055" y="506476"/>
                  </a:lnTo>
                  <a:close/>
                </a:path>
                <a:path w="1092834" h="534035">
                  <a:moveTo>
                    <a:pt x="811136" y="506476"/>
                  </a:moveTo>
                  <a:lnTo>
                    <a:pt x="803325" y="498665"/>
                  </a:lnTo>
                  <a:lnTo>
                    <a:pt x="793724" y="498665"/>
                  </a:lnTo>
                  <a:lnTo>
                    <a:pt x="502246" y="498665"/>
                  </a:lnTo>
                  <a:lnTo>
                    <a:pt x="494436" y="506476"/>
                  </a:lnTo>
                  <a:lnTo>
                    <a:pt x="494436" y="525665"/>
                  </a:lnTo>
                  <a:lnTo>
                    <a:pt x="502246" y="533476"/>
                  </a:lnTo>
                  <a:lnTo>
                    <a:pt x="803325" y="533476"/>
                  </a:lnTo>
                  <a:lnTo>
                    <a:pt x="811136" y="525665"/>
                  </a:lnTo>
                  <a:lnTo>
                    <a:pt x="811136" y="506476"/>
                  </a:lnTo>
                  <a:close/>
                </a:path>
                <a:path w="1092834" h="534035">
                  <a:moveTo>
                    <a:pt x="923442" y="506476"/>
                  </a:moveTo>
                  <a:lnTo>
                    <a:pt x="915631" y="498665"/>
                  </a:lnTo>
                  <a:lnTo>
                    <a:pt x="906030" y="498665"/>
                  </a:lnTo>
                  <a:lnTo>
                    <a:pt x="845299" y="498665"/>
                  </a:lnTo>
                  <a:lnTo>
                    <a:pt x="837501" y="506476"/>
                  </a:lnTo>
                  <a:lnTo>
                    <a:pt x="837501" y="525665"/>
                  </a:lnTo>
                  <a:lnTo>
                    <a:pt x="845299" y="533476"/>
                  </a:lnTo>
                  <a:lnTo>
                    <a:pt x="915631" y="533476"/>
                  </a:lnTo>
                  <a:lnTo>
                    <a:pt x="923442" y="525665"/>
                  </a:lnTo>
                  <a:lnTo>
                    <a:pt x="923442" y="506476"/>
                  </a:lnTo>
                  <a:close/>
                </a:path>
                <a:path w="1092834" h="534035">
                  <a:moveTo>
                    <a:pt x="983703" y="353110"/>
                  </a:moveTo>
                  <a:lnTo>
                    <a:pt x="975893" y="345300"/>
                  </a:lnTo>
                  <a:lnTo>
                    <a:pt x="956703" y="345300"/>
                  </a:lnTo>
                  <a:lnTo>
                    <a:pt x="948893" y="353110"/>
                  </a:lnTo>
                  <a:lnTo>
                    <a:pt x="948893" y="372770"/>
                  </a:lnTo>
                  <a:lnTo>
                    <a:pt x="956703" y="380580"/>
                  </a:lnTo>
                  <a:lnTo>
                    <a:pt x="975893" y="380580"/>
                  </a:lnTo>
                  <a:lnTo>
                    <a:pt x="983703" y="372770"/>
                  </a:lnTo>
                  <a:lnTo>
                    <a:pt x="983703" y="362712"/>
                  </a:lnTo>
                  <a:lnTo>
                    <a:pt x="983703" y="353110"/>
                  </a:lnTo>
                  <a:close/>
                </a:path>
                <a:path w="1092834" h="534035">
                  <a:moveTo>
                    <a:pt x="1092466" y="308267"/>
                  </a:moveTo>
                  <a:lnTo>
                    <a:pt x="1091120" y="305549"/>
                  </a:lnTo>
                  <a:lnTo>
                    <a:pt x="1089736" y="304685"/>
                  </a:lnTo>
                  <a:lnTo>
                    <a:pt x="1041781" y="304685"/>
                  </a:lnTo>
                  <a:lnTo>
                    <a:pt x="1041781" y="304495"/>
                  </a:lnTo>
                  <a:lnTo>
                    <a:pt x="1041781" y="275196"/>
                  </a:lnTo>
                  <a:lnTo>
                    <a:pt x="1041781" y="242163"/>
                  </a:lnTo>
                  <a:lnTo>
                    <a:pt x="1039990" y="240385"/>
                  </a:lnTo>
                  <a:lnTo>
                    <a:pt x="1025563" y="240385"/>
                  </a:lnTo>
                  <a:lnTo>
                    <a:pt x="1025563" y="339496"/>
                  </a:lnTo>
                  <a:lnTo>
                    <a:pt x="986370" y="390080"/>
                  </a:lnTo>
                  <a:lnTo>
                    <a:pt x="982395" y="395185"/>
                  </a:lnTo>
                  <a:lnTo>
                    <a:pt x="972591" y="407581"/>
                  </a:lnTo>
                  <a:lnTo>
                    <a:pt x="968565" y="413664"/>
                  </a:lnTo>
                  <a:lnTo>
                    <a:pt x="965936" y="420179"/>
                  </a:lnTo>
                  <a:lnTo>
                    <a:pt x="964730" y="427037"/>
                  </a:lnTo>
                  <a:lnTo>
                    <a:pt x="964971" y="434136"/>
                  </a:lnTo>
                  <a:lnTo>
                    <a:pt x="965136" y="435381"/>
                  </a:lnTo>
                  <a:lnTo>
                    <a:pt x="965377" y="436638"/>
                  </a:lnTo>
                  <a:lnTo>
                    <a:pt x="965695" y="437896"/>
                  </a:lnTo>
                  <a:lnTo>
                    <a:pt x="212166" y="437896"/>
                  </a:lnTo>
                  <a:lnTo>
                    <a:pt x="60655" y="390080"/>
                  </a:lnTo>
                  <a:lnTo>
                    <a:pt x="60655" y="360108"/>
                  </a:lnTo>
                  <a:lnTo>
                    <a:pt x="235356" y="360108"/>
                  </a:lnTo>
                  <a:lnTo>
                    <a:pt x="276352" y="389813"/>
                  </a:lnTo>
                  <a:lnTo>
                    <a:pt x="277177" y="390080"/>
                  </a:lnTo>
                  <a:lnTo>
                    <a:pt x="673950" y="390080"/>
                  </a:lnTo>
                  <a:lnTo>
                    <a:pt x="674941" y="389686"/>
                  </a:lnTo>
                  <a:lnTo>
                    <a:pt x="705764" y="360108"/>
                  </a:lnTo>
                  <a:lnTo>
                    <a:pt x="710806" y="355269"/>
                  </a:lnTo>
                  <a:lnTo>
                    <a:pt x="727252" y="339496"/>
                  </a:lnTo>
                  <a:lnTo>
                    <a:pt x="1025563" y="339496"/>
                  </a:lnTo>
                  <a:lnTo>
                    <a:pt x="1025563" y="240385"/>
                  </a:lnTo>
                  <a:lnTo>
                    <a:pt x="1006957" y="240385"/>
                  </a:lnTo>
                  <a:lnTo>
                    <a:pt x="1006957" y="275196"/>
                  </a:lnTo>
                  <a:lnTo>
                    <a:pt x="1006957" y="304495"/>
                  </a:lnTo>
                  <a:lnTo>
                    <a:pt x="884656" y="304495"/>
                  </a:lnTo>
                  <a:lnTo>
                    <a:pt x="884656" y="275196"/>
                  </a:lnTo>
                  <a:lnTo>
                    <a:pt x="1006957" y="275196"/>
                  </a:lnTo>
                  <a:lnTo>
                    <a:pt x="1006957" y="240385"/>
                  </a:lnTo>
                  <a:lnTo>
                    <a:pt x="883742" y="240385"/>
                  </a:lnTo>
                  <a:lnTo>
                    <a:pt x="883742" y="211086"/>
                  </a:lnTo>
                  <a:lnTo>
                    <a:pt x="883742" y="178054"/>
                  </a:lnTo>
                  <a:lnTo>
                    <a:pt x="881964" y="176276"/>
                  </a:lnTo>
                  <a:lnTo>
                    <a:pt x="848944" y="176276"/>
                  </a:lnTo>
                  <a:lnTo>
                    <a:pt x="848944" y="211086"/>
                  </a:lnTo>
                  <a:lnTo>
                    <a:pt x="848944" y="240385"/>
                  </a:lnTo>
                  <a:lnTo>
                    <a:pt x="848931" y="275196"/>
                  </a:lnTo>
                  <a:lnTo>
                    <a:pt x="848931" y="304495"/>
                  </a:lnTo>
                  <a:lnTo>
                    <a:pt x="726630" y="304495"/>
                  </a:lnTo>
                  <a:lnTo>
                    <a:pt x="726630" y="275196"/>
                  </a:lnTo>
                  <a:lnTo>
                    <a:pt x="848931" y="275196"/>
                  </a:lnTo>
                  <a:lnTo>
                    <a:pt x="848931" y="240385"/>
                  </a:lnTo>
                  <a:lnTo>
                    <a:pt x="726630" y="240385"/>
                  </a:lnTo>
                  <a:lnTo>
                    <a:pt x="726630" y="211086"/>
                  </a:lnTo>
                  <a:lnTo>
                    <a:pt x="848944" y="211086"/>
                  </a:lnTo>
                  <a:lnTo>
                    <a:pt x="848944" y="176276"/>
                  </a:lnTo>
                  <a:lnTo>
                    <a:pt x="691819" y="176276"/>
                  </a:lnTo>
                  <a:lnTo>
                    <a:pt x="691819" y="211086"/>
                  </a:lnTo>
                  <a:lnTo>
                    <a:pt x="691819" y="240385"/>
                  </a:lnTo>
                  <a:lnTo>
                    <a:pt x="691819" y="275196"/>
                  </a:lnTo>
                  <a:lnTo>
                    <a:pt x="691819" y="304495"/>
                  </a:lnTo>
                  <a:lnTo>
                    <a:pt x="677164" y="304495"/>
                  </a:lnTo>
                  <a:lnTo>
                    <a:pt x="677164" y="339305"/>
                  </a:lnTo>
                  <a:lnTo>
                    <a:pt x="660527" y="355269"/>
                  </a:lnTo>
                  <a:lnTo>
                    <a:pt x="570420" y="355269"/>
                  </a:lnTo>
                  <a:lnTo>
                    <a:pt x="570420" y="339305"/>
                  </a:lnTo>
                  <a:lnTo>
                    <a:pt x="677164" y="339305"/>
                  </a:lnTo>
                  <a:lnTo>
                    <a:pt x="677164" y="304495"/>
                  </a:lnTo>
                  <a:lnTo>
                    <a:pt x="569506" y="304495"/>
                  </a:lnTo>
                  <a:lnTo>
                    <a:pt x="569506" y="275196"/>
                  </a:lnTo>
                  <a:lnTo>
                    <a:pt x="691819" y="275196"/>
                  </a:lnTo>
                  <a:lnTo>
                    <a:pt x="691819" y="240385"/>
                  </a:lnTo>
                  <a:lnTo>
                    <a:pt x="569506" y="240385"/>
                  </a:lnTo>
                  <a:lnTo>
                    <a:pt x="569506" y="211086"/>
                  </a:lnTo>
                  <a:lnTo>
                    <a:pt x="691819" y="211086"/>
                  </a:lnTo>
                  <a:lnTo>
                    <a:pt x="691819" y="176276"/>
                  </a:lnTo>
                  <a:lnTo>
                    <a:pt x="536486" y="176276"/>
                  </a:lnTo>
                  <a:lnTo>
                    <a:pt x="534695" y="178054"/>
                  </a:lnTo>
                  <a:lnTo>
                    <a:pt x="534695" y="240385"/>
                  </a:lnTo>
                  <a:lnTo>
                    <a:pt x="534695" y="275196"/>
                  </a:lnTo>
                  <a:lnTo>
                    <a:pt x="534695" y="304495"/>
                  </a:lnTo>
                  <a:lnTo>
                    <a:pt x="534695" y="339305"/>
                  </a:lnTo>
                  <a:lnTo>
                    <a:pt x="534695" y="355269"/>
                  </a:lnTo>
                  <a:lnTo>
                    <a:pt x="412394" y="355269"/>
                  </a:lnTo>
                  <a:lnTo>
                    <a:pt x="412394" y="339305"/>
                  </a:lnTo>
                  <a:lnTo>
                    <a:pt x="534695" y="339305"/>
                  </a:lnTo>
                  <a:lnTo>
                    <a:pt x="534695" y="304495"/>
                  </a:lnTo>
                  <a:lnTo>
                    <a:pt x="412394" y="304495"/>
                  </a:lnTo>
                  <a:lnTo>
                    <a:pt x="412394" y="275196"/>
                  </a:lnTo>
                  <a:lnTo>
                    <a:pt x="534695" y="275196"/>
                  </a:lnTo>
                  <a:lnTo>
                    <a:pt x="534695" y="240385"/>
                  </a:lnTo>
                  <a:lnTo>
                    <a:pt x="475996" y="240385"/>
                  </a:lnTo>
                  <a:lnTo>
                    <a:pt x="475996" y="145097"/>
                  </a:lnTo>
                  <a:lnTo>
                    <a:pt x="608444" y="145097"/>
                  </a:lnTo>
                  <a:lnTo>
                    <a:pt x="616242" y="137287"/>
                  </a:lnTo>
                  <a:lnTo>
                    <a:pt x="616242" y="118097"/>
                  </a:lnTo>
                  <a:lnTo>
                    <a:pt x="608431" y="110286"/>
                  </a:lnTo>
                  <a:lnTo>
                    <a:pt x="475996" y="110286"/>
                  </a:lnTo>
                  <a:lnTo>
                    <a:pt x="475996" y="92684"/>
                  </a:lnTo>
                  <a:lnTo>
                    <a:pt x="468185" y="84874"/>
                  </a:lnTo>
                  <a:lnTo>
                    <a:pt x="449008" y="84874"/>
                  </a:lnTo>
                  <a:lnTo>
                    <a:pt x="441198" y="92684"/>
                  </a:lnTo>
                  <a:lnTo>
                    <a:pt x="441198" y="110299"/>
                  </a:lnTo>
                  <a:lnTo>
                    <a:pt x="431787" y="110515"/>
                  </a:lnTo>
                  <a:lnTo>
                    <a:pt x="424192" y="118237"/>
                  </a:lnTo>
                  <a:lnTo>
                    <a:pt x="424192" y="137160"/>
                  </a:lnTo>
                  <a:lnTo>
                    <a:pt x="431787" y="144881"/>
                  </a:lnTo>
                  <a:lnTo>
                    <a:pt x="441198" y="145097"/>
                  </a:lnTo>
                  <a:lnTo>
                    <a:pt x="441198" y="240385"/>
                  </a:lnTo>
                  <a:lnTo>
                    <a:pt x="379374" y="240385"/>
                  </a:lnTo>
                  <a:lnTo>
                    <a:pt x="377583" y="242163"/>
                  </a:lnTo>
                  <a:lnTo>
                    <a:pt x="377583" y="355269"/>
                  </a:lnTo>
                  <a:lnTo>
                    <a:pt x="288213" y="355269"/>
                  </a:lnTo>
                  <a:lnTo>
                    <a:pt x="288213" y="330200"/>
                  </a:lnTo>
                  <a:lnTo>
                    <a:pt x="288213" y="212813"/>
                  </a:lnTo>
                  <a:lnTo>
                    <a:pt x="329895" y="195326"/>
                  </a:lnTo>
                  <a:lnTo>
                    <a:pt x="330860" y="193878"/>
                  </a:lnTo>
                  <a:lnTo>
                    <a:pt x="330860" y="145478"/>
                  </a:lnTo>
                  <a:lnTo>
                    <a:pt x="330860" y="112458"/>
                  </a:lnTo>
                  <a:lnTo>
                    <a:pt x="329069" y="110667"/>
                  </a:lnTo>
                  <a:lnTo>
                    <a:pt x="296049" y="110667"/>
                  </a:lnTo>
                  <a:lnTo>
                    <a:pt x="296049" y="145478"/>
                  </a:lnTo>
                  <a:lnTo>
                    <a:pt x="296049" y="171767"/>
                  </a:lnTo>
                  <a:lnTo>
                    <a:pt x="254368" y="189255"/>
                  </a:lnTo>
                  <a:lnTo>
                    <a:pt x="253403" y="190715"/>
                  </a:lnTo>
                  <a:lnTo>
                    <a:pt x="253403" y="330200"/>
                  </a:lnTo>
                  <a:lnTo>
                    <a:pt x="247002" y="325551"/>
                  </a:lnTo>
                  <a:lnTo>
                    <a:pt x="246176" y="325297"/>
                  </a:lnTo>
                  <a:lnTo>
                    <a:pt x="124117" y="325297"/>
                  </a:lnTo>
                  <a:lnTo>
                    <a:pt x="124117" y="195745"/>
                  </a:lnTo>
                  <a:lnTo>
                    <a:pt x="123812" y="194881"/>
                  </a:lnTo>
                  <a:lnTo>
                    <a:pt x="110197" y="177368"/>
                  </a:lnTo>
                  <a:lnTo>
                    <a:pt x="110197" y="145478"/>
                  </a:lnTo>
                  <a:lnTo>
                    <a:pt x="296049" y="145478"/>
                  </a:lnTo>
                  <a:lnTo>
                    <a:pt x="296049" y="110667"/>
                  </a:lnTo>
                  <a:lnTo>
                    <a:pt x="162026" y="110667"/>
                  </a:lnTo>
                  <a:lnTo>
                    <a:pt x="162026" y="7797"/>
                  </a:lnTo>
                  <a:lnTo>
                    <a:pt x="154216" y="0"/>
                  </a:lnTo>
                  <a:lnTo>
                    <a:pt x="135026" y="0"/>
                  </a:lnTo>
                  <a:lnTo>
                    <a:pt x="127215" y="7797"/>
                  </a:lnTo>
                  <a:lnTo>
                    <a:pt x="127215" y="110667"/>
                  </a:lnTo>
                  <a:lnTo>
                    <a:pt x="77177" y="110667"/>
                  </a:lnTo>
                  <a:lnTo>
                    <a:pt x="75387" y="112458"/>
                  </a:lnTo>
                  <a:lnTo>
                    <a:pt x="75387" y="188836"/>
                  </a:lnTo>
                  <a:lnTo>
                    <a:pt x="75679" y="189699"/>
                  </a:lnTo>
                  <a:lnTo>
                    <a:pt x="89306" y="207213"/>
                  </a:lnTo>
                  <a:lnTo>
                    <a:pt x="89306" y="325297"/>
                  </a:lnTo>
                  <a:lnTo>
                    <a:pt x="27635" y="325297"/>
                  </a:lnTo>
                  <a:lnTo>
                    <a:pt x="25844" y="327075"/>
                  </a:lnTo>
                  <a:lnTo>
                    <a:pt x="25844" y="414426"/>
                  </a:lnTo>
                  <a:lnTo>
                    <a:pt x="26974" y="415963"/>
                  </a:lnTo>
                  <a:lnTo>
                    <a:pt x="96494" y="437896"/>
                  </a:lnTo>
                  <a:lnTo>
                    <a:pt x="7810" y="437896"/>
                  </a:lnTo>
                  <a:lnTo>
                    <a:pt x="0" y="445706"/>
                  </a:lnTo>
                  <a:lnTo>
                    <a:pt x="0" y="464896"/>
                  </a:lnTo>
                  <a:lnTo>
                    <a:pt x="7810" y="472706"/>
                  </a:lnTo>
                  <a:lnTo>
                    <a:pt x="1049883" y="472706"/>
                  </a:lnTo>
                  <a:lnTo>
                    <a:pt x="1057694" y="464896"/>
                  </a:lnTo>
                  <a:lnTo>
                    <a:pt x="1057694" y="445706"/>
                  </a:lnTo>
                  <a:lnTo>
                    <a:pt x="1049883" y="437896"/>
                  </a:lnTo>
                  <a:lnTo>
                    <a:pt x="1005395" y="437896"/>
                  </a:lnTo>
                  <a:lnTo>
                    <a:pt x="1001801" y="434340"/>
                  </a:lnTo>
                  <a:lnTo>
                    <a:pt x="999680" y="430961"/>
                  </a:lnTo>
                  <a:lnTo>
                    <a:pt x="999680" y="429450"/>
                  </a:lnTo>
                  <a:lnTo>
                    <a:pt x="1017409" y="406895"/>
                  </a:lnTo>
                  <a:lnTo>
                    <a:pt x="1030757" y="389686"/>
                  </a:lnTo>
                  <a:lnTo>
                    <a:pt x="1069530" y="339496"/>
                  </a:lnTo>
                  <a:lnTo>
                    <a:pt x="1069670" y="339305"/>
                  </a:lnTo>
                  <a:lnTo>
                    <a:pt x="1092301" y="309892"/>
                  </a:lnTo>
                  <a:lnTo>
                    <a:pt x="1092466" y="308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078135" y="1589543"/>
            <a:ext cx="1780539" cy="1780539"/>
            <a:chOff x="13078135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1307813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38733" y="2208688"/>
              <a:ext cx="910590" cy="523240"/>
            </a:xfrm>
            <a:custGeom>
              <a:avLst/>
              <a:gdLst/>
              <a:ahLst/>
              <a:cxnLst/>
              <a:rect l="l" t="t" r="r" b="b"/>
              <a:pathLst>
                <a:path w="910590" h="523239">
                  <a:moveTo>
                    <a:pt x="163487" y="440702"/>
                  </a:moveTo>
                  <a:lnTo>
                    <a:pt x="161886" y="432828"/>
                  </a:lnTo>
                  <a:lnTo>
                    <a:pt x="157543" y="426389"/>
                  </a:lnTo>
                  <a:lnTo>
                    <a:pt x="151104" y="422046"/>
                  </a:lnTo>
                  <a:lnTo>
                    <a:pt x="143230" y="420458"/>
                  </a:lnTo>
                  <a:lnTo>
                    <a:pt x="85534" y="420458"/>
                  </a:lnTo>
                  <a:lnTo>
                    <a:pt x="77660" y="422046"/>
                  </a:lnTo>
                  <a:lnTo>
                    <a:pt x="71221" y="426389"/>
                  </a:lnTo>
                  <a:lnTo>
                    <a:pt x="66865" y="432828"/>
                  </a:lnTo>
                  <a:lnTo>
                    <a:pt x="65278" y="440702"/>
                  </a:lnTo>
                  <a:lnTo>
                    <a:pt x="66865" y="448576"/>
                  </a:lnTo>
                  <a:lnTo>
                    <a:pt x="71221" y="455015"/>
                  </a:lnTo>
                  <a:lnTo>
                    <a:pt x="77660" y="459371"/>
                  </a:lnTo>
                  <a:lnTo>
                    <a:pt x="85534" y="460959"/>
                  </a:lnTo>
                  <a:lnTo>
                    <a:pt x="143230" y="460959"/>
                  </a:lnTo>
                  <a:lnTo>
                    <a:pt x="151104" y="459371"/>
                  </a:lnTo>
                  <a:lnTo>
                    <a:pt x="157543" y="455015"/>
                  </a:lnTo>
                  <a:lnTo>
                    <a:pt x="161886" y="448576"/>
                  </a:lnTo>
                  <a:lnTo>
                    <a:pt x="163487" y="440702"/>
                  </a:lnTo>
                  <a:close/>
                </a:path>
                <a:path w="910590" h="523239">
                  <a:moveTo>
                    <a:pt x="632206" y="440702"/>
                  </a:moveTo>
                  <a:lnTo>
                    <a:pt x="630618" y="432828"/>
                  </a:lnTo>
                  <a:lnTo>
                    <a:pt x="626275" y="426389"/>
                  </a:lnTo>
                  <a:lnTo>
                    <a:pt x="619848" y="422046"/>
                  </a:lnTo>
                  <a:lnTo>
                    <a:pt x="611974" y="420458"/>
                  </a:lnTo>
                  <a:lnTo>
                    <a:pt x="345478" y="420458"/>
                  </a:lnTo>
                  <a:lnTo>
                    <a:pt x="337604" y="422046"/>
                  </a:lnTo>
                  <a:lnTo>
                    <a:pt x="331165" y="426389"/>
                  </a:lnTo>
                  <a:lnTo>
                    <a:pt x="326821" y="432828"/>
                  </a:lnTo>
                  <a:lnTo>
                    <a:pt x="325221" y="440702"/>
                  </a:lnTo>
                  <a:lnTo>
                    <a:pt x="326821" y="448576"/>
                  </a:lnTo>
                  <a:lnTo>
                    <a:pt x="331165" y="455015"/>
                  </a:lnTo>
                  <a:lnTo>
                    <a:pt x="337604" y="459371"/>
                  </a:lnTo>
                  <a:lnTo>
                    <a:pt x="345478" y="460959"/>
                  </a:lnTo>
                  <a:lnTo>
                    <a:pt x="611974" y="460959"/>
                  </a:lnTo>
                  <a:lnTo>
                    <a:pt x="619848" y="459371"/>
                  </a:lnTo>
                  <a:lnTo>
                    <a:pt x="626275" y="455015"/>
                  </a:lnTo>
                  <a:lnTo>
                    <a:pt x="630618" y="448576"/>
                  </a:lnTo>
                  <a:lnTo>
                    <a:pt x="632206" y="440702"/>
                  </a:lnTo>
                  <a:close/>
                </a:path>
                <a:path w="910590" h="523239">
                  <a:moveTo>
                    <a:pt x="632206" y="20243"/>
                  </a:moveTo>
                  <a:lnTo>
                    <a:pt x="630618" y="12369"/>
                  </a:lnTo>
                  <a:lnTo>
                    <a:pt x="626275" y="5943"/>
                  </a:lnTo>
                  <a:lnTo>
                    <a:pt x="619848" y="1600"/>
                  </a:lnTo>
                  <a:lnTo>
                    <a:pt x="611974" y="0"/>
                  </a:lnTo>
                  <a:lnTo>
                    <a:pt x="591705" y="0"/>
                  </a:lnTo>
                  <a:lnTo>
                    <a:pt x="591705" y="40500"/>
                  </a:lnTo>
                  <a:lnTo>
                    <a:pt x="591705" y="344208"/>
                  </a:lnTo>
                  <a:lnTo>
                    <a:pt x="40500" y="344208"/>
                  </a:lnTo>
                  <a:lnTo>
                    <a:pt x="40500" y="40500"/>
                  </a:lnTo>
                  <a:lnTo>
                    <a:pt x="591705" y="40500"/>
                  </a:lnTo>
                  <a:lnTo>
                    <a:pt x="591705" y="0"/>
                  </a:lnTo>
                  <a:lnTo>
                    <a:pt x="20256" y="0"/>
                  </a:lnTo>
                  <a:lnTo>
                    <a:pt x="12382" y="1600"/>
                  </a:lnTo>
                  <a:lnTo>
                    <a:pt x="5943" y="5943"/>
                  </a:lnTo>
                  <a:lnTo>
                    <a:pt x="1600" y="12369"/>
                  </a:lnTo>
                  <a:lnTo>
                    <a:pt x="0" y="20243"/>
                  </a:lnTo>
                  <a:lnTo>
                    <a:pt x="0" y="364464"/>
                  </a:lnTo>
                  <a:lnTo>
                    <a:pt x="1600" y="372338"/>
                  </a:lnTo>
                  <a:lnTo>
                    <a:pt x="5943" y="378777"/>
                  </a:lnTo>
                  <a:lnTo>
                    <a:pt x="12382" y="383120"/>
                  </a:lnTo>
                  <a:lnTo>
                    <a:pt x="20256" y="384708"/>
                  </a:lnTo>
                  <a:lnTo>
                    <a:pt x="247294" y="384708"/>
                  </a:lnTo>
                  <a:lnTo>
                    <a:pt x="223723" y="392480"/>
                  </a:lnTo>
                  <a:lnTo>
                    <a:pt x="204749" y="407644"/>
                  </a:lnTo>
                  <a:lnTo>
                    <a:pt x="192100" y="428485"/>
                  </a:lnTo>
                  <a:lnTo>
                    <a:pt x="187490" y="453301"/>
                  </a:lnTo>
                  <a:lnTo>
                    <a:pt x="192951" y="480263"/>
                  </a:lnTo>
                  <a:lnTo>
                    <a:pt x="207822" y="502297"/>
                  </a:lnTo>
                  <a:lnTo>
                    <a:pt x="229870" y="517169"/>
                  </a:lnTo>
                  <a:lnTo>
                    <a:pt x="256819" y="522630"/>
                  </a:lnTo>
                  <a:lnTo>
                    <a:pt x="283768" y="517169"/>
                  </a:lnTo>
                  <a:lnTo>
                    <a:pt x="305816" y="502297"/>
                  </a:lnTo>
                  <a:lnTo>
                    <a:pt x="319417" y="482117"/>
                  </a:lnTo>
                  <a:lnTo>
                    <a:pt x="320675" y="480263"/>
                  </a:lnTo>
                  <a:lnTo>
                    <a:pt x="326136" y="453301"/>
                  </a:lnTo>
                  <a:lnTo>
                    <a:pt x="321538" y="428485"/>
                  </a:lnTo>
                  <a:lnTo>
                    <a:pt x="319112" y="424484"/>
                  </a:lnTo>
                  <a:lnTo>
                    <a:pt x="308889" y="407644"/>
                  </a:lnTo>
                  <a:lnTo>
                    <a:pt x="289915" y="392480"/>
                  </a:lnTo>
                  <a:lnTo>
                    <a:pt x="285623" y="391071"/>
                  </a:lnTo>
                  <a:lnTo>
                    <a:pt x="285623" y="453301"/>
                  </a:lnTo>
                  <a:lnTo>
                    <a:pt x="283362" y="464515"/>
                  </a:lnTo>
                  <a:lnTo>
                    <a:pt x="277177" y="473671"/>
                  </a:lnTo>
                  <a:lnTo>
                    <a:pt x="268020" y="479856"/>
                  </a:lnTo>
                  <a:lnTo>
                    <a:pt x="256819" y="482117"/>
                  </a:lnTo>
                  <a:lnTo>
                    <a:pt x="245605" y="479856"/>
                  </a:lnTo>
                  <a:lnTo>
                    <a:pt x="236448" y="473671"/>
                  </a:lnTo>
                  <a:lnTo>
                    <a:pt x="230263" y="464515"/>
                  </a:lnTo>
                  <a:lnTo>
                    <a:pt x="227990" y="453301"/>
                  </a:lnTo>
                  <a:lnTo>
                    <a:pt x="230263" y="442087"/>
                  </a:lnTo>
                  <a:lnTo>
                    <a:pt x="236448" y="432930"/>
                  </a:lnTo>
                  <a:lnTo>
                    <a:pt x="245605" y="426745"/>
                  </a:lnTo>
                  <a:lnTo>
                    <a:pt x="256819" y="424484"/>
                  </a:lnTo>
                  <a:lnTo>
                    <a:pt x="268020" y="426745"/>
                  </a:lnTo>
                  <a:lnTo>
                    <a:pt x="277177" y="432930"/>
                  </a:lnTo>
                  <a:lnTo>
                    <a:pt x="283362" y="442087"/>
                  </a:lnTo>
                  <a:lnTo>
                    <a:pt x="285623" y="453301"/>
                  </a:lnTo>
                  <a:lnTo>
                    <a:pt x="285623" y="391071"/>
                  </a:lnTo>
                  <a:lnTo>
                    <a:pt x="266331" y="384708"/>
                  </a:lnTo>
                  <a:lnTo>
                    <a:pt x="611974" y="384708"/>
                  </a:lnTo>
                  <a:lnTo>
                    <a:pt x="619848" y="383120"/>
                  </a:lnTo>
                  <a:lnTo>
                    <a:pt x="626275" y="378777"/>
                  </a:lnTo>
                  <a:lnTo>
                    <a:pt x="630618" y="372338"/>
                  </a:lnTo>
                  <a:lnTo>
                    <a:pt x="632206" y="364464"/>
                  </a:lnTo>
                  <a:lnTo>
                    <a:pt x="632206" y="344208"/>
                  </a:lnTo>
                  <a:lnTo>
                    <a:pt x="632206" y="40500"/>
                  </a:lnTo>
                  <a:lnTo>
                    <a:pt x="632206" y="20243"/>
                  </a:lnTo>
                  <a:close/>
                </a:path>
                <a:path w="910590" h="523239">
                  <a:moveTo>
                    <a:pt x="910501" y="340944"/>
                  </a:moveTo>
                  <a:lnTo>
                    <a:pt x="891705" y="259156"/>
                  </a:lnTo>
                  <a:lnTo>
                    <a:pt x="869454" y="209321"/>
                  </a:lnTo>
                  <a:lnTo>
                    <a:pt x="839762" y="170230"/>
                  </a:lnTo>
                  <a:lnTo>
                    <a:pt x="803427" y="154419"/>
                  </a:lnTo>
                  <a:lnTo>
                    <a:pt x="668578" y="154419"/>
                  </a:lnTo>
                  <a:lnTo>
                    <a:pt x="660704" y="156019"/>
                  </a:lnTo>
                  <a:lnTo>
                    <a:pt x="654265" y="160362"/>
                  </a:lnTo>
                  <a:lnTo>
                    <a:pt x="649922" y="166789"/>
                  </a:lnTo>
                  <a:lnTo>
                    <a:pt x="648322" y="174675"/>
                  </a:lnTo>
                  <a:lnTo>
                    <a:pt x="648322" y="364464"/>
                  </a:lnTo>
                  <a:lnTo>
                    <a:pt x="649922" y="372338"/>
                  </a:lnTo>
                  <a:lnTo>
                    <a:pt x="654265" y="378777"/>
                  </a:lnTo>
                  <a:lnTo>
                    <a:pt x="660704" y="383120"/>
                  </a:lnTo>
                  <a:lnTo>
                    <a:pt x="668578" y="384708"/>
                  </a:lnTo>
                  <a:lnTo>
                    <a:pt x="676452" y="383120"/>
                  </a:lnTo>
                  <a:lnTo>
                    <a:pt x="682879" y="378777"/>
                  </a:lnTo>
                  <a:lnTo>
                    <a:pt x="687222" y="372338"/>
                  </a:lnTo>
                  <a:lnTo>
                    <a:pt x="688822" y="364464"/>
                  </a:lnTo>
                  <a:lnTo>
                    <a:pt x="688822" y="194919"/>
                  </a:lnTo>
                  <a:lnTo>
                    <a:pt x="803427" y="194919"/>
                  </a:lnTo>
                  <a:lnTo>
                    <a:pt x="821994" y="210667"/>
                  </a:lnTo>
                  <a:lnTo>
                    <a:pt x="843978" y="249097"/>
                  </a:lnTo>
                  <a:lnTo>
                    <a:pt x="862330" y="296938"/>
                  </a:lnTo>
                  <a:lnTo>
                    <a:pt x="870000" y="340944"/>
                  </a:lnTo>
                  <a:lnTo>
                    <a:pt x="870000" y="385330"/>
                  </a:lnTo>
                  <a:lnTo>
                    <a:pt x="799401" y="385330"/>
                  </a:lnTo>
                  <a:lnTo>
                    <a:pt x="791527" y="386918"/>
                  </a:lnTo>
                  <a:lnTo>
                    <a:pt x="785088" y="391261"/>
                  </a:lnTo>
                  <a:lnTo>
                    <a:pt x="780745" y="397700"/>
                  </a:lnTo>
                  <a:lnTo>
                    <a:pt x="779145" y="405587"/>
                  </a:lnTo>
                  <a:lnTo>
                    <a:pt x="780745" y="413461"/>
                  </a:lnTo>
                  <a:lnTo>
                    <a:pt x="785088" y="419887"/>
                  </a:lnTo>
                  <a:lnTo>
                    <a:pt x="791527" y="424230"/>
                  </a:lnTo>
                  <a:lnTo>
                    <a:pt x="799401" y="425831"/>
                  </a:lnTo>
                  <a:lnTo>
                    <a:pt x="800252" y="425831"/>
                  </a:lnTo>
                  <a:lnTo>
                    <a:pt x="796213" y="429539"/>
                  </a:lnTo>
                  <a:lnTo>
                    <a:pt x="793635" y="434797"/>
                  </a:lnTo>
                  <a:lnTo>
                    <a:pt x="793635" y="440702"/>
                  </a:lnTo>
                  <a:lnTo>
                    <a:pt x="795223" y="448576"/>
                  </a:lnTo>
                  <a:lnTo>
                    <a:pt x="799566" y="455028"/>
                  </a:lnTo>
                  <a:lnTo>
                    <a:pt x="806018" y="459371"/>
                  </a:lnTo>
                  <a:lnTo>
                    <a:pt x="813892" y="460959"/>
                  </a:lnTo>
                  <a:lnTo>
                    <a:pt x="890257" y="460959"/>
                  </a:lnTo>
                  <a:lnTo>
                    <a:pt x="898131" y="459371"/>
                  </a:lnTo>
                  <a:lnTo>
                    <a:pt x="904570" y="455028"/>
                  </a:lnTo>
                  <a:lnTo>
                    <a:pt x="908913" y="448576"/>
                  </a:lnTo>
                  <a:lnTo>
                    <a:pt x="910501" y="440702"/>
                  </a:lnTo>
                  <a:lnTo>
                    <a:pt x="910501" y="433146"/>
                  </a:lnTo>
                  <a:lnTo>
                    <a:pt x="906284" y="426618"/>
                  </a:lnTo>
                  <a:lnTo>
                    <a:pt x="900137" y="423138"/>
                  </a:lnTo>
                  <a:lnTo>
                    <a:pt x="906284" y="419671"/>
                  </a:lnTo>
                  <a:lnTo>
                    <a:pt x="910501" y="413143"/>
                  </a:lnTo>
                  <a:lnTo>
                    <a:pt x="910501" y="405587"/>
                  </a:lnTo>
                  <a:lnTo>
                    <a:pt x="910501" y="340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90122" y="2592662"/>
              <a:ext cx="138634" cy="1386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519587" y="2712157"/>
              <a:ext cx="917575" cy="38735"/>
            </a:xfrm>
            <a:custGeom>
              <a:avLst/>
              <a:gdLst/>
              <a:ahLst/>
              <a:cxnLst/>
              <a:rect l="l" t="t" r="r" b="b"/>
              <a:pathLst>
                <a:path w="917575" h="38735">
                  <a:moveTo>
                    <a:pt x="898381" y="0"/>
                  </a:moveTo>
                  <a:lnTo>
                    <a:pt x="19140" y="0"/>
                  </a:lnTo>
                  <a:lnTo>
                    <a:pt x="11692" y="1504"/>
                  </a:lnTo>
                  <a:lnTo>
                    <a:pt x="5608" y="5608"/>
                  </a:lnTo>
                  <a:lnTo>
                    <a:pt x="1505" y="11695"/>
                  </a:lnTo>
                  <a:lnTo>
                    <a:pt x="0" y="19150"/>
                  </a:lnTo>
                  <a:lnTo>
                    <a:pt x="1505" y="26602"/>
                  </a:lnTo>
                  <a:lnTo>
                    <a:pt x="5608" y="32688"/>
                  </a:lnTo>
                  <a:lnTo>
                    <a:pt x="11692" y="36791"/>
                  </a:lnTo>
                  <a:lnTo>
                    <a:pt x="19140" y="38296"/>
                  </a:lnTo>
                  <a:lnTo>
                    <a:pt x="898381" y="38296"/>
                  </a:lnTo>
                  <a:lnTo>
                    <a:pt x="905834" y="36791"/>
                  </a:lnTo>
                  <a:lnTo>
                    <a:pt x="911922" y="32688"/>
                  </a:lnTo>
                  <a:lnTo>
                    <a:pt x="916027" y="26602"/>
                  </a:lnTo>
                  <a:lnTo>
                    <a:pt x="917532" y="19150"/>
                  </a:lnTo>
                  <a:lnTo>
                    <a:pt x="916027" y="11695"/>
                  </a:lnTo>
                  <a:lnTo>
                    <a:pt x="911922" y="5608"/>
                  </a:lnTo>
                  <a:lnTo>
                    <a:pt x="905834" y="1504"/>
                  </a:lnTo>
                  <a:lnTo>
                    <a:pt x="898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120080" y="1589543"/>
            <a:ext cx="1780539" cy="1780539"/>
            <a:chOff x="11120080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12008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76405" y="2206300"/>
              <a:ext cx="603885" cy="151765"/>
            </a:xfrm>
            <a:custGeom>
              <a:avLst/>
              <a:gdLst/>
              <a:ahLst/>
              <a:cxnLst/>
              <a:rect l="l" t="t" r="r" b="b"/>
              <a:pathLst>
                <a:path w="603884" h="151764">
                  <a:moveTo>
                    <a:pt x="603542" y="7366"/>
                  </a:moveTo>
                  <a:lnTo>
                    <a:pt x="596176" y="0"/>
                  </a:lnTo>
                  <a:lnTo>
                    <a:pt x="578002" y="0"/>
                  </a:lnTo>
                  <a:lnTo>
                    <a:pt x="7366" y="0"/>
                  </a:lnTo>
                  <a:lnTo>
                    <a:pt x="0" y="7366"/>
                  </a:lnTo>
                  <a:lnTo>
                    <a:pt x="0" y="25552"/>
                  </a:lnTo>
                  <a:lnTo>
                    <a:pt x="7366" y="32918"/>
                  </a:lnTo>
                  <a:lnTo>
                    <a:pt x="570623" y="32918"/>
                  </a:lnTo>
                  <a:lnTo>
                    <a:pt x="570623" y="118783"/>
                  </a:lnTo>
                  <a:lnTo>
                    <a:pt x="7366" y="118783"/>
                  </a:lnTo>
                  <a:lnTo>
                    <a:pt x="0" y="126149"/>
                  </a:lnTo>
                  <a:lnTo>
                    <a:pt x="0" y="144335"/>
                  </a:lnTo>
                  <a:lnTo>
                    <a:pt x="7366" y="151701"/>
                  </a:lnTo>
                  <a:lnTo>
                    <a:pt x="578002" y="151701"/>
                  </a:lnTo>
                  <a:lnTo>
                    <a:pt x="587082" y="151701"/>
                  </a:lnTo>
                  <a:lnTo>
                    <a:pt x="596176" y="151701"/>
                  </a:lnTo>
                  <a:lnTo>
                    <a:pt x="603542" y="144335"/>
                  </a:lnTo>
                  <a:lnTo>
                    <a:pt x="603542" y="126149"/>
                  </a:lnTo>
                  <a:lnTo>
                    <a:pt x="603542" y="25552"/>
                  </a:lnTo>
                  <a:lnTo>
                    <a:pt x="603542" y="7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1895" y="2100268"/>
              <a:ext cx="287090" cy="2737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864022" y="2100217"/>
              <a:ext cx="516255" cy="759460"/>
            </a:xfrm>
            <a:custGeom>
              <a:avLst/>
              <a:gdLst/>
              <a:ahLst/>
              <a:cxnLst/>
              <a:rect l="l" t="t" r="r" b="b"/>
              <a:pathLst>
                <a:path w="516254" h="759460">
                  <a:moveTo>
                    <a:pt x="515874" y="225755"/>
                  </a:moveTo>
                  <a:lnTo>
                    <a:pt x="514172" y="219684"/>
                  </a:lnTo>
                  <a:lnTo>
                    <a:pt x="510120" y="214553"/>
                  </a:lnTo>
                  <a:lnTo>
                    <a:pt x="415391" y="134188"/>
                  </a:lnTo>
                  <a:lnTo>
                    <a:pt x="413689" y="133261"/>
                  </a:lnTo>
                  <a:lnTo>
                    <a:pt x="412102" y="132003"/>
                  </a:lnTo>
                  <a:lnTo>
                    <a:pt x="410768" y="131648"/>
                  </a:lnTo>
                  <a:lnTo>
                    <a:pt x="409663" y="131025"/>
                  </a:lnTo>
                  <a:lnTo>
                    <a:pt x="407797" y="130822"/>
                  </a:lnTo>
                  <a:lnTo>
                    <a:pt x="406019" y="130327"/>
                  </a:lnTo>
                  <a:lnTo>
                    <a:pt x="404710" y="130479"/>
                  </a:lnTo>
                  <a:lnTo>
                    <a:pt x="403390" y="130327"/>
                  </a:lnTo>
                  <a:lnTo>
                    <a:pt x="401624" y="130835"/>
                  </a:lnTo>
                  <a:lnTo>
                    <a:pt x="399745" y="131038"/>
                  </a:lnTo>
                  <a:lnTo>
                    <a:pt x="398589" y="131686"/>
                  </a:lnTo>
                  <a:lnTo>
                    <a:pt x="397319" y="132041"/>
                  </a:lnTo>
                  <a:lnTo>
                    <a:pt x="395782" y="133261"/>
                  </a:lnTo>
                  <a:lnTo>
                    <a:pt x="394042" y="134226"/>
                  </a:lnTo>
                  <a:lnTo>
                    <a:pt x="312191" y="204292"/>
                  </a:lnTo>
                  <a:lnTo>
                    <a:pt x="249085" y="135978"/>
                  </a:lnTo>
                  <a:lnTo>
                    <a:pt x="248716" y="135572"/>
                  </a:lnTo>
                  <a:lnTo>
                    <a:pt x="246265" y="133807"/>
                  </a:lnTo>
                  <a:lnTo>
                    <a:pt x="243916" y="131978"/>
                  </a:lnTo>
                  <a:lnTo>
                    <a:pt x="243649" y="131914"/>
                  </a:lnTo>
                  <a:lnTo>
                    <a:pt x="243420" y="131737"/>
                  </a:lnTo>
                  <a:lnTo>
                    <a:pt x="240334" y="131013"/>
                  </a:lnTo>
                  <a:lnTo>
                    <a:pt x="237820" y="130327"/>
                  </a:lnTo>
                  <a:lnTo>
                    <a:pt x="237566" y="130365"/>
                  </a:lnTo>
                  <a:lnTo>
                    <a:pt x="237286" y="130289"/>
                  </a:lnTo>
                  <a:lnTo>
                    <a:pt x="234200" y="130771"/>
                  </a:lnTo>
                  <a:lnTo>
                    <a:pt x="231559" y="131076"/>
                  </a:lnTo>
                  <a:lnTo>
                    <a:pt x="231343" y="131203"/>
                  </a:lnTo>
                  <a:lnTo>
                    <a:pt x="231051" y="131241"/>
                  </a:lnTo>
                  <a:lnTo>
                    <a:pt x="228460" y="132829"/>
                  </a:lnTo>
                  <a:lnTo>
                    <a:pt x="225869" y="134277"/>
                  </a:lnTo>
                  <a:lnTo>
                    <a:pt x="160070" y="191135"/>
                  </a:lnTo>
                  <a:lnTo>
                    <a:pt x="160070" y="137642"/>
                  </a:lnTo>
                  <a:lnTo>
                    <a:pt x="155587" y="133172"/>
                  </a:lnTo>
                  <a:lnTo>
                    <a:pt x="158864" y="130009"/>
                  </a:lnTo>
                  <a:lnTo>
                    <a:pt x="161378" y="124218"/>
                  </a:lnTo>
                  <a:lnTo>
                    <a:pt x="161544" y="117906"/>
                  </a:lnTo>
                  <a:lnTo>
                    <a:pt x="159194" y="111810"/>
                  </a:lnTo>
                  <a:lnTo>
                    <a:pt x="114782" y="42164"/>
                  </a:lnTo>
                  <a:lnTo>
                    <a:pt x="496836" y="136969"/>
                  </a:lnTo>
                  <a:lnTo>
                    <a:pt x="499478" y="137121"/>
                  </a:lnTo>
                  <a:lnTo>
                    <a:pt x="506869" y="137121"/>
                  </a:lnTo>
                  <a:lnTo>
                    <a:pt x="513588" y="132118"/>
                  </a:lnTo>
                  <a:lnTo>
                    <a:pt x="515442" y="124625"/>
                  </a:lnTo>
                  <a:lnTo>
                    <a:pt x="515734" y="118097"/>
                  </a:lnTo>
                  <a:lnTo>
                    <a:pt x="513562" y="112166"/>
                  </a:lnTo>
                  <a:lnTo>
                    <a:pt x="509346" y="107480"/>
                  </a:lnTo>
                  <a:lnTo>
                    <a:pt x="503440" y="104686"/>
                  </a:lnTo>
                  <a:lnTo>
                    <a:pt x="82727" y="292"/>
                  </a:lnTo>
                  <a:lnTo>
                    <a:pt x="82524" y="292"/>
                  </a:lnTo>
                  <a:lnTo>
                    <a:pt x="82321" y="190"/>
                  </a:lnTo>
                  <a:lnTo>
                    <a:pt x="77825" y="76"/>
                  </a:lnTo>
                  <a:lnTo>
                    <a:pt x="76200" y="0"/>
                  </a:lnTo>
                  <a:lnTo>
                    <a:pt x="76009" y="25"/>
                  </a:lnTo>
                  <a:lnTo>
                    <a:pt x="73926" y="838"/>
                  </a:lnTo>
                  <a:lnTo>
                    <a:pt x="70269" y="2171"/>
                  </a:lnTo>
                  <a:lnTo>
                    <a:pt x="70104" y="2311"/>
                  </a:lnTo>
                  <a:lnTo>
                    <a:pt x="69913" y="2387"/>
                  </a:lnTo>
                  <a:lnTo>
                    <a:pt x="68237" y="4000"/>
                  </a:lnTo>
                  <a:lnTo>
                    <a:pt x="65582" y="6388"/>
                  </a:lnTo>
                  <a:lnTo>
                    <a:pt x="65430" y="6705"/>
                  </a:lnTo>
                  <a:lnTo>
                    <a:pt x="65201" y="6921"/>
                  </a:lnTo>
                  <a:lnTo>
                    <a:pt x="63817" y="10109"/>
                  </a:lnTo>
                  <a:lnTo>
                    <a:pt x="62776" y="12293"/>
                  </a:lnTo>
                  <a:lnTo>
                    <a:pt x="62763" y="12522"/>
                  </a:lnTo>
                  <a:lnTo>
                    <a:pt x="62687" y="12700"/>
                  </a:lnTo>
                  <a:lnTo>
                    <a:pt x="62572" y="17030"/>
                  </a:lnTo>
                  <a:lnTo>
                    <a:pt x="62496" y="18834"/>
                  </a:lnTo>
                  <a:lnTo>
                    <a:pt x="62522" y="19011"/>
                  </a:lnTo>
                  <a:lnTo>
                    <a:pt x="63258" y="20929"/>
                  </a:lnTo>
                  <a:lnTo>
                    <a:pt x="64655" y="24752"/>
                  </a:lnTo>
                  <a:lnTo>
                    <a:pt x="64782" y="24917"/>
                  </a:lnTo>
                  <a:lnTo>
                    <a:pt x="64871" y="25107"/>
                  </a:lnTo>
                  <a:lnTo>
                    <a:pt x="132930" y="131864"/>
                  </a:lnTo>
                  <a:lnTo>
                    <a:pt x="127139" y="137642"/>
                  </a:lnTo>
                  <a:lnTo>
                    <a:pt x="127139" y="285584"/>
                  </a:lnTo>
                  <a:lnTo>
                    <a:pt x="127139" y="312712"/>
                  </a:lnTo>
                  <a:lnTo>
                    <a:pt x="127139" y="725995"/>
                  </a:lnTo>
                  <a:lnTo>
                    <a:pt x="32918" y="725995"/>
                  </a:lnTo>
                  <a:lnTo>
                    <a:pt x="32918" y="312712"/>
                  </a:lnTo>
                  <a:lnTo>
                    <a:pt x="32918" y="285584"/>
                  </a:lnTo>
                  <a:lnTo>
                    <a:pt x="32918" y="137642"/>
                  </a:lnTo>
                  <a:lnTo>
                    <a:pt x="25552" y="130276"/>
                  </a:lnTo>
                  <a:lnTo>
                    <a:pt x="7366" y="130276"/>
                  </a:lnTo>
                  <a:lnTo>
                    <a:pt x="0" y="137642"/>
                  </a:lnTo>
                  <a:lnTo>
                    <a:pt x="0" y="285584"/>
                  </a:lnTo>
                  <a:lnTo>
                    <a:pt x="0" y="312712"/>
                  </a:lnTo>
                  <a:lnTo>
                    <a:pt x="0" y="733361"/>
                  </a:lnTo>
                  <a:lnTo>
                    <a:pt x="0" y="751547"/>
                  </a:lnTo>
                  <a:lnTo>
                    <a:pt x="7366" y="758913"/>
                  </a:lnTo>
                  <a:lnTo>
                    <a:pt x="152704" y="758913"/>
                  </a:lnTo>
                  <a:lnTo>
                    <a:pt x="160070" y="751547"/>
                  </a:lnTo>
                  <a:lnTo>
                    <a:pt x="160070" y="733361"/>
                  </a:lnTo>
                  <a:lnTo>
                    <a:pt x="160070" y="312712"/>
                  </a:lnTo>
                  <a:lnTo>
                    <a:pt x="160070" y="285584"/>
                  </a:lnTo>
                  <a:lnTo>
                    <a:pt x="160070" y="234632"/>
                  </a:lnTo>
                  <a:lnTo>
                    <a:pt x="235331" y="169608"/>
                  </a:lnTo>
                  <a:lnTo>
                    <a:pt x="298564" y="238048"/>
                  </a:lnTo>
                  <a:lnTo>
                    <a:pt x="301625" y="241604"/>
                  </a:lnTo>
                  <a:lnTo>
                    <a:pt x="301993" y="241769"/>
                  </a:lnTo>
                  <a:lnTo>
                    <a:pt x="302501" y="241985"/>
                  </a:lnTo>
                  <a:lnTo>
                    <a:pt x="306235" y="243560"/>
                  </a:lnTo>
                  <a:lnTo>
                    <a:pt x="306438" y="243560"/>
                  </a:lnTo>
                  <a:lnTo>
                    <a:pt x="310883" y="243560"/>
                  </a:lnTo>
                  <a:lnTo>
                    <a:pt x="314655" y="243560"/>
                  </a:lnTo>
                  <a:lnTo>
                    <a:pt x="314871" y="243560"/>
                  </a:lnTo>
                  <a:lnTo>
                    <a:pt x="318211" y="242354"/>
                  </a:lnTo>
                  <a:lnTo>
                    <a:pt x="318465" y="242265"/>
                  </a:lnTo>
                  <a:lnTo>
                    <a:pt x="318871" y="242112"/>
                  </a:lnTo>
                  <a:lnTo>
                    <a:pt x="321919" y="239306"/>
                  </a:lnTo>
                  <a:lnTo>
                    <a:pt x="322046" y="239191"/>
                  </a:lnTo>
                  <a:lnTo>
                    <a:pt x="404787" y="168363"/>
                  </a:lnTo>
                  <a:lnTo>
                    <a:pt x="491921" y="242277"/>
                  </a:lnTo>
                  <a:lnTo>
                    <a:pt x="495693" y="243560"/>
                  </a:lnTo>
                  <a:lnTo>
                    <a:pt x="499452" y="243560"/>
                  </a:lnTo>
                  <a:lnTo>
                    <a:pt x="504126" y="243560"/>
                  </a:lnTo>
                  <a:lnTo>
                    <a:pt x="508762" y="241592"/>
                  </a:lnTo>
                  <a:lnTo>
                    <a:pt x="512025" y="237744"/>
                  </a:lnTo>
                  <a:lnTo>
                    <a:pt x="515188" y="232029"/>
                  </a:lnTo>
                  <a:lnTo>
                    <a:pt x="515874" y="225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36433" y="2347122"/>
              <a:ext cx="81138" cy="2527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128321" y="2566968"/>
              <a:ext cx="297815" cy="151130"/>
            </a:xfrm>
            <a:custGeom>
              <a:avLst/>
              <a:gdLst/>
              <a:ahLst/>
              <a:cxnLst/>
              <a:rect l="l" t="t" r="r" b="b"/>
              <a:pathLst>
                <a:path w="297815" h="151130">
                  <a:moveTo>
                    <a:pt x="289991" y="0"/>
                  </a:moveTo>
                  <a:lnTo>
                    <a:pt x="7371" y="0"/>
                  </a:lnTo>
                  <a:lnTo>
                    <a:pt x="0" y="7373"/>
                  </a:lnTo>
                  <a:lnTo>
                    <a:pt x="0" y="143518"/>
                  </a:lnTo>
                  <a:lnTo>
                    <a:pt x="7371" y="150891"/>
                  </a:lnTo>
                  <a:lnTo>
                    <a:pt x="289991" y="150891"/>
                  </a:lnTo>
                  <a:lnTo>
                    <a:pt x="297362" y="143518"/>
                  </a:lnTo>
                  <a:lnTo>
                    <a:pt x="297362" y="117968"/>
                  </a:lnTo>
                  <a:lnTo>
                    <a:pt x="32930" y="117968"/>
                  </a:lnTo>
                  <a:lnTo>
                    <a:pt x="32930" y="32923"/>
                  </a:lnTo>
                  <a:lnTo>
                    <a:pt x="297362" y="32923"/>
                  </a:lnTo>
                  <a:lnTo>
                    <a:pt x="297362" y="7373"/>
                  </a:lnTo>
                  <a:lnTo>
                    <a:pt x="289991" y="0"/>
                  </a:lnTo>
                  <a:close/>
                </a:path>
                <a:path w="297815" h="151130">
                  <a:moveTo>
                    <a:pt x="297362" y="32923"/>
                  </a:moveTo>
                  <a:lnTo>
                    <a:pt x="264442" y="32923"/>
                  </a:lnTo>
                  <a:lnTo>
                    <a:pt x="264442" y="117968"/>
                  </a:lnTo>
                  <a:lnTo>
                    <a:pt x="297362" y="117968"/>
                  </a:lnTo>
                  <a:lnTo>
                    <a:pt x="297362" y="32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03968" y="1589543"/>
            <a:ext cx="1780539" cy="1780539"/>
            <a:chOff x="720396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72039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7271" y="2025249"/>
              <a:ext cx="690880" cy="909319"/>
            </a:xfrm>
            <a:custGeom>
              <a:avLst/>
              <a:gdLst/>
              <a:ahLst/>
              <a:cxnLst/>
              <a:rect l="l" t="t" r="r" b="b"/>
              <a:pathLst>
                <a:path w="690879" h="909319">
                  <a:moveTo>
                    <a:pt x="285562" y="334010"/>
                  </a:moveTo>
                  <a:lnTo>
                    <a:pt x="230722" y="334010"/>
                  </a:lnTo>
                  <a:lnTo>
                    <a:pt x="228672" y="335280"/>
                  </a:lnTo>
                  <a:lnTo>
                    <a:pt x="226664" y="337820"/>
                  </a:lnTo>
                  <a:lnTo>
                    <a:pt x="224703" y="339090"/>
                  </a:lnTo>
                  <a:lnTo>
                    <a:pt x="224450" y="340360"/>
                  </a:lnTo>
                  <a:lnTo>
                    <a:pt x="223500" y="340360"/>
                  </a:lnTo>
                  <a:lnTo>
                    <a:pt x="223271" y="341630"/>
                  </a:lnTo>
                  <a:lnTo>
                    <a:pt x="202582" y="365760"/>
                  </a:lnTo>
                  <a:lnTo>
                    <a:pt x="186958" y="394970"/>
                  </a:lnTo>
                  <a:lnTo>
                    <a:pt x="177084" y="426720"/>
                  </a:lnTo>
                  <a:lnTo>
                    <a:pt x="173640" y="461010"/>
                  </a:lnTo>
                  <a:lnTo>
                    <a:pt x="173640" y="464820"/>
                  </a:lnTo>
                  <a:lnTo>
                    <a:pt x="173783" y="468630"/>
                  </a:lnTo>
                  <a:lnTo>
                    <a:pt x="173996" y="472440"/>
                  </a:lnTo>
                  <a:lnTo>
                    <a:pt x="97347" y="472440"/>
                  </a:lnTo>
                  <a:lnTo>
                    <a:pt x="90383" y="478790"/>
                  </a:lnTo>
                  <a:lnTo>
                    <a:pt x="90383" y="598170"/>
                  </a:lnTo>
                  <a:lnTo>
                    <a:pt x="66670" y="615950"/>
                  </a:lnTo>
                  <a:lnTo>
                    <a:pt x="63587" y="617220"/>
                  </a:lnTo>
                  <a:lnTo>
                    <a:pt x="61233" y="621030"/>
                  </a:lnTo>
                  <a:lnTo>
                    <a:pt x="60215" y="624840"/>
                  </a:lnTo>
                  <a:lnTo>
                    <a:pt x="59828" y="632460"/>
                  </a:lnTo>
                  <a:lnTo>
                    <a:pt x="63068" y="638810"/>
                  </a:lnTo>
                  <a:lnTo>
                    <a:pt x="69380" y="643890"/>
                  </a:lnTo>
                  <a:lnTo>
                    <a:pt x="78208" y="648970"/>
                  </a:lnTo>
                  <a:lnTo>
                    <a:pt x="84336" y="654050"/>
                  </a:lnTo>
                  <a:lnTo>
                    <a:pt x="91569" y="657860"/>
                  </a:lnTo>
                  <a:lnTo>
                    <a:pt x="99804" y="662940"/>
                  </a:lnTo>
                  <a:lnTo>
                    <a:pt x="108943" y="669290"/>
                  </a:lnTo>
                  <a:lnTo>
                    <a:pt x="124593" y="678180"/>
                  </a:lnTo>
                  <a:lnTo>
                    <a:pt x="142656" y="689610"/>
                  </a:lnTo>
                  <a:lnTo>
                    <a:pt x="163071" y="701040"/>
                  </a:lnTo>
                  <a:lnTo>
                    <a:pt x="185776" y="715010"/>
                  </a:lnTo>
                  <a:lnTo>
                    <a:pt x="320" y="889000"/>
                  </a:lnTo>
                  <a:lnTo>
                    <a:pt x="0" y="899160"/>
                  </a:lnTo>
                  <a:lnTo>
                    <a:pt x="8940" y="908050"/>
                  </a:lnTo>
                  <a:lnTo>
                    <a:pt x="13080" y="909320"/>
                  </a:lnTo>
                  <a:lnTo>
                    <a:pt x="21040" y="909320"/>
                  </a:lnTo>
                  <a:lnTo>
                    <a:pt x="24859" y="908050"/>
                  </a:lnTo>
                  <a:lnTo>
                    <a:pt x="51742" y="883920"/>
                  </a:lnTo>
                  <a:lnTo>
                    <a:pt x="685264" y="883920"/>
                  </a:lnTo>
                  <a:lnTo>
                    <a:pt x="684009" y="882650"/>
                  </a:lnTo>
                  <a:lnTo>
                    <a:pt x="651431" y="852170"/>
                  </a:lnTo>
                  <a:lnTo>
                    <a:pt x="84940" y="852170"/>
                  </a:lnTo>
                  <a:lnTo>
                    <a:pt x="114716" y="824230"/>
                  </a:lnTo>
                  <a:lnTo>
                    <a:pt x="621569" y="824230"/>
                  </a:lnTo>
                  <a:lnTo>
                    <a:pt x="588991" y="793750"/>
                  </a:lnTo>
                  <a:lnTo>
                    <a:pt x="147911" y="793750"/>
                  </a:lnTo>
                  <a:lnTo>
                    <a:pt x="177688" y="765810"/>
                  </a:lnTo>
                  <a:lnTo>
                    <a:pt x="559128" y="765810"/>
                  </a:lnTo>
                  <a:lnTo>
                    <a:pt x="557771" y="764540"/>
                  </a:lnTo>
                  <a:lnTo>
                    <a:pt x="329747" y="764540"/>
                  </a:lnTo>
                  <a:lnTo>
                    <a:pt x="279348" y="735330"/>
                  </a:lnTo>
                  <a:lnTo>
                    <a:pt x="277257" y="734060"/>
                  </a:lnTo>
                  <a:lnTo>
                    <a:pt x="210882" y="734060"/>
                  </a:lnTo>
                  <a:lnTo>
                    <a:pt x="213521" y="731520"/>
                  </a:lnTo>
                  <a:lnTo>
                    <a:pt x="273076" y="731520"/>
                  </a:lnTo>
                  <a:lnTo>
                    <a:pt x="177293" y="673100"/>
                  </a:lnTo>
                  <a:lnTo>
                    <a:pt x="102541" y="628650"/>
                  </a:lnTo>
                  <a:lnTo>
                    <a:pt x="174422" y="576580"/>
                  </a:lnTo>
                  <a:lnTo>
                    <a:pt x="121492" y="576580"/>
                  </a:lnTo>
                  <a:lnTo>
                    <a:pt x="121492" y="502920"/>
                  </a:lnTo>
                  <a:lnTo>
                    <a:pt x="209396" y="502920"/>
                  </a:lnTo>
                  <a:lnTo>
                    <a:pt x="202734" y="461010"/>
                  </a:lnTo>
                  <a:lnTo>
                    <a:pt x="210002" y="416560"/>
                  </a:lnTo>
                  <a:lnTo>
                    <a:pt x="230241" y="377190"/>
                  </a:lnTo>
                  <a:lnTo>
                    <a:pt x="261102" y="346710"/>
                  </a:lnTo>
                  <a:lnTo>
                    <a:pt x="285562" y="334010"/>
                  </a:lnTo>
                  <a:close/>
                </a:path>
                <a:path w="690879" h="909319">
                  <a:moveTo>
                    <a:pt x="685264" y="883920"/>
                  </a:moveTo>
                  <a:lnTo>
                    <a:pt x="638860" y="883920"/>
                  </a:lnTo>
                  <a:lnTo>
                    <a:pt x="665743" y="908050"/>
                  </a:lnTo>
                  <a:lnTo>
                    <a:pt x="669562" y="909320"/>
                  </a:lnTo>
                  <a:lnTo>
                    <a:pt x="677522" y="909320"/>
                  </a:lnTo>
                  <a:lnTo>
                    <a:pt x="681663" y="908050"/>
                  </a:lnTo>
                  <a:lnTo>
                    <a:pt x="690603" y="899160"/>
                  </a:lnTo>
                  <a:lnTo>
                    <a:pt x="690282" y="889000"/>
                  </a:lnTo>
                  <a:lnTo>
                    <a:pt x="685264" y="883920"/>
                  </a:lnTo>
                  <a:close/>
                </a:path>
                <a:path w="690879" h="909319">
                  <a:moveTo>
                    <a:pt x="621569" y="824230"/>
                  </a:moveTo>
                  <a:lnTo>
                    <a:pt x="575889" y="824230"/>
                  </a:lnTo>
                  <a:lnTo>
                    <a:pt x="605666" y="852170"/>
                  </a:lnTo>
                  <a:lnTo>
                    <a:pt x="651431" y="852170"/>
                  </a:lnTo>
                  <a:lnTo>
                    <a:pt x="621569" y="824230"/>
                  </a:lnTo>
                  <a:close/>
                </a:path>
                <a:path w="690879" h="909319">
                  <a:moveTo>
                    <a:pt x="420839" y="765810"/>
                  </a:moveTo>
                  <a:lnTo>
                    <a:pt x="269766" y="765810"/>
                  </a:lnTo>
                  <a:lnTo>
                    <a:pt x="316667" y="793750"/>
                  </a:lnTo>
                  <a:lnTo>
                    <a:pt x="373935" y="793750"/>
                  </a:lnTo>
                  <a:lnTo>
                    <a:pt x="420839" y="765810"/>
                  </a:lnTo>
                  <a:close/>
                </a:path>
                <a:path w="690879" h="909319">
                  <a:moveTo>
                    <a:pt x="559128" y="765810"/>
                  </a:moveTo>
                  <a:lnTo>
                    <a:pt x="512921" y="765810"/>
                  </a:lnTo>
                  <a:lnTo>
                    <a:pt x="542694" y="793750"/>
                  </a:lnTo>
                  <a:lnTo>
                    <a:pt x="588991" y="793750"/>
                  </a:lnTo>
                  <a:lnTo>
                    <a:pt x="559128" y="765810"/>
                  </a:lnTo>
                  <a:close/>
                </a:path>
                <a:path w="690879" h="909319">
                  <a:moveTo>
                    <a:pt x="240528" y="556260"/>
                  </a:moveTo>
                  <a:lnTo>
                    <a:pt x="202473" y="556260"/>
                  </a:lnTo>
                  <a:lnTo>
                    <a:pt x="207219" y="563880"/>
                  </a:lnTo>
                  <a:lnTo>
                    <a:pt x="212274" y="570230"/>
                  </a:lnTo>
                  <a:lnTo>
                    <a:pt x="217629" y="576580"/>
                  </a:lnTo>
                  <a:lnTo>
                    <a:pt x="223495" y="582930"/>
                  </a:lnTo>
                  <a:lnTo>
                    <a:pt x="224450" y="582930"/>
                  </a:lnTo>
                  <a:lnTo>
                    <a:pt x="247008" y="601980"/>
                  </a:lnTo>
                  <a:lnTo>
                    <a:pt x="272268" y="617220"/>
                  </a:lnTo>
                  <a:lnTo>
                    <a:pt x="300006" y="627380"/>
                  </a:lnTo>
                  <a:lnTo>
                    <a:pt x="329747" y="632460"/>
                  </a:lnTo>
                  <a:lnTo>
                    <a:pt x="329747" y="764540"/>
                  </a:lnTo>
                  <a:lnTo>
                    <a:pt x="360856" y="764540"/>
                  </a:lnTo>
                  <a:lnTo>
                    <a:pt x="360856" y="632460"/>
                  </a:lnTo>
                  <a:lnTo>
                    <a:pt x="390605" y="627380"/>
                  </a:lnTo>
                  <a:lnTo>
                    <a:pt x="418349" y="617220"/>
                  </a:lnTo>
                  <a:lnTo>
                    <a:pt x="439402" y="604520"/>
                  </a:lnTo>
                  <a:lnTo>
                    <a:pt x="345301" y="604520"/>
                  </a:lnTo>
                  <a:lnTo>
                    <a:pt x="300238" y="596900"/>
                  </a:lnTo>
                  <a:lnTo>
                    <a:pt x="261102" y="576580"/>
                  </a:lnTo>
                  <a:lnTo>
                    <a:pt x="240528" y="556260"/>
                  </a:lnTo>
                  <a:close/>
                </a:path>
                <a:path w="690879" h="909319">
                  <a:moveTo>
                    <a:pt x="540563" y="556260"/>
                  </a:moveTo>
                  <a:lnTo>
                    <a:pt x="488132" y="556260"/>
                  </a:lnTo>
                  <a:lnTo>
                    <a:pt x="588061" y="628650"/>
                  </a:lnTo>
                  <a:lnTo>
                    <a:pt x="513311" y="673100"/>
                  </a:lnTo>
                  <a:lnTo>
                    <a:pt x="411256" y="735330"/>
                  </a:lnTo>
                  <a:lnTo>
                    <a:pt x="360856" y="764540"/>
                  </a:lnTo>
                  <a:lnTo>
                    <a:pt x="557771" y="764540"/>
                  </a:lnTo>
                  <a:lnTo>
                    <a:pt x="525193" y="734060"/>
                  </a:lnTo>
                  <a:lnTo>
                    <a:pt x="472952" y="734060"/>
                  </a:lnTo>
                  <a:lnTo>
                    <a:pt x="477085" y="731520"/>
                  </a:lnTo>
                  <a:lnTo>
                    <a:pt x="522478" y="731520"/>
                  </a:lnTo>
                  <a:lnTo>
                    <a:pt x="504832" y="715010"/>
                  </a:lnTo>
                  <a:lnTo>
                    <a:pt x="527534" y="701040"/>
                  </a:lnTo>
                  <a:lnTo>
                    <a:pt x="547947" y="689610"/>
                  </a:lnTo>
                  <a:lnTo>
                    <a:pt x="566009" y="678180"/>
                  </a:lnTo>
                  <a:lnTo>
                    <a:pt x="581659" y="669290"/>
                  </a:lnTo>
                  <a:lnTo>
                    <a:pt x="590798" y="662940"/>
                  </a:lnTo>
                  <a:lnTo>
                    <a:pt x="599035" y="657860"/>
                  </a:lnTo>
                  <a:lnTo>
                    <a:pt x="606267" y="654050"/>
                  </a:lnTo>
                  <a:lnTo>
                    <a:pt x="612394" y="648970"/>
                  </a:lnTo>
                  <a:lnTo>
                    <a:pt x="621222" y="643890"/>
                  </a:lnTo>
                  <a:lnTo>
                    <a:pt x="627534" y="638810"/>
                  </a:lnTo>
                  <a:lnTo>
                    <a:pt x="630775" y="632460"/>
                  </a:lnTo>
                  <a:lnTo>
                    <a:pt x="630387" y="624840"/>
                  </a:lnTo>
                  <a:lnTo>
                    <a:pt x="629372" y="621030"/>
                  </a:lnTo>
                  <a:lnTo>
                    <a:pt x="627015" y="617220"/>
                  </a:lnTo>
                  <a:lnTo>
                    <a:pt x="623932" y="615950"/>
                  </a:lnTo>
                  <a:lnTo>
                    <a:pt x="600222" y="598170"/>
                  </a:lnTo>
                  <a:lnTo>
                    <a:pt x="600222" y="576580"/>
                  </a:lnTo>
                  <a:lnTo>
                    <a:pt x="569110" y="576580"/>
                  </a:lnTo>
                  <a:lnTo>
                    <a:pt x="540563" y="556260"/>
                  </a:lnTo>
                  <a:close/>
                </a:path>
                <a:path w="690879" h="909319">
                  <a:moveTo>
                    <a:pt x="273076" y="731520"/>
                  </a:moveTo>
                  <a:lnTo>
                    <a:pt x="213521" y="731520"/>
                  </a:lnTo>
                  <a:lnTo>
                    <a:pt x="217650" y="734060"/>
                  </a:lnTo>
                  <a:lnTo>
                    <a:pt x="277257" y="734060"/>
                  </a:lnTo>
                  <a:lnTo>
                    <a:pt x="273076" y="731520"/>
                  </a:lnTo>
                  <a:close/>
                </a:path>
                <a:path w="690879" h="909319">
                  <a:moveTo>
                    <a:pt x="522478" y="731520"/>
                  </a:moveTo>
                  <a:lnTo>
                    <a:pt x="477085" y="731520"/>
                  </a:lnTo>
                  <a:lnTo>
                    <a:pt x="479727" y="734060"/>
                  </a:lnTo>
                  <a:lnTo>
                    <a:pt x="525193" y="734060"/>
                  </a:lnTo>
                  <a:lnTo>
                    <a:pt x="522478" y="731520"/>
                  </a:lnTo>
                  <a:close/>
                </a:path>
                <a:path w="690879" h="909319">
                  <a:moveTo>
                    <a:pt x="521126" y="318770"/>
                  </a:moveTo>
                  <a:lnTo>
                    <a:pt x="345301" y="318770"/>
                  </a:lnTo>
                  <a:lnTo>
                    <a:pt x="390364" y="326390"/>
                  </a:lnTo>
                  <a:lnTo>
                    <a:pt x="429501" y="346710"/>
                  </a:lnTo>
                  <a:lnTo>
                    <a:pt x="460364" y="377190"/>
                  </a:lnTo>
                  <a:lnTo>
                    <a:pt x="480604" y="416560"/>
                  </a:lnTo>
                  <a:lnTo>
                    <a:pt x="487873" y="461010"/>
                  </a:lnTo>
                  <a:lnTo>
                    <a:pt x="480604" y="506730"/>
                  </a:lnTo>
                  <a:lnTo>
                    <a:pt x="460364" y="546100"/>
                  </a:lnTo>
                  <a:lnTo>
                    <a:pt x="429501" y="576580"/>
                  </a:lnTo>
                  <a:lnTo>
                    <a:pt x="390364" y="596900"/>
                  </a:lnTo>
                  <a:lnTo>
                    <a:pt x="345301" y="604520"/>
                  </a:lnTo>
                  <a:lnTo>
                    <a:pt x="439402" y="604520"/>
                  </a:lnTo>
                  <a:lnTo>
                    <a:pt x="443613" y="601980"/>
                  </a:lnTo>
                  <a:lnTo>
                    <a:pt x="466174" y="582930"/>
                  </a:lnTo>
                  <a:lnTo>
                    <a:pt x="467089" y="582930"/>
                  </a:lnTo>
                  <a:lnTo>
                    <a:pt x="472959" y="576580"/>
                  </a:lnTo>
                  <a:lnTo>
                    <a:pt x="478320" y="570230"/>
                  </a:lnTo>
                  <a:lnTo>
                    <a:pt x="483381" y="563880"/>
                  </a:lnTo>
                  <a:lnTo>
                    <a:pt x="488132" y="556260"/>
                  </a:lnTo>
                  <a:lnTo>
                    <a:pt x="540563" y="556260"/>
                  </a:lnTo>
                  <a:lnTo>
                    <a:pt x="503095" y="529590"/>
                  </a:lnTo>
                  <a:lnTo>
                    <a:pt x="505652" y="523240"/>
                  </a:lnTo>
                  <a:lnTo>
                    <a:pt x="507962" y="516890"/>
                  </a:lnTo>
                  <a:lnTo>
                    <a:pt x="510022" y="510540"/>
                  </a:lnTo>
                  <a:lnTo>
                    <a:pt x="511828" y="502920"/>
                  </a:lnTo>
                  <a:lnTo>
                    <a:pt x="600222" y="502920"/>
                  </a:lnTo>
                  <a:lnTo>
                    <a:pt x="600222" y="478790"/>
                  </a:lnTo>
                  <a:lnTo>
                    <a:pt x="593255" y="472440"/>
                  </a:lnTo>
                  <a:lnTo>
                    <a:pt x="516613" y="472440"/>
                  </a:lnTo>
                  <a:lnTo>
                    <a:pt x="516827" y="468630"/>
                  </a:lnTo>
                  <a:lnTo>
                    <a:pt x="516972" y="464820"/>
                  </a:lnTo>
                  <a:lnTo>
                    <a:pt x="516972" y="461010"/>
                  </a:lnTo>
                  <a:lnTo>
                    <a:pt x="513526" y="426720"/>
                  </a:lnTo>
                  <a:lnTo>
                    <a:pt x="503645" y="394970"/>
                  </a:lnTo>
                  <a:lnTo>
                    <a:pt x="488011" y="365760"/>
                  </a:lnTo>
                  <a:lnTo>
                    <a:pt x="467309" y="341630"/>
                  </a:lnTo>
                  <a:lnTo>
                    <a:pt x="467089" y="340360"/>
                  </a:lnTo>
                  <a:lnTo>
                    <a:pt x="466174" y="340360"/>
                  </a:lnTo>
                  <a:lnTo>
                    <a:pt x="465920" y="339090"/>
                  </a:lnTo>
                  <a:lnTo>
                    <a:pt x="463959" y="337820"/>
                  </a:lnTo>
                  <a:lnTo>
                    <a:pt x="461945" y="335280"/>
                  </a:lnTo>
                  <a:lnTo>
                    <a:pt x="459890" y="334010"/>
                  </a:lnTo>
                  <a:lnTo>
                    <a:pt x="567548" y="334010"/>
                  </a:lnTo>
                  <a:lnTo>
                    <a:pt x="567548" y="325120"/>
                  </a:lnTo>
                  <a:lnTo>
                    <a:pt x="536440" y="325120"/>
                  </a:lnTo>
                  <a:lnTo>
                    <a:pt x="521126" y="318770"/>
                  </a:lnTo>
                  <a:close/>
                </a:path>
                <a:path w="690879" h="909319">
                  <a:moveTo>
                    <a:pt x="209396" y="502920"/>
                  </a:moveTo>
                  <a:lnTo>
                    <a:pt x="178780" y="502920"/>
                  </a:lnTo>
                  <a:lnTo>
                    <a:pt x="180584" y="510540"/>
                  </a:lnTo>
                  <a:lnTo>
                    <a:pt x="182643" y="516890"/>
                  </a:lnTo>
                  <a:lnTo>
                    <a:pt x="184954" y="523240"/>
                  </a:lnTo>
                  <a:lnTo>
                    <a:pt x="187510" y="529590"/>
                  </a:lnTo>
                  <a:lnTo>
                    <a:pt x="121492" y="576580"/>
                  </a:lnTo>
                  <a:lnTo>
                    <a:pt x="174422" y="576580"/>
                  </a:lnTo>
                  <a:lnTo>
                    <a:pt x="202473" y="556260"/>
                  </a:lnTo>
                  <a:lnTo>
                    <a:pt x="240528" y="556260"/>
                  </a:lnTo>
                  <a:lnTo>
                    <a:pt x="230241" y="546100"/>
                  </a:lnTo>
                  <a:lnTo>
                    <a:pt x="210002" y="506730"/>
                  </a:lnTo>
                  <a:lnTo>
                    <a:pt x="209396" y="502920"/>
                  </a:lnTo>
                  <a:close/>
                </a:path>
                <a:path w="690879" h="909319">
                  <a:moveTo>
                    <a:pt x="600222" y="502920"/>
                  </a:moveTo>
                  <a:lnTo>
                    <a:pt x="569110" y="502920"/>
                  </a:lnTo>
                  <a:lnTo>
                    <a:pt x="569110" y="576580"/>
                  </a:lnTo>
                  <a:lnTo>
                    <a:pt x="600222" y="576580"/>
                  </a:lnTo>
                  <a:lnTo>
                    <a:pt x="600222" y="502920"/>
                  </a:lnTo>
                  <a:close/>
                </a:path>
                <a:path w="690879" h="909319">
                  <a:moveTo>
                    <a:pt x="154167" y="204470"/>
                  </a:moveTo>
                  <a:lnTo>
                    <a:pt x="123054" y="204470"/>
                  </a:lnTo>
                  <a:lnTo>
                    <a:pt x="123054" y="472440"/>
                  </a:lnTo>
                  <a:lnTo>
                    <a:pt x="154167" y="472440"/>
                  </a:lnTo>
                  <a:lnTo>
                    <a:pt x="154167" y="364490"/>
                  </a:lnTo>
                  <a:lnTo>
                    <a:pt x="158707" y="358140"/>
                  </a:lnTo>
                  <a:lnTo>
                    <a:pt x="172654" y="350520"/>
                  </a:lnTo>
                  <a:lnTo>
                    <a:pt x="196496" y="341630"/>
                  </a:lnTo>
                  <a:lnTo>
                    <a:pt x="230722" y="334010"/>
                  </a:lnTo>
                  <a:lnTo>
                    <a:pt x="285562" y="334010"/>
                  </a:lnTo>
                  <a:lnTo>
                    <a:pt x="300238" y="326390"/>
                  </a:lnTo>
                  <a:lnTo>
                    <a:pt x="307749" y="325120"/>
                  </a:lnTo>
                  <a:lnTo>
                    <a:pt x="154167" y="325120"/>
                  </a:lnTo>
                  <a:lnTo>
                    <a:pt x="154167" y="283210"/>
                  </a:lnTo>
                  <a:lnTo>
                    <a:pt x="154038" y="283210"/>
                  </a:lnTo>
                  <a:lnTo>
                    <a:pt x="154038" y="215900"/>
                  </a:lnTo>
                  <a:lnTo>
                    <a:pt x="154167" y="215900"/>
                  </a:lnTo>
                  <a:lnTo>
                    <a:pt x="154167" y="204470"/>
                  </a:lnTo>
                  <a:close/>
                </a:path>
                <a:path w="690879" h="909319">
                  <a:moveTo>
                    <a:pt x="567548" y="334010"/>
                  </a:moveTo>
                  <a:lnTo>
                    <a:pt x="459890" y="334010"/>
                  </a:lnTo>
                  <a:lnTo>
                    <a:pt x="494098" y="341630"/>
                  </a:lnTo>
                  <a:lnTo>
                    <a:pt x="517928" y="350520"/>
                  </a:lnTo>
                  <a:lnTo>
                    <a:pt x="531869" y="358140"/>
                  </a:lnTo>
                  <a:lnTo>
                    <a:pt x="536407" y="364490"/>
                  </a:lnTo>
                  <a:lnTo>
                    <a:pt x="536440" y="472440"/>
                  </a:lnTo>
                  <a:lnTo>
                    <a:pt x="567548" y="472440"/>
                  </a:lnTo>
                  <a:lnTo>
                    <a:pt x="567548" y="334010"/>
                  </a:lnTo>
                  <a:close/>
                </a:path>
                <a:path w="690879" h="909319">
                  <a:moveTo>
                    <a:pt x="364587" y="290830"/>
                  </a:moveTo>
                  <a:lnTo>
                    <a:pt x="325994" y="290830"/>
                  </a:lnTo>
                  <a:lnTo>
                    <a:pt x="319689" y="292100"/>
                  </a:lnTo>
                  <a:lnTo>
                    <a:pt x="288581" y="295910"/>
                  </a:lnTo>
                  <a:lnTo>
                    <a:pt x="251066" y="299720"/>
                  </a:lnTo>
                  <a:lnTo>
                    <a:pt x="214735" y="304800"/>
                  </a:lnTo>
                  <a:lnTo>
                    <a:pt x="181724" y="313690"/>
                  </a:lnTo>
                  <a:lnTo>
                    <a:pt x="154167" y="325120"/>
                  </a:lnTo>
                  <a:lnTo>
                    <a:pt x="307749" y="325120"/>
                  </a:lnTo>
                  <a:lnTo>
                    <a:pt x="345301" y="318770"/>
                  </a:lnTo>
                  <a:lnTo>
                    <a:pt x="521126" y="318770"/>
                  </a:lnTo>
                  <a:lnTo>
                    <a:pt x="508875" y="313690"/>
                  </a:lnTo>
                  <a:lnTo>
                    <a:pt x="475857" y="304800"/>
                  </a:lnTo>
                  <a:lnTo>
                    <a:pt x="439518" y="299720"/>
                  </a:lnTo>
                  <a:lnTo>
                    <a:pt x="401996" y="295910"/>
                  </a:lnTo>
                  <a:lnTo>
                    <a:pt x="370883" y="292100"/>
                  </a:lnTo>
                  <a:lnTo>
                    <a:pt x="364587" y="290830"/>
                  </a:lnTo>
                  <a:close/>
                </a:path>
                <a:path w="690879" h="909319">
                  <a:moveTo>
                    <a:pt x="567548" y="204470"/>
                  </a:moveTo>
                  <a:lnTo>
                    <a:pt x="536440" y="204470"/>
                  </a:lnTo>
                  <a:lnTo>
                    <a:pt x="536440" y="325120"/>
                  </a:lnTo>
                  <a:lnTo>
                    <a:pt x="567548" y="325120"/>
                  </a:lnTo>
                  <a:lnTo>
                    <a:pt x="567548" y="204470"/>
                  </a:lnTo>
                  <a:close/>
                </a:path>
                <a:path w="690879" h="909319">
                  <a:moveTo>
                    <a:pt x="351792" y="289560"/>
                  </a:moveTo>
                  <a:lnTo>
                    <a:pt x="338803" y="289560"/>
                  </a:lnTo>
                  <a:lnTo>
                    <a:pt x="332366" y="290830"/>
                  </a:lnTo>
                  <a:lnTo>
                    <a:pt x="358222" y="290830"/>
                  </a:lnTo>
                  <a:lnTo>
                    <a:pt x="351792" y="289560"/>
                  </a:lnTo>
                  <a:close/>
                </a:path>
                <a:path w="690879" h="909319">
                  <a:moveTo>
                    <a:pt x="154073" y="203200"/>
                  </a:moveTo>
                  <a:lnTo>
                    <a:pt x="123148" y="203200"/>
                  </a:lnTo>
                  <a:lnTo>
                    <a:pt x="123183" y="204470"/>
                  </a:lnTo>
                  <a:lnTo>
                    <a:pt x="154038" y="204470"/>
                  </a:lnTo>
                  <a:lnTo>
                    <a:pt x="154073" y="203200"/>
                  </a:lnTo>
                  <a:close/>
                </a:path>
                <a:path w="690879" h="909319">
                  <a:moveTo>
                    <a:pt x="567454" y="203200"/>
                  </a:moveTo>
                  <a:lnTo>
                    <a:pt x="536529" y="203200"/>
                  </a:lnTo>
                  <a:lnTo>
                    <a:pt x="536564" y="204470"/>
                  </a:lnTo>
                  <a:lnTo>
                    <a:pt x="567423" y="204470"/>
                  </a:lnTo>
                  <a:lnTo>
                    <a:pt x="567454" y="203200"/>
                  </a:lnTo>
                  <a:close/>
                </a:path>
                <a:path w="690879" h="909319">
                  <a:moveTo>
                    <a:pt x="453561" y="0"/>
                  </a:moveTo>
                  <a:lnTo>
                    <a:pt x="244340" y="0"/>
                  </a:lnTo>
                  <a:lnTo>
                    <a:pt x="239937" y="2540"/>
                  </a:lnTo>
                  <a:lnTo>
                    <a:pt x="234027" y="8890"/>
                  </a:lnTo>
                  <a:lnTo>
                    <a:pt x="232834" y="13970"/>
                  </a:lnTo>
                  <a:lnTo>
                    <a:pt x="256509" y="133350"/>
                  </a:lnTo>
                  <a:lnTo>
                    <a:pt x="214475" y="140970"/>
                  </a:lnTo>
                  <a:lnTo>
                    <a:pt x="170953" y="153670"/>
                  </a:lnTo>
                  <a:lnTo>
                    <a:pt x="136846" y="173990"/>
                  </a:lnTo>
                  <a:lnTo>
                    <a:pt x="123054" y="203200"/>
                  </a:lnTo>
                  <a:lnTo>
                    <a:pt x="154167" y="203200"/>
                  </a:lnTo>
                  <a:lnTo>
                    <a:pt x="160302" y="194310"/>
                  </a:lnTo>
                  <a:lnTo>
                    <a:pt x="179583" y="184150"/>
                  </a:lnTo>
                  <a:lnTo>
                    <a:pt x="213324" y="173990"/>
                  </a:lnTo>
                  <a:lnTo>
                    <a:pt x="262839" y="163830"/>
                  </a:lnTo>
                  <a:lnTo>
                    <a:pt x="536184" y="163830"/>
                  </a:lnTo>
                  <a:lnTo>
                    <a:pt x="522004" y="154940"/>
                  </a:lnTo>
                  <a:lnTo>
                    <a:pt x="484897" y="143510"/>
                  </a:lnTo>
                  <a:lnTo>
                    <a:pt x="290023" y="143510"/>
                  </a:lnTo>
                  <a:lnTo>
                    <a:pt x="267922" y="30480"/>
                  </a:lnTo>
                  <a:lnTo>
                    <a:pt x="461799" y="30480"/>
                  </a:lnTo>
                  <a:lnTo>
                    <a:pt x="465066" y="13970"/>
                  </a:lnTo>
                  <a:lnTo>
                    <a:pt x="463873" y="8890"/>
                  </a:lnTo>
                  <a:lnTo>
                    <a:pt x="457968" y="2540"/>
                  </a:lnTo>
                  <a:lnTo>
                    <a:pt x="453561" y="0"/>
                  </a:lnTo>
                  <a:close/>
                </a:path>
                <a:path w="690879" h="909319">
                  <a:moveTo>
                    <a:pt x="538210" y="165100"/>
                  </a:moveTo>
                  <a:lnTo>
                    <a:pt x="434606" y="165100"/>
                  </a:lnTo>
                  <a:lnTo>
                    <a:pt x="482731" y="175260"/>
                  </a:lnTo>
                  <a:lnTo>
                    <a:pt x="514157" y="185420"/>
                  </a:lnTo>
                  <a:lnTo>
                    <a:pt x="531266" y="195580"/>
                  </a:lnTo>
                  <a:lnTo>
                    <a:pt x="536440" y="203200"/>
                  </a:lnTo>
                  <a:lnTo>
                    <a:pt x="567548" y="203200"/>
                  </a:lnTo>
                  <a:lnTo>
                    <a:pt x="554417" y="175260"/>
                  </a:lnTo>
                  <a:lnTo>
                    <a:pt x="538210" y="165100"/>
                  </a:lnTo>
                  <a:close/>
                </a:path>
                <a:path w="690879" h="909319">
                  <a:moveTo>
                    <a:pt x="536184" y="163830"/>
                  </a:moveTo>
                  <a:lnTo>
                    <a:pt x="262839" y="163830"/>
                  </a:lnTo>
                  <a:lnTo>
                    <a:pt x="265174" y="170180"/>
                  </a:lnTo>
                  <a:lnTo>
                    <a:pt x="270813" y="173990"/>
                  </a:lnTo>
                  <a:lnTo>
                    <a:pt x="426728" y="173990"/>
                  </a:lnTo>
                  <a:lnTo>
                    <a:pt x="432061" y="170180"/>
                  </a:lnTo>
                  <a:lnTo>
                    <a:pt x="434606" y="165100"/>
                  </a:lnTo>
                  <a:lnTo>
                    <a:pt x="538210" y="165100"/>
                  </a:lnTo>
                  <a:lnTo>
                    <a:pt x="536184" y="163830"/>
                  </a:lnTo>
                  <a:close/>
                </a:path>
                <a:path w="690879" h="909319">
                  <a:moveTo>
                    <a:pt x="461799" y="30480"/>
                  </a:moveTo>
                  <a:lnTo>
                    <a:pt x="429978" y="30480"/>
                  </a:lnTo>
                  <a:lnTo>
                    <a:pt x="407877" y="143510"/>
                  </a:lnTo>
                  <a:lnTo>
                    <a:pt x="484897" y="143510"/>
                  </a:lnTo>
                  <a:lnTo>
                    <a:pt x="480774" y="142240"/>
                  </a:lnTo>
                  <a:lnTo>
                    <a:pt x="441195" y="134620"/>
                  </a:lnTo>
                  <a:lnTo>
                    <a:pt x="461799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63092" y="4130298"/>
            <a:ext cx="26295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33070" marR="5080" indent="-421005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ransport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Eficient</a:t>
            </a:r>
            <a:r>
              <a:rPr sz="2450" b="1" spc="5" dirty="0">
                <a:latin typeface="Arial"/>
                <a:cs typeface="Arial"/>
              </a:rPr>
              <a:t>e  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4492" y="3388640"/>
            <a:ext cx="1508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Aeroportos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4323" y="3388640"/>
            <a:ext cx="12515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Ferrovias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1548" y="3388640"/>
            <a:ext cx="12687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Hidrovias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73645" y="3388640"/>
            <a:ext cx="12731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Rodovias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79041" y="3388640"/>
            <a:ext cx="8978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Portos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1471</Words>
  <Application>Microsoft Office PowerPoint</Application>
  <PresentationFormat>Personalizar</PresentationFormat>
  <Paragraphs>523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Times New Roman</vt:lpstr>
      <vt:lpstr>Arial Black</vt:lpstr>
      <vt:lpstr>Arial MT</vt:lpstr>
      <vt:lpstr>Impact</vt:lpstr>
      <vt:lpstr>Helvetica Neue Medium</vt:lpstr>
      <vt:lpstr>Calibri</vt:lpstr>
      <vt:lpstr>Arial</vt:lpstr>
      <vt:lpstr>Helvetica Light</vt:lpstr>
      <vt:lpstr>Office Theme</vt:lpstr>
      <vt:lpstr>Apresentação do PowerPoint</vt:lpstr>
      <vt:lpstr>POR QUE</vt:lpstr>
      <vt:lpstr>O QUE É</vt:lpstr>
      <vt:lpstr>Apresentação do PowerPoint</vt:lpstr>
      <vt:lpstr>9 Eixos</vt:lpstr>
      <vt:lpstr>Apresentação do PowerPoint</vt:lpstr>
      <vt:lpstr>Apresentação do PowerPoint</vt:lpstr>
      <vt:lpstr>Previsão de criação de postos 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173 Medidas Institucionais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gov.br/casacivil/novopac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VERSAO 4</dc:title>
  <dc:creator>CASA CIVIL - Sala de Reuniao 96</dc:creator>
  <cp:lastModifiedBy>Adriana Pereira Pinto Homem</cp:lastModifiedBy>
  <cp:revision>7</cp:revision>
  <cp:lastPrinted>2023-09-15T18:37:10Z</cp:lastPrinted>
  <dcterms:created xsi:type="dcterms:W3CDTF">2023-09-13T14:40:48Z</dcterms:created>
  <dcterms:modified xsi:type="dcterms:W3CDTF">2023-09-19T21:33:38Z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Keynote</vt:lpwstr>
  </property>
  <property fmtid="{D5CDD505-2E9C-101B-9397-08002B2CF9AE}" pid="4" name="LastSaved">
    <vt:filetime>2023-09-13T00:00:00Z</vt:filetime>
  </property>
</Properties>
</file>