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2" r:id="rId1"/>
  </p:sldMasterIdLst>
  <p:notesMasterIdLst>
    <p:notesMasterId r:id="rId13"/>
  </p:notesMasterIdLst>
  <p:handoutMasterIdLst>
    <p:handoutMasterId r:id="rId14"/>
  </p:handoutMasterIdLst>
  <p:sldIdLst>
    <p:sldId id="287" r:id="rId2"/>
    <p:sldId id="288" r:id="rId3"/>
    <p:sldId id="289" r:id="rId4"/>
    <p:sldId id="299" r:id="rId5"/>
    <p:sldId id="300" r:id="rId6"/>
    <p:sldId id="304" r:id="rId7"/>
    <p:sldId id="290" r:id="rId8"/>
    <p:sldId id="291" r:id="rId9"/>
    <p:sldId id="292" r:id="rId10"/>
    <p:sldId id="293" r:id="rId11"/>
    <p:sldId id="307" r:id="rId12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3611"/>
    <a:srgbClr val="A44114"/>
    <a:srgbClr val="F3B99F"/>
    <a:srgbClr val="B94917"/>
    <a:srgbClr val="FF6600"/>
    <a:srgbClr val="000066"/>
    <a:srgbClr val="00002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6144B9-14EC-4D23-8CDD-66E4BDFCDE95}" v="79" dt="2024-08-23T06:45:27.2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44" autoAdjust="0"/>
    <p:restoredTop sz="88698" autoAdjust="0"/>
  </p:normalViewPr>
  <p:slideViewPr>
    <p:cSldViewPr snapToGrid="0">
      <p:cViewPr varScale="1">
        <p:scale>
          <a:sx n="81" d="100"/>
          <a:sy n="81" d="100"/>
        </p:scale>
        <p:origin x="1258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-1428" y="-90"/>
      </p:cViewPr>
      <p:guideLst>
        <p:guide orient="horz" pos="2928"/>
        <p:guide pos="2208"/>
      </p:guideLst>
    </p:cSldViewPr>
  </p:notesViewPr>
  <p:gridSpacing cx="45720" cy="4572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ojhana Amorin" userId="00ba9608-7c74-4849-98b8-05fcf4a7c5b2" providerId="ADAL" clId="{D96144B9-14EC-4D23-8CDD-66E4BDFCDE95}"/>
    <pc:docChg chg="undo custSel addSld delSld modSld">
      <pc:chgData name="Yojhana Amorin" userId="00ba9608-7c74-4849-98b8-05fcf4a7c5b2" providerId="ADAL" clId="{D96144B9-14EC-4D23-8CDD-66E4BDFCDE95}" dt="2024-08-23T06:45:27.262" v="1528" actId="1076"/>
      <pc:docMkLst>
        <pc:docMk/>
      </pc:docMkLst>
      <pc:sldChg chg="addSp modSp del">
        <pc:chgData name="Yojhana Amorin" userId="00ba9608-7c74-4849-98b8-05fcf4a7c5b2" providerId="ADAL" clId="{D96144B9-14EC-4D23-8CDD-66E4BDFCDE95}" dt="2024-08-22T11:55:59.499" v="1332" actId="47"/>
        <pc:sldMkLst>
          <pc:docMk/>
          <pc:sldMk cId="0" sldId="286"/>
        </pc:sldMkLst>
        <pc:picChg chg="add mod">
          <ac:chgData name="Yojhana Amorin" userId="00ba9608-7c74-4849-98b8-05fcf4a7c5b2" providerId="ADAL" clId="{D96144B9-14EC-4D23-8CDD-66E4BDFCDE95}" dt="2024-08-22T11:42:24.431" v="1126"/>
          <ac:picMkLst>
            <pc:docMk/>
            <pc:sldMk cId="0" sldId="286"/>
            <ac:picMk id="2" creationId="{872A5698-8CBD-FA5E-F180-5A7CB66E3BEF}"/>
          </ac:picMkLst>
        </pc:picChg>
        <pc:picChg chg="mod">
          <ac:chgData name="Yojhana Amorin" userId="00ba9608-7c74-4849-98b8-05fcf4a7c5b2" providerId="ADAL" clId="{D96144B9-14EC-4D23-8CDD-66E4BDFCDE95}" dt="2024-08-22T11:42:23.651" v="1125" actId="1076"/>
          <ac:picMkLst>
            <pc:docMk/>
            <pc:sldMk cId="0" sldId="286"/>
            <ac:picMk id="30722" creationId="{2A2B4780-DF63-0EB6-4D69-69502F9D1A31}"/>
          </ac:picMkLst>
        </pc:picChg>
      </pc:sldChg>
      <pc:sldChg chg="addSp delSp modSp mod">
        <pc:chgData name="Yojhana Amorin" userId="00ba9608-7c74-4849-98b8-05fcf4a7c5b2" providerId="ADAL" clId="{D96144B9-14EC-4D23-8CDD-66E4BDFCDE95}" dt="2024-08-23T06:45:27.262" v="1528" actId="1076"/>
        <pc:sldMkLst>
          <pc:docMk/>
          <pc:sldMk cId="0" sldId="287"/>
        </pc:sldMkLst>
        <pc:spChg chg="add mod">
          <ac:chgData name="Yojhana Amorin" userId="00ba9608-7c74-4849-98b8-05fcf4a7c5b2" providerId="ADAL" clId="{D96144B9-14EC-4D23-8CDD-66E4BDFCDE95}" dt="2024-08-23T06:45:27.262" v="1528" actId="1076"/>
          <ac:spMkLst>
            <pc:docMk/>
            <pc:sldMk cId="0" sldId="287"/>
            <ac:spMk id="3" creationId="{FCDCA6F7-4BE0-4FAD-88DB-83F4D466ABF9}"/>
          </ac:spMkLst>
        </pc:spChg>
        <pc:spChg chg="mod">
          <ac:chgData name="Yojhana Amorin" userId="00ba9608-7c74-4849-98b8-05fcf4a7c5b2" providerId="ADAL" clId="{D96144B9-14EC-4D23-8CDD-66E4BDFCDE95}" dt="2024-08-22T10:46:38.698" v="5" actId="255"/>
          <ac:spMkLst>
            <pc:docMk/>
            <pc:sldMk cId="0" sldId="287"/>
            <ac:spMk id="19" creationId="{845DFB09-2C04-E2B5-33FB-7CD3491FFB15}"/>
          </ac:spMkLst>
        </pc:spChg>
        <pc:picChg chg="add mod">
          <ac:chgData name="Yojhana Amorin" userId="00ba9608-7c74-4849-98b8-05fcf4a7c5b2" providerId="ADAL" clId="{D96144B9-14EC-4D23-8CDD-66E4BDFCDE95}" dt="2024-08-22T10:46:21.308" v="3" actId="1076"/>
          <ac:picMkLst>
            <pc:docMk/>
            <pc:sldMk cId="0" sldId="287"/>
            <ac:picMk id="2" creationId="{27C1A135-28E2-CE27-0E59-C42B812DA71F}"/>
          </ac:picMkLst>
        </pc:picChg>
        <pc:picChg chg="del">
          <ac:chgData name="Yojhana Amorin" userId="00ba9608-7c74-4849-98b8-05fcf4a7c5b2" providerId="ADAL" clId="{D96144B9-14EC-4D23-8CDD-66E4BDFCDE95}" dt="2024-08-22T10:46:08.108" v="1" actId="478"/>
          <ac:picMkLst>
            <pc:docMk/>
            <pc:sldMk cId="0" sldId="287"/>
            <ac:picMk id="15366" creationId="{B546F783-AA2E-16A4-87CB-29A8220855BC}"/>
          </ac:picMkLst>
        </pc:picChg>
      </pc:sldChg>
      <pc:sldChg chg="addSp delSp modSp mod">
        <pc:chgData name="Yojhana Amorin" userId="00ba9608-7c74-4849-98b8-05fcf4a7c5b2" providerId="ADAL" clId="{D96144B9-14EC-4D23-8CDD-66E4BDFCDE95}" dt="2024-08-22T12:15:37.416" v="1341" actId="20577"/>
        <pc:sldMkLst>
          <pc:docMk/>
          <pc:sldMk cId="0" sldId="288"/>
        </pc:sldMkLst>
        <pc:spChg chg="mod">
          <ac:chgData name="Yojhana Amorin" userId="00ba9608-7c74-4849-98b8-05fcf4a7c5b2" providerId="ADAL" clId="{D96144B9-14EC-4D23-8CDD-66E4BDFCDE95}" dt="2024-08-22T12:15:37.416" v="1341" actId="20577"/>
          <ac:spMkLst>
            <pc:docMk/>
            <pc:sldMk cId="0" sldId="288"/>
            <ac:spMk id="17411" creationId="{9D6821B6-21F8-02E4-F4CF-D76804056121}"/>
          </ac:spMkLst>
        </pc:spChg>
        <pc:picChg chg="add mod">
          <ac:chgData name="Yojhana Amorin" userId="00ba9608-7c74-4849-98b8-05fcf4a7c5b2" providerId="ADAL" clId="{D96144B9-14EC-4D23-8CDD-66E4BDFCDE95}" dt="2024-08-22T11:45:59.847" v="1258" actId="1076"/>
          <ac:picMkLst>
            <pc:docMk/>
            <pc:sldMk cId="0" sldId="288"/>
            <ac:picMk id="3" creationId="{EB489077-35D3-B62D-1B50-7A27110EBE1F}"/>
          </ac:picMkLst>
        </pc:picChg>
        <pc:picChg chg="del">
          <ac:chgData name="Yojhana Amorin" userId="00ba9608-7c74-4849-98b8-05fcf4a7c5b2" providerId="ADAL" clId="{D96144B9-14EC-4D23-8CDD-66E4BDFCDE95}" dt="2024-08-22T11:45:55.787" v="1256" actId="478"/>
          <ac:picMkLst>
            <pc:docMk/>
            <pc:sldMk cId="0" sldId="288"/>
            <ac:picMk id="17410" creationId="{47FE03B9-D45A-5F2D-58F0-CD9A8B935E75}"/>
          </ac:picMkLst>
        </pc:picChg>
      </pc:sldChg>
      <pc:sldChg chg="addSp delSp modSp mod">
        <pc:chgData name="Yojhana Amorin" userId="00ba9608-7c74-4849-98b8-05fcf4a7c5b2" providerId="ADAL" clId="{D96144B9-14EC-4D23-8CDD-66E4BDFCDE95}" dt="2024-08-22T12:23:08.064" v="1520" actId="1035"/>
        <pc:sldMkLst>
          <pc:docMk/>
          <pc:sldMk cId="0" sldId="289"/>
        </pc:sldMkLst>
        <pc:spChg chg="mod">
          <ac:chgData name="Yojhana Amorin" userId="00ba9608-7c74-4849-98b8-05fcf4a7c5b2" providerId="ADAL" clId="{D96144B9-14EC-4D23-8CDD-66E4BDFCDE95}" dt="2024-08-22T12:23:08.064" v="1520" actId="1035"/>
          <ac:spMkLst>
            <pc:docMk/>
            <pc:sldMk cId="0" sldId="289"/>
            <ac:spMk id="4" creationId="{F244DBA7-837E-A9D5-7C42-D9E58D1B806E}"/>
          </ac:spMkLst>
        </pc:spChg>
        <pc:spChg chg="mod">
          <ac:chgData name="Yojhana Amorin" userId="00ba9608-7c74-4849-98b8-05fcf4a7c5b2" providerId="ADAL" clId="{D96144B9-14EC-4D23-8CDD-66E4BDFCDE95}" dt="2024-08-22T12:21:16.617" v="1360" actId="20577"/>
          <ac:spMkLst>
            <pc:docMk/>
            <pc:sldMk cId="0" sldId="289"/>
            <ac:spMk id="18435" creationId="{127C1F58-23C6-7BDB-25B9-667DC67EAF70}"/>
          </ac:spMkLst>
        </pc:spChg>
        <pc:picChg chg="add del mod ord">
          <ac:chgData name="Yojhana Amorin" userId="00ba9608-7c74-4849-98b8-05fcf4a7c5b2" providerId="ADAL" clId="{D96144B9-14EC-4D23-8CDD-66E4BDFCDE95}" dt="2024-08-22T10:58:18.824" v="125" actId="478"/>
          <ac:picMkLst>
            <pc:docMk/>
            <pc:sldMk cId="0" sldId="289"/>
            <ac:picMk id="3" creationId="{9CBBB6A1-EDC6-9C27-8C87-5B2CBF902063}"/>
          </ac:picMkLst>
        </pc:picChg>
        <pc:picChg chg="add mod ord modCrop">
          <ac:chgData name="Yojhana Amorin" userId="00ba9608-7c74-4849-98b8-05fcf4a7c5b2" providerId="ADAL" clId="{D96144B9-14EC-4D23-8CDD-66E4BDFCDE95}" dt="2024-08-22T11:02:02.086" v="156" actId="167"/>
          <ac:picMkLst>
            <pc:docMk/>
            <pc:sldMk cId="0" sldId="289"/>
            <ac:picMk id="8" creationId="{1B45511C-E1B0-C04B-5B7B-CE2F6CADE7AB}"/>
          </ac:picMkLst>
        </pc:picChg>
        <pc:picChg chg="del">
          <ac:chgData name="Yojhana Amorin" userId="00ba9608-7c74-4849-98b8-05fcf4a7c5b2" providerId="ADAL" clId="{D96144B9-14EC-4D23-8CDD-66E4BDFCDE95}" dt="2024-08-22T10:56:48.955" v="103" actId="478"/>
          <ac:picMkLst>
            <pc:docMk/>
            <pc:sldMk cId="0" sldId="289"/>
            <ac:picMk id="18434" creationId="{2F2D64EE-4CA4-8608-BDF7-D9676E687286}"/>
          </ac:picMkLst>
        </pc:picChg>
        <pc:cxnChg chg="add mod">
          <ac:chgData name="Yojhana Amorin" userId="00ba9608-7c74-4849-98b8-05fcf4a7c5b2" providerId="ADAL" clId="{D96144B9-14EC-4D23-8CDD-66E4BDFCDE95}" dt="2024-08-22T10:57:15.829" v="112" actId="208"/>
          <ac:cxnSpMkLst>
            <pc:docMk/>
            <pc:sldMk cId="0" sldId="289"/>
            <ac:cxnSpMk id="6" creationId="{A1DB2788-F364-F0CC-1D97-6043B073F720}"/>
          </ac:cxnSpMkLst>
        </pc:cxnChg>
      </pc:sldChg>
      <pc:sldChg chg="addSp delSp modSp mod">
        <pc:chgData name="Yojhana Amorin" userId="00ba9608-7c74-4849-98b8-05fcf4a7c5b2" providerId="ADAL" clId="{D96144B9-14EC-4D23-8CDD-66E4BDFCDE95}" dt="2024-08-22T11:53:29.680" v="1294" actId="1076"/>
        <pc:sldMkLst>
          <pc:docMk/>
          <pc:sldMk cId="0" sldId="290"/>
        </pc:sldMkLst>
        <pc:spChg chg="mod">
          <ac:chgData name="Yojhana Amorin" userId="00ba9608-7c74-4849-98b8-05fcf4a7c5b2" providerId="ADAL" clId="{D96144B9-14EC-4D23-8CDD-66E4BDFCDE95}" dt="2024-08-22T11:29:59.387" v="644" actId="20577"/>
          <ac:spMkLst>
            <pc:docMk/>
            <pc:sldMk cId="0" sldId="290"/>
            <ac:spMk id="21507" creationId="{4B489CB7-1F33-16E0-A057-F6434C33CD35}"/>
          </ac:spMkLst>
        </pc:spChg>
        <pc:picChg chg="add mod">
          <ac:chgData name="Yojhana Amorin" userId="00ba9608-7c74-4849-98b8-05fcf4a7c5b2" providerId="ADAL" clId="{D96144B9-14EC-4D23-8CDD-66E4BDFCDE95}" dt="2024-08-22T11:53:16.596" v="1290" actId="1076"/>
          <ac:picMkLst>
            <pc:docMk/>
            <pc:sldMk cId="0" sldId="290"/>
            <ac:picMk id="3" creationId="{BC1F96F3-DD8C-6CF5-C2E1-F665032B50F3}"/>
          </ac:picMkLst>
        </pc:picChg>
        <pc:picChg chg="del">
          <ac:chgData name="Yojhana Amorin" userId="00ba9608-7c74-4849-98b8-05fcf4a7c5b2" providerId="ADAL" clId="{D96144B9-14EC-4D23-8CDD-66E4BDFCDE95}" dt="2024-08-22T11:53:13.821" v="1288" actId="478"/>
          <ac:picMkLst>
            <pc:docMk/>
            <pc:sldMk cId="0" sldId="290"/>
            <ac:picMk id="21506" creationId="{9B654FC7-058C-9737-29D0-2BBDFF8B97AE}"/>
          </ac:picMkLst>
        </pc:picChg>
        <pc:cxnChg chg="add mod">
          <ac:chgData name="Yojhana Amorin" userId="00ba9608-7c74-4849-98b8-05fcf4a7c5b2" providerId="ADAL" clId="{D96144B9-14EC-4D23-8CDD-66E4BDFCDE95}" dt="2024-08-22T11:53:25.740" v="1292" actId="208"/>
          <ac:cxnSpMkLst>
            <pc:docMk/>
            <pc:sldMk cId="0" sldId="290"/>
            <ac:cxnSpMk id="5" creationId="{C56AB91A-E7AB-0A3F-AFE0-433ACECFFAA0}"/>
          </ac:cxnSpMkLst>
        </pc:cxnChg>
        <pc:cxnChg chg="add mod">
          <ac:chgData name="Yojhana Amorin" userId="00ba9608-7c74-4849-98b8-05fcf4a7c5b2" providerId="ADAL" clId="{D96144B9-14EC-4D23-8CDD-66E4BDFCDE95}" dt="2024-08-22T11:53:29.680" v="1294" actId="1076"/>
          <ac:cxnSpMkLst>
            <pc:docMk/>
            <pc:sldMk cId="0" sldId="290"/>
            <ac:cxnSpMk id="6" creationId="{65BC13EA-BA7E-CB08-E853-A54A9AB4B3EC}"/>
          </ac:cxnSpMkLst>
        </pc:cxnChg>
      </pc:sldChg>
      <pc:sldChg chg="addSp delSp modSp mod">
        <pc:chgData name="Yojhana Amorin" userId="00ba9608-7c74-4849-98b8-05fcf4a7c5b2" providerId="ADAL" clId="{D96144B9-14EC-4D23-8CDD-66E4BDFCDE95}" dt="2024-08-22T11:54:38.244" v="1319" actId="20577"/>
        <pc:sldMkLst>
          <pc:docMk/>
          <pc:sldMk cId="0" sldId="291"/>
        </pc:sldMkLst>
        <pc:spChg chg="mod">
          <ac:chgData name="Yojhana Amorin" userId="00ba9608-7c74-4849-98b8-05fcf4a7c5b2" providerId="ADAL" clId="{D96144B9-14EC-4D23-8CDD-66E4BDFCDE95}" dt="2024-08-22T11:54:38.244" v="1319" actId="20577"/>
          <ac:spMkLst>
            <pc:docMk/>
            <pc:sldMk cId="0" sldId="291"/>
            <ac:spMk id="22531" creationId="{1EB7A55D-37F2-20B3-2DDB-D0CEAF924C2B}"/>
          </ac:spMkLst>
        </pc:spChg>
        <pc:spChg chg="mod">
          <ac:chgData name="Yojhana Amorin" userId="00ba9608-7c74-4849-98b8-05fcf4a7c5b2" providerId="ADAL" clId="{D96144B9-14EC-4D23-8CDD-66E4BDFCDE95}" dt="2024-08-22T11:54:17.860" v="1311" actId="1038"/>
          <ac:spMkLst>
            <pc:docMk/>
            <pc:sldMk cId="0" sldId="291"/>
            <ac:spMk id="22532" creationId="{83ECACE8-8C1E-34AF-F9B9-6662061D6BC1}"/>
          </ac:spMkLst>
        </pc:spChg>
        <pc:spChg chg="mod">
          <ac:chgData name="Yojhana Amorin" userId="00ba9608-7c74-4849-98b8-05fcf4a7c5b2" providerId="ADAL" clId="{D96144B9-14EC-4D23-8CDD-66E4BDFCDE95}" dt="2024-08-22T11:54:29.209" v="1315" actId="14100"/>
          <ac:spMkLst>
            <pc:docMk/>
            <pc:sldMk cId="0" sldId="291"/>
            <ac:spMk id="22533" creationId="{7AAED0E2-3FC7-30F0-CB48-70228260B30B}"/>
          </ac:spMkLst>
        </pc:spChg>
        <pc:picChg chg="add mod ord">
          <ac:chgData name="Yojhana Amorin" userId="00ba9608-7c74-4849-98b8-05fcf4a7c5b2" providerId="ADAL" clId="{D96144B9-14EC-4D23-8CDD-66E4BDFCDE95}" dt="2024-08-22T11:54:07.560" v="1298" actId="1076"/>
          <ac:picMkLst>
            <pc:docMk/>
            <pc:sldMk cId="0" sldId="291"/>
            <ac:picMk id="3" creationId="{9F4FC216-A9A3-4473-3D9E-6ED46936918C}"/>
          </ac:picMkLst>
        </pc:picChg>
        <pc:picChg chg="del">
          <ac:chgData name="Yojhana Amorin" userId="00ba9608-7c74-4849-98b8-05fcf4a7c5b2" providerId="ADAL" clId="{D96144B9-14EC-4D23-8CDD-66E4BDFCDE95}" dt="2024-08-22T11:54:02.710" v="1295" actId="478"/>
          <ac:picMkLst>
            <pc:docMk/>
            <pc:sldMk cId="0" sldId="291"/>
            <ac:picMk id="22530" creationId="{AF30B1CD-B6F5-B793-3FD3-067ED6FFFA2C}"/>
          </ac:picMkLst>
        </pc:picChg>
      </pc:sldChg>
      <pc:sldChg chg="addSp delSp modSp mod">
        <pc:chgData name="Yojhana Amorin" userId="00ba9608-7c74-4849-98b8-05fcf4a7c5b2" providerId="ADAL" clId="{D96144B9-14EC-4D23-8CDD-66E4BDFCDE95}" dt="2024-08-22T11:36:50.251" v="1046" actId="14100"/>
        <pc:sldMkLst>
          <pc:docMk/>
          <pc:sldMk cId="0" sldId="292"/>
        </pc:sldMkLst>
        <pc:spChg chg="mod">
          <ac:chgData name="Yojhana Amorin" userId="00ba9608-7c74-4849-98b8-05fcf4a7c5b2" providerId="ADAL" clId="{D96144B9-14EC-4D23-8CDD-66E4BDFCDE95}" dt="2024-08-22T11:36:16.133" v="1022" actId="20577"/>
          <ac:spMkLst>
            <pc:docMk/>
            <pc:sldMk cId="0" sldId="292"/>
            <ac:spMk id="23555" creationId="{7751BE09-F315-A6E6-75A7-4D6B1F73B09E}"/>
          </ac:spMkLst>
        </pc:spChg>
        <pc:spChg chg="mod">
          <ac:chgData name="Yojhana Amorin" userId="00ba9608-7c74-4849-98b8-05fcf4a7c5b2" providerId="ADAL" clId="{D96144B9-14EC-4D23-8CDD-66E4BDFCDE95}" dt="2024-08-22T11:36:39.121" v="1042" actId="1035"/>
          <ac:spMkLst>
            <pc:docMk/>
            <pc:sldMk cId="0" sldId="292"/>
            <ac:spMk id="23556" creationId="{E9E34F46-D64A-315A-9048-9BFBA70E1671}"/>
          </ac:spMkLst>
        </pc:spChg>
        <pc:spChg chg="mod">
          <ac:chgData name="Yojhana Amorin" userId="00ba9608-7c74-4849-98b8-05fcf4a7c5b2" providerId="ADAL" clId="{D96144B9-14EC-4D23-8CDD-66E4BDFCDE95}" dt="2024-08-22T11:36:50.251" v="1046" actId="14100"/>
          <ac:spMkLst>
            <pc:docMk/>
            <pc:sldMk cId="0" sldId="292"/>
            <ac:spMk id="23557" creationId="{2C7965CB-BEFB-7139-4F38-EC1BE5D68B22}"/>
          </ac:spMkLst>
        </pc:spChg>
        <pc:picChg chg="add mod ord">
          <ac:chgData name="Yojhana Amorin" userId="00ba9608-7c74-4849-98b8-05fcf4a7c5b2" providerId="ADAL" clId="{D96144B9-14EC-4D23-8CDD-66E4BDFCDE95}" dt="2024-08-22T11:36:22.381" v="1024" actId="167"/>
          <ac:picMkLst>
            <pc:docMk/>
            <pc:sldMk cId="0" sldId="292"/>
            <ac:picMk id="3" creationId="{20B3A129-A8B8-6DA9-0A6B-D6D649E9C473}"/>
          </ac:picMkLst>
        </pc:picChg>
        <pc:picChg chg="del">
          <ac:chgData name="Yojhana Amorin" userId="00ba9608-7c74-4849-98b8-05fcf4a7c5b2" providerId="ADAL" clId="{D96144B9-14EC-4D23-8CDD-66E4BDFCDE95}" dt="2024-08-22T11:33:49.337" v="725" actId="478"/>
          <ac:picMkLst>
            <pc:docMk/>
            <pc:sldMk cId="0" sldId="292"/>
            <ac:picMk id="23554" creationId="{C3D2616A-9D0E-F5F1-3216-19CF8DA42DFD}"/>
          </ac:picMkLst>
        </pc:picChg>
      </pc:sldChg>
      <pc:sldChg chg="addSp delSp modSp mod">
        <pc:chgData name="Yojhana Amorin" userId="00ba9608-7c74-4849-98b8-05fcf4a7c5b2" providerId="ADAL" clId="{D96144B9-14EC-4D23-8CDD-66E4BDFCDE95}" dt="2024-08-22T11:55:52.899" v="1331" actId="14100"/>
        <pc:sldMkLst>
          <pc:docMk/>
          <pc:sldMk cId="0" sldId="293"/>
        </pc:sldMkLst>
        <pc:spChg chg="add mod">
          <ac:chgData name="Yojhana Amorin" userId="00ba9608-7c74-4849-98b8-05fcf4a7c5b2" providerId="ADAL" clId="{D96144B9-14EC-4D23-8CDD-66E4BDFCDE95}" dt="2024-08-22T11:55:52.899" v="1331" actId="14100"/>
          <ac:spMkLst>
            <pc:docMk/>
            <pc:sldMk cId="0" sldId="293"/>
            <ac:spMk id="4" creationId="{A0B9084B-F841-04D5-D287-D8CFA8102514}"/>
          </ac:spMkLst>
        </pc:spChg>
        <pc:spChg chg="mod">
          <ac:chgData name="Yojhana Amorin" userId="00ba9608-7c74-4849-98b8-05fcf4a7c5b2" providerId="ADAL" clId="{D96144B9-14EC-4D23-8CDD-66E4BDFCDE95}" dt="2024-08-22T11:38:53.717" v="1118" actId="313"/>
          <ac:spMkLst>
            <pc:docMk/>
            <pc:sldMk cId="0" sldId="293"/>
            <ac:spMk id="24579" creationId="{39992DE1-1287-25DB-8B81-E6607BE09AB3}"/>
          </ac:spMkLst>
        </pc:spChg>
        <pc:spChg chg="mod">
          <ac:chgData name="Yojhana Amorin" userId="00ba9608-7c74-4849-98b8-05fcf4a7c5b2" providerId="ADAL" clId="{D96144B9-14EC-4D23-8CDD-66E4BDFCDE95}" dt="2024-08-22T11:55:37.499" v="1326" actId="1076"/>
          <ac:spMkLst>
            <pc:docMk/>
            <pc:sldMk cId="0" sldId="293"/>
            <ac:spMk id="24580" creationId="{D98E62D9-9EA2-6003-1BC0-7EFF2D679F0D}"/>
          </ac:spMkLst>
        </pc:spChg>
        <pc:picChg chg="add mod ord">
          <ac:chgData name="Yojhana Amorin" userId="00ba9608-7c74-4849-98b8-05fcf4a7c5b2" providerId="ADAL" clId="{D96144B9-14EC-4D23-8CDD-66E4BDFCDE95}" dt="2024-08-22T11:55:33.409" v="1325" actId="1076"/>
          <ac:picMkLst>
            <pc:docMk/>
            <pc:sldMk cId="0" sldId="293"/>
            <ac:picMk id="3" creationId="{8BC6463B-557C-990B-BFCD-2D080C962276}"/>
          </ac:picMkLst>
        </pc:picChg>
        <pc:picChg chg="del">
          <ac:chgData name="Yojhana Amorin" userId="00ba9608-7c74-4849-98b8-05fcf4a7c5b2" providerId="ADAL" clId="{D96144B9-14EC-4D23-8CDD-66E4BDFCDE95}" dt="2024-08-22T11:55:25.029" v="1320" actId="478"/>
          <ac:picMkLst>
            <pc:docMk/>
            <pc:sldMk cId="0" sldId="293"/>
            <ac:picMk id="24578" creationId="{CFEE3AA8-1AA6-1942-9BEA-7B75436BDC55}"/>
          </ac:picMkLst>
        </pc:picChg>
      </pc:sldChg>
      <pc:sldChg chg="del">
        <pc:chgData name="Yojhana Amorin" userId="00ba9608-7c74-4849-98b8-05fcf4a7c5b2" providerId="ADAL" clId="{D96144B9-14EC-4D23-8CDD-66E4BDFCDE95}" dt="2024-08-22T11:39:51.305" v="1119" actId="47"/>
        <pc:sldMkLst>
          <pc:docMk/>
          <pc:sldMk cId="0" sldId="294"/>
        </pc:sldMkLst>
      </pc:sldChg>
      <pc:sldChg chg="del">
        <pc:chgData name="Yojhana Amorin" userId="00ba9608-7c74-4849-98b8-05fcf4a7c5b2" providerId="ADAL" clId="{D96144B9-14EC-4D23-8CDD-66E4BDFCDE95}" dt="2024-08-22T11:42:04.382" v="1124" actId="47"/>
        <pc:sldMkLst>
          <pc:docMk/>
          <pc:sldMk cId="0" sldId="298"/>
        </pc:sldMkLst>
      </pc:sldChg>
      <pc:sldChg chg="addSp delSp modSp mod">
        <pc:chgData name="Yojhana Amorin" userId="00ba9608-7c74-4849-98b8-05fcf4a7c5b2" providerId="ADAL" clId="{D96144B9-14EC-4D23-8CDD-66E4BDFCDE95}" dt="2024-08-22T12:21:44.876" v="1366" actId="1076"/>
        <pc:sldMkLst>
          <pc:docMk/>
          <pc:sldMk cId="0" sldId="299"/>
        </pc:sldMkLst>
        <pc:spChg chg="mod">
          <ac:chgData name="Yojhana Amorin" userId="00ba9608-7c74-4849-98b8-05fcf4a7c5b2" providerId="ADAL" clId="{D96144B9-14EC-4D23-8CDD-66E4BDFCDE95}" dt="2024-08-22T12:21:44.876" v="1366" actId="1076"/>
          <ac:spMkLst>
            <pc:docMk/>
            <pc:sldMk cId="0" sldId="299"/>
            <ac:spMk id="19459" creationId="{DD0E491A-6454-E2C5-E4A9-027D2BD37088}"/>
          </ac:spMkLst>
        </pc:spChg>
        <pc:picChg chg="add del mod modCrop">
          <ac:chgData name="Yojhana Amorin" userId="00ba9608-7c74-4849-98b8-05fcf4a7c5b2" providerId="ADAL" clId="{D96144B9-14EC-4D23-8CDD-66E4BDFCDE95}" dt="2024-08-22T11:49:31.873" v="1259" actId="478"/>
          <ac:picMkLst>
            <pc:docMk/>
            <pc:sldMk cId="0" sldId="299"/>
            <ac:picMk id="3" creationId="{E8AC96B6-3A1A-4198-4AEA-1900B87225DE}"/>
          </ac:picMkLst>
        </pc:picChg>
        <pc:picChg chg="add mod">
          <ac:chgData name="Yojhana Amorin" userId="00ba9608-7c74-4849-98b8-05fcf4a7c5b2" providerId="ADAL" clId="{D96144B9-14EC-4D23-8CDD-66E4BDFCDE95}" dt="2024-08-22T11:49:34.573" v="1261" actId="1076"/>
          <ac:picMkLst>
            <pc:docMk/>
            <pc:sldMk cId="0" sldId="299"/>
            <ac:picMk id="4" creationId="{D44046B0-A890-44BE-CF67-FBFDD50E24C3}"/>
          </ac:picMkLst>
        </pc:picChg>
        <pc:picChg chg="del">
          <ac:chgData name="Yojhana Amorin" userId="00ba9608-7c74-4849-98b8-05fcf4a7c5b2" providerId="ADAL" clId="{D96144B9-14EC-4D23-8CDD-66E4BDFCDE95}" dt="2024-08-22T10:58:44.328" v="128" actId="478"/>
          <ac:picMkLst>
            <pc:docMk/>
            <pc:sldMk cId="0" sldId="299"/>
            <ac:picMk id="19458" creationId="{70BC62C0-BA3F-EB7A-0198-384663215A43}"/>
          </ac:picMkLst>
        </pc:picChg>
      </pc:sldChg>
      <pc:sldChg chg="addSp delSp modSp mod">
        <pc:chgData name="Yojhana Amorin" userId="00ba9608-7c74-4849-98b8-05fcf4a7c5b2" providerId="ADAL" clId="{D96144B9-14EC-4D23-8CDD-66E4BDFCDE95}" dt="2024-08-22T12:23:40.793" v="1526" actId="790"/>
        <pc:sldMkLst>
          <pc:docMk/>
          <pc:sldMk cId="0" sldId="300"/>
        </pc:sldMkLst>
        <pc:spChg chg="add mod">
          <ac:chgData name="Yojhana Amorin" userId="00ba9608-7c74-4849-98b8-05fcf4a7c5b2" providerId="ADAL" clId="{D96144B9-14EC-4D23-8CDD-66E4BDFCDE95}" dt="2024-08-22T12:23:40.793" v="1526" actId="790"/>
          <ac:spMkLst>
            <pc:docMk/>
            <pc:sldMk cId="0" sldId="300"/>
            <ac:spMk id="2" creationId="{95FF710B-89A3-0C27-3737-BC1116688033}"/>
          </ac:spMkLst>
        </pc:spChg>
        <pc:spChg chg="add mod">
          <ac:chgData name="Yojhana Amorin" userId="00ba9608-7c74-4849-98b8-05fcf4a7c5b2" providerId="ADAL" clId="{D96144B9-14EC-4D23-8CDD-66E4BDFCDE95}" dt="2024-08-22T12:23:19.994" v="1525" actId="1036"/>
          <ac:spMkLst>
            <pc:docMk/>
            <pc:sldMk cId="0" sldId="300"/>
            <ac:spMk id="3" creationId="{81961CF1-F52E-9019-F6F3-C785B832CD5E}"/>
          </ac:spMkLst>
        </pc:spChg>
        <pc:spChg chg="mod">
          <ac:chgData name="Yojhana Amorin" userId="00ba9608-7c74-4849-98b8-05fcf4a7c5b2" providerId="ADAL" clId="{D96144B9-14EC-4D23-8CDD-66E4BDFCDE95}" dt="2024-08-22T11:03:16.803" v="163" actId="14100"/>
          <ac:spMkLst>
            <pc:docMk/>
            <pc:sldMk cId="0" sldId="300"/>
            <ac:spMk id="4" creationId="{057F3A8B-9525-7AF0-DCA4-79B07D5877E5}"/>
          </ac:spMkLst>
        </pc:spChg>
        <pc:spChg chg="add del mod">
          <ac:chgData name="Yojhana Amorin" userId="00ba9608-7c74-4849-98b8-05fcf4a7c5b2" providerId="ADAL" clId="{D96144B9-14EC-4D23-8CDD-66E4BDFCDE95}" dt="2024-08-22T12:22:56.517" v="1518" actId="478"/>
          <ac:spMkLst>
            <pc:docMk/>
            <pc:sldMk cId="0" sldId="300"/>
            <ac:spMk id="6" creationId="{7B271D5E-1693-EBEE-7A94-1A75902413B7}"/>
          </ac:spMkLst>
        </pc:spChg>
        <pc:spChg chg="del mod">
          <ac:chgData name="Yojhana Amorin" userId="00ba9608-7c74-4849-98b8-05fcf4a7c5b2" providerId="ADAL" clId="{D96144B9-14EC-4D23-8CDD-66E4BDFCDE95}" dt="2024-08-22T12:21:38.776" v="1363"/>
          <ac:spMkLst>
            <pc:docMk/>
            <pc:sldMk cId="0" sldId="300"/>
            <ac:spMk id="20483" creationId="{7899616D-F618-9073-819A-CC6AFBC9B991}"/>
          </ac:spMkLst>
        </pc:spChg>
        <pc:spChg chg="del">
          <ac:chgData name="Yojhana Amorin" userId="00ba9608-7c74-4849-98b8-05fcf4a7c5b2" providerId="ADAL" clId="{D96144B9-14EC-4D23-8CDD-66E4BDFCDE95}" dt="2024-08-22T11:03:22.662" v="165" actId="478"/>
          <ac:spMkLst>
            <pc:docMk/>
            <pc:sldMk cId="0" sldId="300"/>
            <ac:spMk id="20484" creationId="{A96475EA-D023-EE60-ACEC-E513D8663011}"/>
          </ac:spMkLst>
        </pc:spChg>
        <pc:picChg chg="add del mod ord modCrop">
          <ac:chgData name="Yojhana Amorin" userId="00ba9608-7c74-4849-98b8-05fcf4a7c5b2" providerId="ADAL" clId="{D96144B9-14EC-4D23-8CDD-66E4BDFCDE95}" dt="2024-08-22T11:50:26.203" v="1263" actId="478"/>
          <ac:picMkLst>
            <pc:docMk/>
            <pc:sldMk cId="0" sldId="300"/>
            <ac:picMk id="3" creationId="{2E8C3DDC-68B7-C456-4416-0000CD83CABE}"/>
          </ac:picMkLst>
        </pc:picChg>
        <pc:picChg chg="add mod">
          <ac:chgData name="Yojhana Amorin" userId="00ba9608-7c74-4849-98b8-05fcf4a7c5b2" providerId="ADAL" clId="{D96144B9-14EC-4D23-8CDD-66E4BDFCDE95}" dt="2024-08-22T11:50:28.942" v="1264" actId="1076"/>
          <ac:picMkLst>
            <pc:docMk/>
            <pc:sldMk cId="0" sldId="300"/>
            <ac:picMk id="5" creationId="{E8C7E4F2-8485-A02F-B63F-33BF53971191}"/>
          </ac:picMkLst>
        </pc:picChg>
        <pc:picChg chg="del">
          <ac:chgData name="Yojhana Amorin" userId="00ba9608-7c74-4849-98b8-05fcf4a7c5b2" providerId="ADAL" clId="{D96144B9-14EC-4D23-8CDD-66E4BDFCDE95}" dt="2024-08-22T11:00:10.564" v="131" actId="478"/>
          <ac:picMkLst>
            <pc:docMk/>
            <pc:sldMk cId="0" sldId="300"/>
            <ac:picMk id="20482" creationId="{F2742E7F-A2B1-73AE-6C91-E6FE733E420A}"/>
          </ac:picMkLst>
        </pc:picChg>
      </pc:sldChg>
      <pc:sldChg chg="del">
        <pc:chgData name="Yojhana Amorin" userId="00ba9608-7c74-4849-98b8-05fcf4a7c5b2" providerId="ADAL" clId="{D96144B9-14EC-4D23-8CDD-66E4BDFCDE95}" dt="2024-08-22T11:40:00.794" v="1120" actId="47"/>
        <pc:sldMkLst>
          <pc:docMk/>
          <pc:sldMk cId="0" sldId="301"/>
        </pc:sldMkLst>
      </pc:sldChg>
      <pc:sldChg chg="modSp del mod">
        <pc:chgData name="Yojhana Amorin" userId="00ba9608-7c74-4849-98b8-05fcf4a7c5b2" providerId="ADAL" clId="{D96144B9-14EC-4D23-8CDD-66E4BDFCDE95}" dt="2024-08-22T11:42:00.153" v="1122" actId="47"/>
        <pc:sldMkLst>
          <pc:docMk/>
          <pc:sldMk cId="0" sldId="302"/>
        </pc:sldMkLst>
        <pc:spChg chg="mod">
          <ac:chgData name="Yojhana Amorin" userId="00ba9608-7c74-4849-98b8-05fcf4a7c5b2" providerId="ADAL" clId="{D96144B9-14EC-4D23-8CDD-66E4BDFCDE95}" dt="2024-08-22T11:40:38.084" v="1121"/>
          <ac:spMkLst>
            <pc:docMk/>
            <pc:sldMk cId="0" sldId="302"/>
            <ac:spMk id="27651" creationId="{FBBB2584-5D3A-B62D-1CA6-91A04E81F134}"/>
          </ac:spMkLst>
        </pc:spChg>
      </pc:sldChg>
      <pc:sldChg chg="del">
        <pc:chgData name="Yojhana Amorin" userId="00ba9608-7c74-4849-98b8-05fcf4a7c5b2" providerId="ADAL" clId="{D96144B9-14EC-4D23-8CDD-66E4BDFCDE95}" dt="2024-08-22T11:42:01.882" v="1123" actId="47"/>
        <pc:sldMkLst>
          <pc:docMk/>
          <pc:sldMk cId="0" sldId="303"/>
        </pc:sldMkLst>
      </pc:sldChg>
      <pc:sldChg chg="addSp delSp modSp add mod">
        <pc:chgData name="Yojhana Amorin" userId="00ba9608-7c74-4849-98b8-05fcf4a7c5b2" providerId="ADAL" clId="{D96144B9-14EC-4D23-8CDD-66E4BDFCDE95}" dt="2024-08-22T11:13:45.745" v="526" actId="6549"/>
        <pc:sldMkLst>
          <pc:docMk/>
          <pc:sldMk cId="972589712" sldId="304"/>
        </pc:sldMkLst>
        <pc:spChg chg="add mod">
          <ac:chgData name="Yojhana Amorin" userId="00ba9608-7c74-4849-98b8-05fcf4a7c5b2" providerId="ADAL" clId="{D96144B9-14EC-4D23-8CDD-66E4BDFCDE95}" dt="2024-08-22T11:12:33.938" v="438" actId="14100"/>
          <ac:spMkLst>
            <pc:docMk/>
            <pc:sldMk cId="972589712" sldId="304"/>
            <ac:spMk id="2" creationId="{9EE004E4-D5F7-48BC-F95B-9E3B47AABC38}"/>
          </ac:spMkLst>
        </pc:spChg>
        <pc:spChg chg="del">
          <ac:chgData name="Yojhana Amorin" userId="00ba9608-7c74-4849-98b8-05fcf4a7c5b2" providerId="ADAL" clId="{D96144B9-14EC-4D23-8CDD-66E4BDFCDE95}" dt="2024-08-22T11:09:30.844" v="170" actId="478"/>
          <ac:spMkLst>
            <pc:docMk/>
            <pc:sldMk cId="972589712" sldId="304"/>
            <ac:spMk id="4" creationId="{057F3A8B-9525-7AF0-DCA4-79B07D5877E5}"/>
          </ac:spMkLst>
        </pc:spChg>
        <pc:spChg chg="mod">
          <ac:chgData name="Yojhana Amorin" userId="00ba9608-7c74-4849-98b8-05fcf4a7c5b2" providerId="ADAL" clId="{D96144B9-14EC-4D23-8CDD-66E4BDFCDE95}" dt="2024-08-22T11:13:45.745" v="526" actId="6549"/>
          <ac:spMkLst>
            <pc:docMk/>
            <pc:sldMk cId="972589712" sldId="304"/>
            <ac:spMk id="20483" creationId="{7899616D-F618-9073-819A-CC6AFBC9B991}"/>
          </ac:spMkLst>
        </pc:spChg>
        <pc:picChg chg="del">
          <ac:chgData name="Yojhana Amorin" userId="00ba9608-7c74-4849-98b8-05fcf4a7c5b2" providerId="ADAL" clId="{D96144B9-14EC-4D23-8CDD-66E4BDFCDE95}" dt="2024-08-22T11:09:30.844" v="170" actId="478"/>
          <ac:picMkLst>
            <pc:docMk/>
            <pc:sldMk cId="972589712" sldId="304"/>
            <ac:picMk id="3" creationId="{2E8C3DDC-68B7-C456-4416-0000CD83CABE}"/>
          </ac:picMkLst>
        </pc:picChg>
        <pc:picChg chg="add mod">
          <ac:chgData name="Yojhana Amorin" userId="00ba9608-7c74-4849-98b8-05fcf4a7c5b2" providerId="ADAL" clId="{D96144B9-14EC-4D23-8CDD-66E4BDFCDE95}" dt="2024-08-22T11:12:27.863" v="437" actId="1076"/>
          <ac:picMkLst>
            <pc:docMk/>
            <pc:sldMk cId="972589712" sldId="304"/>
            <ac:picMk id="5" creationId="{4B5D4F75-5CFA-5684-EC60-101503966D5E}"/>
          </ac:picMkLst>
        </pc:picChg>
      </pc:sldChg>
      <pc:sldChg chg="new del">
        <pc:chgData name="Yojhana Amorin" userId="00ba9608-7c74-4849-98b8-05fcf4a7c5b2" providerId="ADAL" clId="{D96144B9-14EC-4D23-8CDD-66E4BDFCDE95}" dt="2024-08-22T11:09:25.404" v="168" actId="680"/>
        <pc:sldMkLst>
          <pc:docMk/>
          <pc:sldMk cId="2401732756" sldId="304"/>
        </pc:sldMkLst>
      </pc:sldChg>
      <pc:sldChg chg="new del">
        <pc:chgData name="Yojhana Amorin" userId="00ba9608-7c74-4849-98b8-05fcf4a7c5b2" providerId="ADAL" clId="{D96144B9-14EC-4D23-8CDD-66E4BDFCDE95}" dt="2024-08-22T11:42:48.071" v="1131" actId="47"/>
        <pc:sldMkLst>
          <pc:docMk/>
          <pc:sldMk cId="3137863008" sldId="305"/>
        </pc:sldMkLst>
      </pc:sldChg>
      <pc:sldChg chg="new del">
        <pc:chgData name="Yojhana Amorin" userId="00ba9608-7c74-4849-98b8-05fcf4a7c5b2" providerId="ADAL" clId="{D96144B9-14EC-4D23-8CDD-66E4BDFCDE95}" dt="2024-08-22T11:42:46.631" v="1130" actId="47"/>
        <pc:sldMkLst>
          <pc:docMk/>
          <pc:sldMk cId="4114352367" sldId="306"/>
        </pc:sldMkLst>
      </pc:sldChg>
      <pc:sldChg chg="addSp delSp modSp new mod">
        <pc:chgData name="Yojhana Amorin" userId="00ba9608-7c74-4849-98b8-05fcf4a7c5b2" providerId="ADAL" clId="{D96144B9-14EC-4D23-8CDD-66E4BDFCDE95}" dt="2024-08-22T11:45:22.232" v="1255" actId="20577"/>
        <pc:sldMkLst>
          <pc:docMk/>
          <pc:sldMk cId="4197921365" sldId="307"/>
        </pc:sldMkLst>
        <pc:spChg chg="mod">
          <ac:chgData name="Yojhana Amorin" userId="00ba9608-7c74-4849-98b8-05fcf4a7c5b2" providerId="ADAL" clId="{D96144B9-14EC-4D23-8CDD-66E4BDFCDE95}" dt="2024-08-22T11:45:22.232" v="1255" actId="20577"/>
          <ac:spMkLst>
            <pc:docMk/>
            <pc:sldMk cId="4197921365" sldId="307"/>
            <ac:spMk id="2" creationId="{4E2A7744-883B-111C-0CBB-2A1914552858}"/>
          </ac:spMkLst>
        </pc:spChg>
        <pc:spChg chg="del">
          <ac:chgData name="Yojhana Amorin" userId="00ba9608-7c74-4849-98b8-05fcf4a7c5b2" providerId="ADAL" clId="{D96144B9-14EC-4D23-8CDD-66E4BDFCDE95}" dt="2024-08-22T11:42:51.870" v="1132" actId="478"/>
          <ac:spMkLst>
            <pc:docMk/>
            <pc:sldMk cId="4197921365" sldId="307"/>
            <ac:spMk id="3" creationId="{6D75D429-40AC-B3C8-EA58-52AF23E2D0D8}"/>
          </ac:spMkLst>
        </pc:spChg>
        <pc:spChg chg="add del mod">
          <ac:chgData name="Yojhana Amorin" userId="00ba9608-7c74-4849-98b8-05fcf4a7c5b2" providerId="ADAL" clId="{D96144B9-14EC-4D23-8CDD-66E4BDFCDE95}" dt="2024-08-22T11:44:14.429" v="1246" actId="478"/>
          <ac:spMkLst>
            <pc:docMk/>
            <pc:sldMk cId="4197921365" sldId="307"/>
            <ac:spMk id="5" creationId="{C84F9513-2C74-7E9E-E732-2FD5460CAD56}"/>
          </ac:spMkLst>
        </pc:spChg>
        <pc:spChg chg="add mod">
          <ac:chgData name="Yojhana Amorin" userId="00ba9608-7c74-4849-98b8-05fcf4a7c5b2" providerId="ADAL" clId="{D96144B9-14EC-4D23-8CDD-66E4BDFCDE95}" dt="2024-08-22T11:45:00.418" v="1252"/>
          <ac:spMkLst>
            <pc:docMk/>
            <pc:sldMk cId="4197921365" sldId="307"/>
            <ac:spMk id="7" creationId="{9F2FE824-7074-E635-C71C-579012BD21FA}"/>
          </ac:spMkLst>
        </pc:spChg>
        <pc:picChg chg="add mod">
          <ac:chgData name="Yojhana Amorin" userId="00ba9608-7c74-4849-98b8-05fcf4a7c5b2" providerId="ADAL" clId="{D96144B9-14EC-4D23-8CDD-66E4BDFCDE95}" dt="2024-08-22T11:42:57.280" v="1134" actId="1076"/>
          <ac:picMkLst>
            <pc:docMk/>
            <pc:sldMk cId="4197921365" sldId="307"/>
            <ac:picMk id="4" creationId="{AE21F35C-32EB-6EA8-64A0-4C87154012FB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AF9683E7-0943-A51F-E189-9EE9911AB3C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EF5E5D53-0092-0069-3C44-3B917BECAAF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>
            <a:extLst>
              <a:ext uri="{FF2B5EF4-FFF2-40B4-BE49-F238E27FC236}">
                <a16:creationId xmlns:a16="http://schemas.microsoft.com/office/drawing/2014/main" id="{BBC637D9-3B69-961B-F87F-4C109B9A9D14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1" name="Rectangle 5">
            <a:extLst>
              <a:ext uri="{FF2B5EF4-FFF2-40B4-BE49-F238E27FC236}">
                <a16:creationId xmlns:a16="http://schemas.microsoft.com/office/drawing/2014/main" id="{117FCF4B-8A02-31D7-FD5D-6B4C1336852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/>
            </a:lvl1pPr>
          </a:lstStyle>
          <a:p>
            <a:pPr>
              <a:defRPr/>
            </a:pPr>
            <a:fld id="{DF403D00-8491-439A-9CAD-EC4CBE5BA3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5BD7DA0A-9670-65F6-A481-2D65FA50E55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ED375279-4876-ADE3-F49F-2641520591D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43E637DC-7855-7FB7-6901-237EFAB592E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>
            <a:extLst>
              <a:ext uri="{FF2B5EF4-FFF2-40B4-BE49-F238E27FC236}">
                <a16:creationId xmlns:a16="http://schemas.microsoft.com/office/drawing/2014/main" id="{F03863A1-A066-4E60-87DA-35EC743D74C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6630" name="Rectangle 6">
            <a:extLst>
              <a:ext uri="{FF2B5EF4-FFF2-40B4-BE49-F238E27FC236}">
                <a16:creationId xmlns:a16="http://schemas.microsoft.com/office/drawing/2014/main" id="{CB8B97F0-970A-6DEC-C1C7-B1125EA89FF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>
            <a:extLst>
              <a:ext uri="{FF2B5EF4-FFF2-40B4-BE49-F238E27FC236}">
                <a16:creationId xmlns:a16="http://schemas.microsoft.com/office/drawing/2014/main" id="{9D49365D-A122-9AAD-3E49-D7BC76C6F1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/>
            </a:lvl1pPr>
          </a:lstStyle>
          <a:p>
            <a:pPr>
              <a:defRPr/>
            </a:pPr>
            <a:fld id="{B7113D95-EC3C-4FC3-9F5A-668B0B55A1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C1BB27A5-3F5D-53EC-D2D1-6B3E04F828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631FACA-461F-4796-981C-3D8809A9D597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83D74031-5840-6257-1CC8-8CB784C6EF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CC976018-E6B0-DE3F-59A8-0278379390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>
            <a:extLst>
              <a:ext uri="{FF2B5EF4-FFF2-40B4-BE49-F238E27FC236}">
                <a16:creationId xmlns:a16="http://schemas.microsoft.com/office/drawing/2014/main" id="{2DBBDE93-4945-FB15-9AA0-265F408D19FB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" name="Rectangle 20">
            <a:extLst>
              <a:ext uri="{FF2B5EF4-FFF2-40B4-BE49-F238E27FC236}">
                <a16:creationId xmlns:a16="http://schemas.microsoft.com/office/drawing/2014/main" id="{73EDD032-1689-2CF3-4D5F-C206F247F338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4" name="Rectangle 21">
            <a:extLst>
              <a:ext uri="{FF2B5EF4-FFF2-40B4-BE49-F238E27FC236}">
                <a16:creationId xmlns:a16="http://schemas.microsoft.com/office/drawing/2014/main" id="{B42C6827-36C6-DD4C-BE4F-0A3CBAB2C5C2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5" name="Rectangle 23">
            <a:extLst>
              <a:ext uri="{FF2B5EF4-FFF2-40B4-BE49-F238E27FC236}">
                <a16:creationId xmlns:a16="http://schemas.microsoft.com/office/drawing/2014/main" id="{2ADBE61C-90F8-F67A-0278-D981410B2233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E367C7-6CFD-DCB1-8049-3D41E3BF37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>
              <a:latin typeface="Arial" charset="0"/>
            </a:endParaRPr>
          </a:p>
        </p:txBody>
      </p:sp>
      <p:sp>
        <p:nvSpPr>
          <p:cNvPr id="7" name="Straight Connector 6">
            <a:extLst>
              <a:ext uri="{FF2B5EF4-FFF2-40B4-BE49-F238E27FC236}">
                <a16:creationId xmlns:a16="http://schemas.microsoft.com/office/drawing/2014/main" id="{13DFE089-7279-E97F-21A3-EF1AD7BFFB3A}"/>
              </a:ext>
            </a:extLst>
          </p:cNvPr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>
              <a:latin typeface="Arial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77B34E2-C810-541F-D531-F9672C27A8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CB55207-A0B7-20EF-EA5F-F9400252C4C9}"/>
              </a:ext>
            </a:extLst>
          </p:cNvPr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2F6CA0E-27CA-D9DE-EB01-848E764A6B62}"/>
              </a:ext>
            </a:extLst>
          </p:cNvPr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Date Placeholder 27">
            <a:extLst>
              <a:ext uri="{FF2B5EF4-FFF2-40B4-BE49-F238E27FC236}">
                <a16:creationId xmlns:a16="http://schemas.microsoft.com/office/drawing/2014/main" id="{A4A21CAE-2B14-B9E1-B5D8-DC4CD9822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" name="Footer Placeholder 16">
            <a:extLst>
              <a:ext uri="{FF2B5EF4-FFF2-40B4-BE49-F238E27FC236}">
                <a16:creationId xmlns:a16="http://schemas.microsoft.com/office/drawing/2014/main" id="{971C4DD5-97FE-875C-48FB-6E07EDE3A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" name="Slide Number Placeholder 28">
            <a:extLst>
              <a:ext uri="{FF2B5EF4-FFF2-40B4-BE49-F238E27FC236}">
                <a16:creationId xmlns:a16="http://schemas.microsoft.com/office/drawing/2014/main" id="{027E3232-EC6A-D3EA-1030-CFB229E5E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E812BA-6714-42DB-81FE-958A760DFE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40816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90D600-4024-381A-4A2F-BDB4F6DD5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E446BC-001A-7090-141A-59F39CE92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DD05C3-530E-E9C3-2ADB-3A08E79E9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DF447-A6E2-4FB5-AE5F-E8DE84B7AC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20071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>
            <a:extLst>
              <a:ext uri="{FF2B5EF4-FFF2-40B4-BE49-F238E27FC236}">
                <a16:creationId xmlns:a16="http://schemas.microsoft.com/office/drawing/2014/main" id="{DDF43307-CD6E-9CAD-2BB2-9F838C91FFCB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762E20E8-FD67-C9E9-EFE8-F953BB608700}"/>
              </a:ext>
            </a:extLst>
          </p:cNvPr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6" name="Rectangle 21">
            <a:extLst>
              <a:ext uri="{FF2B5EF4-FFF2-40B4-BE49-F238E27FC236}">
                <a16:creationId xmlns:a16="http://schemas.microsoft.com/office/drawing/2014/main" id="{6F03C6F3-9DBC-FA38-3A0F-DC21D74E9A06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232F3AD2-70D3-55DB-295E-629498552DEE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F0C080E-115B-89E1-66BE-0AAA00B812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>
              <a:latin typeface="Arial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0F91188-B77C-8DCC-EAAF-4B8E03C2B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" name="Straight Connector 9">
            <a:extLst>
              <a:ext uri="{FF2B5EF4-FFF2-40B4-BE49-F238E27FC236}">
                <a16:creationId xmlns:a16="http://schemas.microsoft.com/office/drawing/2014/main" id="{82EE6C45-151D-89D5-5020-E211E1CEF0B8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>
              <a:latin typeface="Arial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A644A73-799F-FE60-46C3-03C87243A954}"/>
              </a:ext>
            </a:extLst>
          </p:cNvPr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1931DA6-C199-25CD-E5B7-4FA3DEA2712E}"/>
              </a:ext>
            </a:extLst>
          </p:cNvPr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F2C12CB-6D21-C47E-9215-905E5AC753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63D033-74B4-4C7F-8DFA-81E072E6FF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3F6A2545-24C1-CB87-4D7F-E446EFA3A88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3C6C2E24-D227-052B-1B1F-6E18BDCC359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68091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00926AC-AF5F-ADA9-B050-7B644ACE5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8AA300C-AF53-F604-59AB-F78FB0C2C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01FADAD-FD86-ED2F-C8B7-8BD134A3D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DF783-4FBC-431D-ABF7-AE6E634A9B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47392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>
            <a:extLst>
              <a:ext uri="{FF2B5EF4-FFF2-40B4-BE49-F238E27FC236}">
                <a16:creationId xmlns:a16="http://schemas.microsoft.com/office/drawing/2014/main" id="{94E84256-D5FA-181C-DCDA-8E42C4DAEA71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14FF9E07-B0F4-60D6-B107-135507A2087B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6" name="Rectangle 21">
            <a:extLst>
              <a:ext uri="{FF2B5EF4-FFF2-40B4-BE49-F238E27FC236}">
                <a16:creationId xmlns:a16="http://schemas.microsoft.com/office/drawing/2014/main" id="{A1AE7195-BD74-A5BB-90AA-338E3DE27FC3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25C60F7D-1591-C4C7-4F48-A5E1CC2DE14D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Rectangle 24">
            <a:extLst>
              <a:ext uri="{FF2B5EF4-FFF2-40B4-BE49-F238E27FC236}">
                <a16:creationId xmlns:a16="http://schemas.microsoft.com/office/drawing/2014/main" id="{86E8BB65-AF7A-935F-38C6-E4006987F68F}"/>
              </a:ext>
            </a:extLst>
          </p:cNvPr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9" name="Rectangle 25">
            <a:extLst>
              <a:ext uri="{FF2B5EF4-FFF2-40B4-BE49-F238E27FC236}">
                <a16:creationId xmlns:a16="http://schemas.microsoft.com/office/drawing/2014/main" id="{571B3811-223A-8454-8608-3125D267C7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A204D8-2E90-2046-EFD4-3FBA280CD9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>
              <a:latin typeface="Arial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02A250-F66E-6109-22E4-57ABA4F5BD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2" name="Straight Connector 11">
            <a:extLst>
              <a:ext uri="{FF2B5EF4-FFF2-40B4-BE49-F238E27FC236}">
                <a16:creationId xmlns:a16="http://schemas.microsoft.com/office/drawing/2014/main" id="{29024088-B40A-59C8-F53D-B600A0BDDC02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99D05DD-76E8-5375-87CA-EB610C4E66DA}"/>
              </a:ext>
            </a:extLst>
          </p:cNvPr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EA0BB3E-FD87-887B-40FE-E18EE8A79AA3}"/>
              </a:ext>
            </a:extLst>
          </p:cNvPr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C1A46CAD-E9D1-1DDE-0531-0C64E6EDBF9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11C4D3B4-A904-9ADB-2FE5-260DAED2430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0B43BBD9-2FB4-AD55-3D54-AF90EE7B6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030FAA-3DB1-4759-8DBC-769981A0AD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14674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traight Connector 19">
            <a:extLst>
              <a:ext uri="{FF2B5EF4-FFF2-40B4-BE49-F238E27FC236}">
                <a16:creationId xmlns:a16="http://schemas.microsoft.com/office/drawing/2014/main" id="{1422971B-41C4-B5A5-74EF-9D996CF8BBE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2996900F-4857-119F-BD9D-6CAB940942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157BEC6D-355E-037E-BA09-3E598B4E7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D5DE6B6B-AC4C-A3D0-81FA-B9671ACBA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D0EB9-37B5-446A-9E30-3A22C3560F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80052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9">
            <a:extLst>
              <a:ext uri="{FF2B5EF4-FFF2-40B4-BE49-F238E27FC236}">
                <a16:creationId xmlns:a16="http://schemas.microsoft.com/office/drawing/2014/main" id="{520B7346-7BAF-E239-665F-17D7A0D11DA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E0DFB1AE-CBED-6FC9-3CE3-14990B1297A4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6" name="Rectangle 21">
            <a:extLst>
              <a:ext uri="{FF2B5EF4-FFF2-40B4-BE49-F238E27FC236}">
                <a16:creationId xmlns:a16="http://schemas.microsoft.com/office/drawing/2014/main" id="{50CEC9C5-9A53-3E6F-537A-E1E5E3D1F1CD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B545320E-7070-1CB6-E12E-DD9DBCF9B24A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Rectangle 24">
            <a:extLst>
              <a:ext uri="{FF2B5EF4-FFF2-40B4-BE49-F238E27FC236}">
                <a16:creationId xmlns:a16="http://schemas.microsoft.com/office/drawing/2014/main" id="{03941AC5-F52D-C676-44A0-F24CC2C3CCF5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9B8898C-486A-8D33-4642-6ECBC36729EF}"/>
              </a:ext>
            </a:extLst>
          </p:cNvPr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6B1D220-7C23-5271-EECC-D0D8931644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>
              <a:latin typeface="Arial" charset="0"/>
            </a:endParaRPr>
          </a:p>
        </p:txBody>
      </p:sp>
      <p:sp>
        <p:nvSpPr>
          <p:cNvPr id="11" name="Straight Connector 10">
            <a:extLst>
              <a:ext uri="{FF2B5EF4-FFF2-40B4-BE49-F238E27FC236}">
                <a16:creationId xmlns:a16="http://schemas.microsoft.com/office/drawing/2014/main" id="{7995E17E-5EFB-E2B1-CE1D-746963F69D7A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8CE68B3-85B6-C07B-B14D-668E94C11A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87FAC06-0A50-38C0-74FD-38E094D327FD}"/>
              </a:ext>
            </a:extLst>
          </p:cNvPr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BEFA13D-5A46-FA94-C9BC-4906853D83FB}"/>
              </a:ext>
            </a:extLst>
          </p:cNvPr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Date Placeholder 6">
            <a:extLst>
              <a:ext uri="{FF2B5EF4-FFF2-40B4-BE49-F238E27FC236}">
                <a16:creationId xmlns:a16="http://schemas.microsoft.com/office/drawing/2014/main" id="{37352AF8-E8BA-4647-2507-B1497FB64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6" name="Footer Placeholder 7">
            <a:extLst>
              <a:ext uri="{FF2B5EF4-FFF2-40B4-BE49-F238E27FC236}">
                <a16:creationId xmlns:a16="http://schemas.microsoft.com/office/drawing/2014/main" id="{E393539B-653A-360F-CDA3-2A958B2AC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7" name="Slide Number Placeholder 8">
            <a:extLst>
              <a:ext uri="{FF2B5EF4-FFF2-40B4-BE49-F238E27FC236}">
                <a16:creationId xmlns:a16="http://schemas.microsoft.com/office/drawing/2014/main" id="{5F00C4DD-4584-90D6-628B-6D8305B61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6E77D-8F20-4E89-85BF-483D1AC481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16829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DBF275-9401-06B6-2A2D-8CF657E13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A7BD9A-ABD0-D7CB-3C1E-A7CA9F26D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EBE55C-299F-541F-68A9-5C4DFC14E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562DE7-A0F5-41E2-89ED-F04D943087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891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>
            <a:extLst>
              <a:ext uri="{FF2B5EF4-FFF2-40B4-BE49-F238E27FC236}">
                <a16:creationId xmlns:a16="http://schemas.microsoft.com/office/drawing/2014/main" id="{9FDDCE6A-AAA8-13A7-A43B-9D7631366ACF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" name="Rectangle 20">
            <a:extLst>
              <a:ext uri="{FF2B5EF4-FFF2-40B4-BE49-F238E27FC236}">
                <a16:creationId xmlns:a16="http://schemas.microsoft.com/office/drawing/2014/main" id="{4BEFBF36-DD30-8F06-6D84-30CCAD32DDF8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4" name="Rectangle 21">
            <a:extLst>
              <a:ext uri="{FF2B5EF4-FFF2-40B4-BE49-F238E27FC236}">
                <a16:creationId xmlns:a16="http://schemas.microsoft.com/office/drawing/2014/main" id="{031ABB23-D9DB-8164-873C-D9B3734D7E94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5" name="Rectangle 23">
            <a:extLst>
              <a:ext uri="{FF2B5EF4-FFF2-40B4-BE49-F238E27FC236}">
                <a16:creationId xmlns:a16="http://schemas.microsoft.com/office/drawing/2014/main" id="{CA3055E1-9F16-C7CC-3A95-957F4CD26CDE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8D74BF-BC18-7B3F-D455-A1688AEE07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>
              <a:latin typeface="Arial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E88D74-CF1D-021F-A58C-24B497316B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8" name="Date Placeholder 1">
            <a:extLst>
              <a:ext uri="{FF2B5EF4-FFF2-40B4-BE49-F238E27FC236}">
                <a16:creationId xmlns:a16="http://schemas.microsoft.com/office/drawing/2014/main" id="{B5A1BB00-1DB7-3BF7-E669-59AF85192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608B5366-CB0B-B51F-C326-03CA71583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90FEA58C-AF7E-AEA0-6D13-3BEA92B22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3C83631-6197-4F53-9BBC-D8F969CD1A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2703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7AE6578-13A3-801D-A838-8E59D4B2FB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>
              <a:latin typeface="Arial" charset="0"/>
            </a:endParaRPr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67C8ED1B-2A24-E5AE-D657-DF3F59C6C66D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6" name="Rectangle 21">
            <a:extLst>
              <a:ext uri="{FF2B5EF4-FFF2-40B4-BE49-F238E27FC236}">
                <a16:creationId xmlns:a16="http://schemas.microsoft.com/office/drawing/2014/main" id="{ED0DD3C8-F949-7E2B-5E51-C13B40952741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E00DCDE0-C1B8-197A-C63C-AFBC4803BE29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Rectangle 24">
            <a:extLst>
              <a:ext uri="{FF2B5EF4-FFF2-40B4-BE49-F238E27FC236}">
                <a16:creationId xmlns:a16="http://schemas.microsoft.com/office/drawing/2014/main" id="{B8553818-086B-9976-95AB-6A64CB222372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476A794-A70F-0496-B19E-75994594F74B}"/>
              </a:ext>
            </a:extLst>
          </p:cNvPr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9B1F0DE-2012-4D79-2A6F-9AD9A079CD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1" name="Straight Connector 10">
            <a:extLst>
              <a:ext uri="{FF2B5EF4-FFF2-40B4-BE49-F238E27FC236}">
                <a16:creationId xmlns:a16="http://schemas.microsoft.com/office/drawing/2014/main" id="{8692EF2F-20C8-0DF8-BF48-134317E670FD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197DA61-3437-ECB9-05B7-01C7F99FEE03}"/>
              </a:ext>
            </a:extLst>
          </p:cNvPr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75602FD-7957-F090-667B-088140D4A708}"/>
              </a:ext>
            </a:extLst>
          </p:cNvPr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1B5DAEF-C392-5650-2078-768F710E3B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C930B63C-16D4-A3F2-0B02-DD8CCDE2A61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9ED091-B392-4E61-A3AB-920146FE95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6" name="Date Placeholder 4">
            <a:extLst>
              <a:ext uri="{FF2B5EF4-FFF2-40B4-BE49-F238E27FC236}">
                <a16:creationId xmlns:a16="http://schemas.microsoft.com/office/drawing/2014/main" id="{5EA361D8-7709-C188-43B9-3B365A41FD5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7" name="Footer Placeholder 5">
            <a:extLst>
              <a:ext uri="{FF2B5EF4-FFF2-40B4-BE49-F238E27FC236}">
                <a16:creationId xmlns:a16="http://schemas.microsoft.com/office/drawing/2014/main" id="{530554AD-1AA6-A4F7-5C73-A42CEAEDFD3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34095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>
            <a:extLst>
              <a:ext uri="{FF2B5EF4-FFF2-40B4-BE49-F238E27FC236}">
                <a16:creationId xmlns:a16="http://schemas.microsoft.com/office/drawing/2014/main" id="{EC1F69CF-2665-7440-0757-3F810D064FAB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Rectangle 20">
            <a:extLst>
              <a:ext uri="{FF2B5EF4-FFF2-40B4-BE49-F238E27FC236}">
                <a16:creationId xmlns:a16="http://schemas.microsoft.com/office/drawing/2014/main" id="{44F0106F-FDB2-F04E-DA99-AD410D693EC9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Rectangle 21">
            <a:extLst>
              <a:ext uri="{FF2B5EF4-FFF2-40B4-BE49-F238E27FC236}">
                <a16:creationId xmlns:a16="http://schemas.microsoft.com/office/drawing/2014/main" id="{E021CE0F-A0A0-B94F-0B1B-EC530E11B361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Rectangle 23">
            <a:extLst>
              <a:ext uri="{FF2B5EF4-FFF2-40B4-BE49-F238E27FC236}">
                <a16:creationId xmlns:a16="http://schemas.microsoft.com/office/drawing/2014/main" id="{17DE36D8-CA6A-7859-560B-F0A74D895A68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9" name="Rectangle 24">
            <a:extLst>
              <a:ext uri="{FF2B5EF4-FFF2-40B4-BE49-F238E27FC236}">
                <a16:creationId xmlns:a16="http://schemas.microsoft.com/office/drawing/2014/main" id="{7308AE7B-8197-6C0F-A81A-CE0D613B858C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A2ED2F5-73C7-C491-CA57-FA1B6356FF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>
              <a:latin typeface="Arial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C0C36B0-E7F3-6C73-5862-CF9982E18750}"/>
              </a:ext>
            </a:extLst>
          </p:cNvPr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27DDA8B-2CC2-2407-3431-1EED04CADA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D42FE1E-903E-AC1D-C792-55E7B6C12C1E}"/>
              </a:ext>
            </a:extLst>
          </p:cNvPr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B9ECBF3-2677-DA3C-F0DC-80C7D0BD76E6}"/>
              </a:ext>
            </a:extLst>
          </p:cNvPr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F4F30AA-925B-AFB5-A793-6BE2056D01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32E2F9A2-241C-0864-896F-A861A53A09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808EC-BEC4-4806-AE80-3264AA9528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7" name="Date Placeholder 4">
            <a:extLst>
              <a:ext uri="{FF2B5EF4-FFF2-40B4-BE49-F238E27FC236}">
                <a16:creationId xmlns:a16="http://schemas.microsoft.com/office/drawing/2014/main" id="{1A3C5C52-7167-DA98-9A33-BDDB30DAFD47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D7913286-3EFC-8ECA-26B1-708C3E5225D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4470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6">
            <a:extLst>
              <a:ext uri="{FF2B5EF4-FFF2-40B4-BE49-F238E27FC236}">
                <a16:creationId xmlns:a16="http://schemas.microsoft.com/office/drawing/2014/main" id="{7618CC6F-AEDC-5298-CAF8-3B0ED9F584A1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27" name="Rectangle 15">
            <a:extLst>
              <a:ext uri="{FF2B5EF4-FFF2-40B4-BE49-F238E27FC236}">
                <a16:creationId xmlns:a16="http://schemas.microsoft.com/office/drawing/2014/main" id="{F1E8A91A-492D-964E-30E1-FAB1ABA434FF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28" name="Rectangle 17">
            <a:extLst>
              <a:ext uri="{FF2B5EF4-FFF2-40B4-BE49-F238E27FC236}">
                <a16:creationId xmlns:a16="http://schemas.microsoft.com/office/drawing/2014/main" id="{18EF3282-A8FA-F004-A65E-3D8D62040142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29" name="Rectangle 18">
            <a:extLst>
              <a:ext uri="{FF2B5EF4-FFF2-40B4-BE49-F238E27FC236}">
                <a16:creationId xmlns:a16="http://schemas.microsoft.com/office/drawing/2014/main" id="{2B258C0F-4307-2FF5-4E96-B903039827CB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3E368B-2564-A23C-EC89-F4FBD8E79A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>
              <a:latin typeface="Arial" charset="0"/>
            </a:endParaRP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87EE0582-CB86-DFBF-F4B9-6E39615CA9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0" sz="140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229A48-5BC6-50A6-6C0A-2C0720BF92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0" sz="120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938AE0-326E-4251-B9C6-7A6D970031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" name="Straight Connector 9">
            <a:extLst>
              <a:ext uri="{FF2B5EF4-FFF2-40B4-BE49-F238E27FC236}">
                <a16:creationId xmlns:a16="http://schemas.microsoft.com/office/drawing/2014/main" id="{37220716-6036-E161-93DE-3261B0976805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56BF075-F006-817A-E413-18CC72CD0FCA}"/>
              </a:ext>
            </a:extLst>
          </p:cNvPr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93436F0-0E38-1F09-4DFD-8502CF59BCCE}"/>
              </a:ext>
            </a:extLst>
          </p:cNvPr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A506FCCD-1F54-D7CA-B9F0-322C30F816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600">
                <a:solidFill>
                  <a:srgbClr val="1A3F6D"/>
                </a:solidFill>
              </a:defRPr>
            </a:lvl1pPr>
          </a:lstStyle>
          <a:p>
            <a:pPr>
              <a:defRPr/>
            </a:pPr>
            <a:fld id="{E52BD5FF-7524-4913-8438-05F1E47976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8" name="Title Placeholder 21">
            <a:extLst>
              <a:ext uri="{FF2B5EF4-FFF2-40B4-BE49-F238E27FC236}">
                <a16:creationId xmlns:a16="http://schemas.microsoft.com/office/drawing/2014/main" id="{2D17B263-4DA7-25B8-E7D7-C6AE563E2A2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9" name="Text Placeholder 12">
            <a:extLst>
              <a:ext uri="{FF2B5EF4-FFF2-40B4-BE49-F238E27FC236}">
                <a16:creationId xmlns:a16="http://schemas.microsoft.com/office/drawing/2014/main" id="{E648A640-D8A4-0077-3627-70EB8318842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40" name="Picture 56" descr="top">
            <a:extLst>
              <a:ext uri="{FF2B5EF4-FFF2-40B4-BE49-F238E27FC236}">
                <a16:creationId xmlns:a16="http://schemas.microsoft.com/office/drawing/2014/main" id="{803B8EB6-EF7E-47DE-D936-0BB98E40A53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71" r:id="rId1"/>
    <p:sldLayoutId id="2147484472" r:id="rId2"/>
    <p:sldLayoutId id="2147484473" r:id="rId3"/>
    <p:sldLayoutId id="2147484474" r:id="rId4"/>
    <p:sldLayoutId id="2147484475" r:id="rId5"/>
    <p:sldLayoutId id="2147484476" r:id="rId6"/>
    <p:sldLayoutId id="2147484477" r:id="rId7"/>
    <p:sldLayoutId id="2147484478" r:id="rId8"/>
    <p:sldLayoutId id="2147484479" r:id="rId9"/>
    <p:sldLayoutId id="2147484480" r:id="rId10"/>
    <p:sldLayoutId id="214748448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1A3F6D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1A3F6D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1A3F6D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1A3F6D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1A3F6D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1A3F6D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1A3F6D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1A3F6D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1A3F6D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1F497D"/>
        </a:buClr>
        <a:buSzPct val="75000"/>
        <a:buFont typeface="Wingdings 2" panose="05020102010507070707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1F497D"/>
        </a:buClr>
        <a:buSzPct val="70000"/>
        <a:buFont typeface="Wingdings" panose="05000000000000000000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1F497D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onnect.ebsco.com/s/?language=en_US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ubtitle 18">
            <a:extLst>
              <a:ext uri="{FF2B5EF4-FFF2-40B4-BE49-F238E27FC236}">
                <a16:creationId xmlns:a16="http://schemas.microsoft.com/office/drawing/2014/main" id="{845DFB09-2C04-E2B5-33FB-7CD3491FFB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6400" y="2997200"/>
            <a:ext cx="8507413" cy="1762125"/>
          </a:xfrm>
        </p:spPr>
        <p:txBody>
          <a:bodyPr>
            <a:noAutofit/>
          </a:bodyPr>
          <a:lstStyle/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pt-BR" sz="4800" b="0" cap="none" spc="0" dirty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rPr>
              <a:t>Criação e utilização da pasta MyEBSCO</a:t>
            </a:r>
            <a:endParaRPr lang="en-US" sz="4800" b="0" cap="none" spc="0" dirty="0">
              <a:solidFill>
                <a:schemeClr val="tx1"/>
              </a:solidFill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15363" name="Title 13">
            <a:extLst>
              <a:ext uri="{FF2B5EF4-FFF2-40B4-BE49-F238E27FC236}">
                <a16:creationId xmlns:a16="http://schemas.microsoft.com/office/drawing/2014/main" id="{46C8F2CD-CC52-269F-A702-E83F9C9DCC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Tutorial</a:t>
            </a:r>
          </a:p>
        </p:txBody>
      </p:sp>
      <p:pic>
        <p:nvPicPr>
          <p:cNvPr id="15364" name="Picture 16" descr="EIS Logo_CMYK_Vertical.png">
            <a:extLst>
              <a:ext uri="{FF2B5EF4-FFF2-40B4-BE49-F238E27FC236}">
                <a16:creationId xmlns:a16="http://schemas.microsoft.com/office/drawing/2014/main" id="{1136FEE0-53E3-D6D7-AEED-3C2059BD3F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038" y="365125"/>
            <a:ext cx="1663700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Rectangle 6">
            <a:extLst>
              <a:ext uri="{FF2B5EF4-FFF2-40B4-BE49-F238E27FC236}">
                <a16:creationId xmlns:a16="http://schemas.microsoft.com/office/drawing/2014/main" id="{B97543C8-BE80-3278-B480-6A8765D5BA9C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58750" y="6408738"/>
            <a:ext cx="88265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buClr>
                <a:schemeClr val="accent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1200">
                <a:solidFill>
                  <a:srgbClr val="FFFFFF"/>
                </a:solidFill>
                <a:latin typeface="Arial" panose="020B0604020202020204" pitchFamily="34" charset="0"/>
              </a:rPr>
              <a:t>connect.ebsco.com</a:t>
            </a:r>
          </a:p>
        </p:txBody>
      </p:sp>
      <p:pic>
        <p:nvPicPr>
          <p:cNvPr id="2" name="Picture 2" descr="Blue letters on a black background&#10;&#10;Description automatically generated">
            <a:extLst>
              <a:ext uri="{FF2B5EF4-FFF2-40B4-BE49-F238E27FC236}">
                <a16:creationId xmlns:a16="http://schemas.microsoft.com/office/drawing/2014/main" id="{27C1A135-28E2-CE27-0E59-C42B812DA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5119687"/>
            <a:ext cx="64357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CDCA6F7-4BE0-4FAD-88DB-83F4D466ABF9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7666181" y="6408738"/>
            <a:ext cx="1319069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buClr>
                <a:schemeClr val="accent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AGO</a:t>
            </a:r>
            <a:r>
              <a:rPr lang="en-US" altLang="en-US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 2024 YA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C6463B-557C-990B-BFCD-2D080C9622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0" y="31060"/>
            <a:ext cx="9144000" cy="4274929"/>
          </a:xfrm>
          <a:prstGeom prst="rect">
            <a:avLst/>
          </a:prstGeom>
        </p:spPr>
      </p:pic>
      <p:sp>
        <p:nvSpPr>
          <p:cNvPr id="24579" name="Text Box 8">
            <a:extLst>
              <a:ext uri="{FF2B5EF4-FFF2-40B4-BE49-F238E27FC236}">
                <a16:creationId xmlns:a16="http://schemas.microsoft.com/office/drawing/2014/main" id="{39992DE1-1287-25DB-8B81-E6607BE09A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188" y="5903913"/>
            <a:ext cx="89249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1400" dirty="0">
                <a:latin typeface="Arial" panose="020B0604020202020204" pitchFamily="34" charset="0"/>
              </a:rPr>
              <a:t>Depois de iniciar sessão, pode guardar itens da lista de resultados no seu projeto, clicando no menú de cada item e selecionando a opção “Adicionar ao projeto”. Estes resultados de pesquisa guardados podem ser examinados mais detalhadamente numa data posterior, bem como impressos, enviados por correio eletrónico ou guardados no seu computador.</a:t>
            </a:r>
            <a:endParaRPr lang="en-US" altLang="en-US" sz="1400" dirty="0">
              <a:latin typeface="Arial" panose="020B0604020202020204" pitchFamily="34" charset="0"/>
            </a:endParaRPr>
          </a:p>
        </p:txBody>
      </p:sp>
      <p:sp>
        <p:nvSpPr>
          <p:cNvPr id="24580" name="Oval 12">
            <a:extLst>
              <a:ext uri="{FF2B5EF4-FFF2-40B4-BE49-F238E27FC236}">
                <a16:creationId xmlns:a16="http://schemas.microsoft.com/office/drawing/2014/main" id="{D98E62D9-9EA2-6003-1BC0-7EFF2D679F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7486" y="1978024"/>
            <a:ext cx="381000" cy="381000"/>
          </a:xfrm>
          <a:prstGeom prst="ellipse">
            <a:avLst/>
          </a:prstGeom>
          <a:noFill/>
          <a:ln w="222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</a:pPr>
            <a:endParaRPr lang="en-US" altLang="en-US" sz="2600">
              <a:latin typeface="Arial" panose="020B0604020202020204" pitchFamily="34" charset="0"/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0B9084B-F841-04D5-D287-D8CFA81025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5833" y="2545238"/>
            <a:ext cx="1225488" cy="273376"/>
          </a:xfrm>
          <a:prstGeom prst="rect">
            <a:avLst/>
          </a:prstGeom>
          <a:noFill/>
          <a:ln w="2222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</a:pPr>
            <a:endParaRPr lang="en-US" altLang="en-US" sz="26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4E2A7744-883B-111C-0CBB-2A19145528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715652"/>
          </a:xfrm>
        </p:spPr>
        <p:txBody>
          <a:bodyPr/>
          <a:lstStyle/>
          <a:p>
            <a:r>
              <a:rPr lang="pt-BR" dirty="0"/>
              <a:t>Para mais Informação dirija-se ao nosso site ebsco connect:</a:t>
            </a:r>
          </a:p>
        </p:txBody>
      </p:sp>
      <p:pic>
        <p:nvPicPr>
          <p:cNvPr id="4" name="Picture 2" descr="Blue letters on a black background&#10;&#10;Description automatically generated">
            <a:extLst>
              <a:ext uri="{FF2B5EF4-FFF2-40B4-BE49-F238E27FC236}">
                <a16:creationId xmlns:a16="http://schemas.microsoft.com/office/drawing/2014/main" id="{AE21F35C-32EB-6EA8-64A0-4C8715401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04248"/>
            <a:ext cx="64357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hlinkClick r:id="rId3"/>
            <a:extLst>
              <a:ext uri="{FF2B5EF4-FFF2-40B4-BE49-F238E27FC236}">
                <a16:creationId xmlns:a16="http://schemas.microsoft.com/office/drawing/2014/main" id="{9F2FE824-7074-E635-C71C-579012BD21FA}"/>
              </a:ext>
            </a:extLst>
          </p:cNvPr>
          <p:cNvSpPr txBox="1"/>
          <p:nvPr/>
        </p:nvSpPr>
        <p:spPr>
          <a:xfrm>
            <a:off x="989814" y="4046528"/>
            <a:ext cx="709838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None/>
              <a:defRPr sz="1600" b="1" cap="all" spc="250" baseline="0">
                <a:solidFill>
                  <a:schemeClr val="tx2"/>
                </a:solidFill>
                <a:latin typeface="+mn-lt"/>
              </a:defRPr>
            </a:lvl1pPr>
            <a:lvl2pPr indent="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None/>
              <a:defRPr sz="2200">
                <a:solidFill>
                  <a:schemeClr val="tx2"/>
                </a:solidFill>
                <a:latin typeface="+mn-lt"/>
              </a:defRPr>
            </a:lvl2pPr>
            <a:lvl3pPr indent="0" algn="ctr">
              <a:spcBef>
                <a:spcPct val="20000"/>
              </a:spcBef>
              <a:buClr>
                <a:srgbClr val="1F497D"/>
              </a:buClr>
              <a:buSzPct val="75000"/>
              <a:buFont typeface="Wingdings 2" panose="05020102010507070707" pitchFamily="18" charset="2"/>
              <a:buNone/>
              <a:defRPr sz="2000">
                <a:latin typeface="+mn-lt"/>
              </a:defRPr>
            </a:lvl3pPr>
            <a:lvl4pPr indent="0" algn="ctr">
              <a:spcBef>
                <a:spcPct val="20000"/>
              </a:spcBef>
              <a:buClr>
                <a:srgbClr val="1F497D"/>
              </a:buClr>
              <a:buSzPct val="70000"/>
              <a:buFont typeface="Wingdings" panose="05000000000000000000" pitchFamily="2" charset="2"/>
              <a:buNone/>
              <a:defRPr sz="2000">
                <a:solidFill>
                  <a:schemeClr val="tx2"/>
                </a:solidFill>
                <a:latin typeface="+mn-lt"/>
              </a:defRPr>
            </a:lvl4pPr>
            <a:lvl5pPr indent="0" algn="ctr">
              <a:spcBef>
                <a:spcPct val="20000"/>
              </a:spcBef>
              <a:buClr>
                <a:srgbClr val="1F497D"/>
              </a:buClr>
              <a:buNone/>
              <a:defRPr>
                <a:latin typeface="+mn-lt"/>
              </a:defRPr>
            </a:lvl5pPr>
            <a:lvl6pPr indent="0" algn="ctr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800">
                <a:latin typeface="+mn-lt"/>
              </a:defRPr>
            </a:lvl6pPr>
            <a:lvl7pPr indent="0" algn="ctr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None/>
              <a:defRPr kumimoji="0" sz="1600" baseline="0">
                <a:latin typeface="+mn-lt"/>
              </a:defRPr>
            </a:lvl7pPr>
            <a:lvl8pPr indent="0" algn="ctr">
              <a:spcBef>
                <a:spcPct val="20000"/>
              </a:spcBef>
              <a:buClr>
                <a:schemeClr val="accent4">
                  <a:shade val="75000"/>
                </a:schemeClr>
              </a:buClr>
              <a:buNone/>
              <a:defRPr kumimoji="0" sz="1600">
                <a:latin typeface="+mn-lt"/>
              </a:defRPr>
            </a:lvl8pPr>
            <a:lvl9pPr indent="0" algn="ctr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None/>
              <a:defRPr kumimoji="0" sz="1400" cap="all" baseline="0">
                <a:latin typeface="+mn-lt"/>
              </a:defRPr>
            </a:lvl9pPr>
          </a:lstStyle>
          <a:p>
            <a:r>
              <a:rPr lang="es-ES" dirty="0"/>
              <a:t>https://connect.ebsco.com/s</a:t>
            </a:r>
          </a:p>
        </p:txBody>
      </p:sp>
    </p:spTree>
    <p:extLst>
      <p:ext uri="{BB962C8B-B14F-4D97-AF65-F5344CB8AC3E}">
        <p14:creationId xmlns:p14="http://schemas.microsoft.com/office/powerpoint/2010/main" val="4197921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17">
            <a:extLst>
              <a:ext uri="{FF2B5EF4-FFF2-40B4-BE49-F238E27FC236}">
                <a16:creationId xmlns:a16="http://schemas.microsoft.com/office/drawing/2014/main" id="{9D6821B6-21F8-02E4-F4CF-D768040561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275" y="5862638"/>
            <a:ext cx="88487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1400" dirty="0">
                <a:latin typeface="Arial" panose="020B0604020202020204" pitchFamily="34" charset="0"/>
              </a:rPr>
              <a:t>MyEBSCO é uma conta pessoal gratuita que lhe permite tirar o máximo partido da pasta de personalização gratuita, estendendo a sua utilização dos resultados de pesquisa da EBSCO para além da sessão atual. As contas pessoais são fáceis de configurar e podem ser criadas fazendo o login no EBSCOhost e no EBSCO Discovery Service.</a:t>
            </a:r>
            <a:endParaRPr lang="en-US" altLang="en-US" sz="1400" dirty="0"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489077-35D3-B62D-1B50-7A27110EBE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3858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B45511C-E1B0-C04B-5B7B-CE2F6CADE7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180" r="12165" b="10377"/>
          <a:stretch/>
        </p:blipFill>
        <p:spPr>
          <a:xfrm>
            <a:off x="5197" y="0"/>
            <a:ext cx="9138803" cy="4590853"/>
          </a:xfrm>
          <a:prstGeom prst="rect">
            <a:avLst/>
          </a:prstGeom>
        </p:spPr>
      </p:pic>
      <p:sp>
        <p:nvSpPr>
          <p:cNvPr id="18435" name="Text Box 6">
            <a:extLst>
              <a:ext uri="{FF2B5EF4-FFF2-40B4-BE49-F238E27FC236}">
                <a16:creationId xmlns:a16="http://schemas.microsoft.com/office/drawing/2014/main" id="{127C1F58-23C6-7BDB-25B9-667DC67EAF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725" y="5945188"/>
            <a:ext cx="838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1400" dirty="0">
                <a:latin typeface="Arial" panose="020B0604020202020204" pitchFamily="34" charset="0"/>
              </a:rPr>
              <a:t>Crie uma conta MyEBSCO carregando no botão do seu perfil MyEBSCO e selecionando a opção “Criar uma conta”.</a:t>
            </a:r>
            <a:endParaRPr lang="en-US" altLang="en-US" sz="1400" dirty="0"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244DBA7-837E-A9D5-7C42-D9E58D1B806E}"/>
              </a:ext>
            </a:extLst>
          </p:cNvPr>
          <p:cNvSpPr/>
          <p:nvPr/>
        </p:nvSpPr>
        <p:spPr>
          <a:xfrm>
            <a:off x="8248616" y="230562"/>
            <a:ext cx="753981" cy="248738"/>
          </a:xfrm>
          <a:prstGeom prst="rect">
            <a:avLst/>
          </a:prstGeom>
          <a:noFill/>
          <a:ln w="190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1DB2788-F364-F0CC-1D97-6043B073F720}"/>
              </a:ext>
            </a:extLst>
          </p:cNvPr>
          <p:cNvCxnSpPr/>
          <p:nvPr/>
        </p:nvCxnSpPr>
        <p:spPr>
          <a:xfrm flipV="1">
            <a:off x="6127423" y="3497344"/>
            <a:ext cx="1234911" cy="38649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6">
            <a:extLst>
              <a:ext uri="{FF2B5EF4-FFF2-40B4-BE49-F238E27FC236}">
                <a16:creationId xmlns:a16="http://schemas.microsoft.com/office/drawing/2014/main" id="{DD0E491A-6454-E2C5-E4A9-027D2BD370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173" y="5473005"/>
            <a:ext cx="888206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pt-BR" altLang="en-US" sz="1400" dirty="0">
                <a:latin typeface="Arial" panose="020B0604020202020204" pitchFamily="34" charset="0"/>
              </a:rPr>
              <a:t>Preencha os campos e siga as diretrizes de palavra-passe forte para criar a sua palavra-passe. Se a sua instituição o permitir, pode utilizar as credenciais da sua Conta Google para iniciar sessão e criar uma conta pessoal. Clique no botão Continuar para o Google. Se já tiver iniciado sessão na sua Conta Google, ser-lhe-á pedida autorização para associar a sua conta à EBSCO. Se não tiver sessão iniciada na sua Conta Google, ser-lhe-á apresentado o ecrã de início de sessão do Google para introduzir as suas credenciais.</a:t>
            </a:r>
            <a:endParaRPr lang="en-US" altLang="en-US" sz="14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1400" dirty="0">
                <a:latin typeface="Arial" panose="020B0604020202020204" pitchFamily="34" charset="0"/>
              </a:rPr>
              <a:t> </a:t>
            </a:r>
            <a:endParaRPr lang="en-US" altLang="en-US" sz="1400" dirty="0"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4046B0-A890-44BE-CF67-FBFDD50E24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5" y="0"/>
            <a:ext cx="9144000" cy="448273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57F3A8B-9525-7AF0-DCA4-79B07D5877E5}"/>
              </a:ext>
            </a:extLst>
          </p:cNvPr>
          <p:cNvSpPr/>
          <p:nvPr/>
        </p:nvSpPr>
        <p:spPr>
          <a:xfrm>
            <a:off x="3751867" y="1423446"/>
            <a:ext cx="1649691" cy="317991"/>
          </a:xfrm>
          <a:prstGeom prst="rect">
            <a:avLst/>
          </a:prstGeom>
          <a:noFill/>
          <a:ln w="190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C7E4F2-8485-A02F-B63F-33BF53971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409567"/>
          </a:xfrm>
          <a:prstGeom prst="rect">
            <a:avLst/>
          </a:prstGeom>
        </p:spPr>
      </p:pic>
      <p:sp>
        <p:nvSpPr>
          <p:cNvPr id="2" name="Text Box 6">
            <a:extLst>
              <a:ext uri="{FF2B5EF4-FFF2-40B4-BE49-F238E27FC236}">
                <a16:creationId xmlns:a16="http://schemas.microsoft.com/office/drawing/2014/main" id="{95FF710B-89A3-0C27-3737-BC11166880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173" y="5473005"/>
            <a:ext cx="888206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pt-BR" altLang="en-US" sz="1400" dirty="0">
                <a:latin typeface="Arial" panose="020B0604020202020204" pitchFamily="34" charset="0"/>
              </a:rPr>
              <a:t>Nesta nova interface também tem a opção de fazer o login pesquisando a sua instituição. Para isso escolha a opção “Encontrar a sua instituição”.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1400" dirty="0">
                <a:latin typeface="Arial" panose="020B0604020202020204" pitchFamily="34" charset="0"/>
              </a:rPr>
              <a:t> </a:t>
            </a:r>
            <a:endParaRPr lang="en-US" altLang="en-US" sz="1400" dirty="0"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1961CF1-F52E-9019-F6F3-C785B832CD5E}"/>
              </a:ext>
            </a:extLst>
          </p:cNvPr>
          <p:cNvSpPr/>
          <p:nvPr/>
        </p:nvSpPr>
        <p:spPr>
          <a:xfrm>
            <a:off x="4753576" y="1073842"/>
            <a:ext cx="1027464" cy="216478"/>
          </a:xfrm>
          <a:prstGeom prst="rect">
            <a:avLst/>
          </a:prstGeom>
          <a:noFill/>
          <a:ln w="190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6">
            <a:extLst>
              <a:ext uri="{FF2B5EF4-FFF2-40B4-BE49-F238E27FC236}">
                <a16:creationId xmlns:a16="http://schemas.microsoft.com/office/drawing/2014/main" id="{7899616D-F618-9073-819A-CC6AFBC9B9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706" y="5767404"/>
            <a:ext cx="87645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 2" panose="05020102010507070707" pitchFamily="18" charset="2"/>
              <a:buNone/>
            </a:pPr>
            <a:r>
              <a:rPr lang="pt-BR" altLang="en-US" sz="1400" dirty="0">
                <a:latin typeface="Arial" panose="020B0604020202020204" pitchFamily="34" charset="0"/>
              </a:rPr>
              <a:t>Se já tinha uma conta criada na interface clásica pode fazer a fusão de ambas contas de modo a manter as pastas que já tinha criadas. Por agora, não serão visivéis as alertas criadas na versão clásica.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4B5D4F75-5CFA-5684-EC60-101503966D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67155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EE004E4-D5F7-48BC-F95B-9E3B47AABC38}"/>
              </a:ext>
            </a:extLst>
          </p:cNvPr>
          <p:cNvSpPr/>
          <p:nvPr/>
        </p:nvSpPr>
        <p:spPr>
          <a:xfrm>
            <a:off x="3384222" y="3685879"/>
            <a:ext cx="2281287" cy="317991"/>
          </a:xfrm>
          <a:prstGeom prst="rect">
            <a:avLst/>
          </a:prstGeom>
          <a:noFill/>
          <a:ln w="190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589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8">
            <a:extLst>
              <a:ext uri="{FF2B5EF4-FFF2-40B4-BE49-F238E27FC236}">
                <a16:creationId xmlns:a16="http://schemas.microsoft.com/office/drawing/2014/main" id="{4B489CB7-1F33-16E0-A057-F6434C33CD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75" y="5903913"/>
            <a:ext cx="886142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1400" dirty="0">
                <a:latin typeface="Arial" panose="020B0604020202020204" pitchFamily="34" charset="0"/>
              </a:rPr>
              <a:t>Para além dos resultados de pesquisa, os utilizadores do MyEBSCO podem armazenar imagens, vídeos, ligações permanentes para pesquisas, pesquisas guardadas, alertas de pesquisa e alertas de periódicos. Os items guardados nos projetos poder ser impressos, enviados por correio eletrónico, guardados ou exportados.</a:t>
            </a:r>
            <a:endParaRPr lang="en-US" altLang="en-US" sz="1400" dirty="0"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1F96F3-DD8C-6CF5-C2E1-F665032B5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417181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56AB91A-E7AB-0A3F-AFE0-433ACECFFAA0}"/>
              </a:ext>
            </a:extLst>
          </p:cNvPr>
          <p:cNvCxnSpPr/>
          <p:nvPr/>
        </p:nvCxnSpPr>
        <p:spPr>
          <a:xfrm flipH="1">
            <a:off x="2997724" y="2403835"/>
            <a:ext cx="697583" cy="24509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5BC13EA-BA7E-CB08-E853-A54A9AB4B3EC}"/>
              </a:ext>
            </a:extLst>
          </p:cNvPr>
          <p:cNvCxnSpPr/>
          <p:nvPr/>
        </p:nvCxnSpPr>
        <p:spPr>
          <a:xfrm flipH="1">
            <a:off x="2950590" y="3410508"/>
            <a:ext cx="697583" cy="24509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4FC216-A9A3-4473-3D9E-6ED4693691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511105"/>
          </a:xfrm>
          <a:prstGeom prst="rect">
            <a:avLst/>
          </a:prstGeom>
        </p:spPr>
      </p:pic>
      <p:sp>
        <p:nvSpPr>
          <p:cNvPr id="22531" name="Text Box 3">
            <a:extLst>
              <a:ext uri="{FF2B5EF4-FFF2-40B4-BE49-F238E27FC236}">
                <a16:creationId xmlns:a16="http://schemas.microsoft.com/office/drawing/2014/main" id="{1EB7A55D-37F2-20B3-2DDB-D0CEAF924C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899150"/>
            <a:ext cx="86106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1400" dirty="0">
                <a:latin typeface="Arial" panose="020B0604020202020204" pitchFamily="34" charset="0"/>
              </a:rPr>
              <a:t>O MyEBSCO também permite aos utilizadores criar os seus projetos. Isto pode ajudá-lo a organizar os itens guardados durante a pesquisa, colocando-os em projetos diferentes. Basta clicar na ligação Novo, atribuir um nome e uma data de finalização e clicar em Guardar.</a:t>
            </a:r>
            <a:endParaRPr lang="en-US" altLang="en-US" sz="1400" dirty="0">
              <a:latin typeface="Arial" panose="020B0604020202020204" pitchFamily="34" charset="0"/>
            </a:endParaRPr>
          </a:p>
        </p:txBody>
      </p:sp>
      <p:sp>
        <p:nvSpPr>
          <p:cNvPr id="22532" name="Rectangle 6">
            <a:extLst>
              <a:ext uri="{FF2B5EF4-FFF2-40B4-BE49-F238E27FC236}">
                <a16:creationId xmlns:a16="http://schemas.microsoft.com/office/drawing/2014/main" id="{83ECACE8-8C1E-34AF-F9B9-6662061D6B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2755" y="1050384"/>
            <a:ext cx="487673" cy="410769"/>
          </a:xfrm>
          <a:prstGeom prst="rect">
            <a:avLst/>
          </a:prstGeom>
          <a:noFill/>
          <a:ln w="2222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</a:pPr>
            <a:endParaRPr lang="en-US" altLang="en-US" sz="2600">
              <a:latin typeface="Arial" panose="020B0604020202020204" pitchFamily="34" charset="0"/>
            </a:endParaRPr>
          </a:p>
        </p:txBody>
      </p:sp>
      <p:sp>
        <p:nvSpPr>
          <p:cNvPr id="22533" name="Rectangle 9">
            <a:extLst>
              <a:ext uri="{FF2B5EF4-FFF2-40B4-BE49-F238E27FC236}">
                <a16:creationId xmlns:a16="http://schemas.microsoft.com/office/drawing/2014/main" id="{7AAED0E2-3FC7-30F0-CB48-70228260B3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9381" y="575035"/>
            <a:ext cx="2686640" cy="3403076"/>
          </a:xfrm>
          <a:prstGeom prst="rect">
            <a:avLst/>
          </a:prstGeom>
          <a:noFill/>
          <a:ln w="2222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</a:pPr>
            <a:endParaRPr lang="en-US" altLang="en-US" sz="26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B3A129-A8B8-6DA9-0A6B-D6D649E9C4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468255"/>
          </a:xfrm>
          <a:prstGeom prst="rect">
            <a:avLst/>
          </a:prstGeom>
        </p:spPr>
      </p:pic>
      <p:sp>
        <p:nvSpPr>
          <p:cNvPr id="23555" name="Text Box 4">
            <a:extLst>
              <a:ext uri="{FF2B5EF4-FFF2-40B4-BE49-F238E27FC236}">
                <a16:creationId xmlns:a16="http://schemas.microsoft.com/office/drawing/2014/main" id="{7751BE09-F315-A6E6-75A7-4D6B1F73B0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425" y="6018213"/>
            <a:ext cx="880586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1400" dirty="0">
                <a:latin typeface="Arial" panose="020B0604020202020204" pitchFamily="34" charset="0"/>
              </a:rPr>
              <a:t>Para cada item guardado nos seus projetos tem a possibilidade de: fazer a referência bibliográfica e exportá-la, adinionar a outro projeto, eliminá-lo do projeto, partilhar por email ou numa ferramenta na nuvem e fazer o download do resultado a texto completo. </a:t>
            </a:r>
          </a:p>
        </p:txBody>
      </p:sp>
      <p:sp>
        <p:nvSpPr>
          <p:cNvPr id="23556" name="Rectangle 5">
            <a:extLst>
              <a:ext uri="{FF2B5EF4-FFF2-40B4-BE49-F238E27FC236}">
                <a16:creationId xmlns:a16="http://schemas.microsoft.com/office/drawing/2014/main" id="{E9E34F46-D64A-315A-9048-9BFBA70E16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5771" y="1640264"/>
            <a:ext cx="678452" cy="235670"/>
          </a:xfrm>
          <a:prstGeom prst="rect">
            <a:avLst/>
          </a:prstGeom>
          <a:noFill/>
          <a:ln w="2222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</a:pPr>
            <a:endParaRPr lang="en-US" altLang="en-US" sz="2600">
              <a:latin typeface="Arial" panose="020B0604020202020204" pitchFamily="34" charset="0"/>
            </a:endParaRPr>
          </a:p>
        </p:txBody>
      </p:sp>
      <p:sp>
        <p:nvSpPr>
          <p:cNvPr id="23557" name="Rectangle 7">
            <a:extLst>
              <a:ext uri="{FF2B5EF4-FFF2-40B4-BE49-F238E27FC236}">
                <a16:creationId xmlns:a16="http://schemas.microsoft.com/office/drawing/2014/main" id="{2C7965CB-BEFB-7139-4F38-EC1BE5D68B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7864" y="1927012"/>
            <a:ext cx="1114092" cy="1070711"/>
          </a:xfrm>
          <a:prstGeom prst="rect">
            <a:avLst/>
          </a:prstGeom>
          <a:noFill/>
          <a:ln w="2222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</a:pPr>
            <a:endParaRPr lang="en-US" altLang="en-US" sz="26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Tutorial Templat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1F497D"/>
      </a:accent1>
      <a:accent2>
        <a:srgbClr val="1F497D"/>
      </a:accent2>
      <a:accent3>
        <a:srgbClr val="1F497D"/>
      </a:accent3>
      <a:accent4>
        <a:srgbClr val="1F497D"/>
      </a:accent4>
      <a:accent5>
        <a:srgbClr val="1F497D"/>
      </a:accent5>
      <a:accent6>
        <a:srgbClr val="1F497D"/>
      </a:accent6>
      <a:hlink>
        <a:srgbClr val="0000FF"/>
      </a:hlink>
      <a:folHlink>
        <a:srgbClr val="5F006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50fa36ca-7dd3-44f1-9e3f-1bf39a3963a5}" enabled="0" method="" siteId="{50fa36ca-7dd3-44f1-9e3f-1bf39a3963a5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5277</TotalTime>
  <Words>479</Words>
  <Application>Microsoft Office PowerPoint</Application>
  <PresentationFormat>On-screen Show (4:3)</PresentationFormat>
  <Paragraphs>18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Georgia</vt:lpstr>
      <vt:lpstr>Wingdings</vt:lpstr>
      <vt:lpstr>Wingdings 2</vt:lpstr>
      <vt:lpstr>Civic</vt:lpstr>
      <vt:lpstr>Tutorial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EBSCO Publishing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Tutorial</dc:title>
  <dc:creator>Jonathan Williams</dc:creator>
  <cp:lastModifiedBy>Yojhana Amorin</cp:lastModifiedBy>
  <cp:revision>323</cp:revision>
  <dcterms:created xsi:type="dcterms:W3CDTF">2006-11-29T14:42:47Z</dcterms:created>
  <dcterms:modified xsi:type="dcterms:W3CDTF">2024-08-23T06:45:29Z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TC012137211033</vt:lpwstr>
  </property>
</Properties>
</file>