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1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28EFF2-E386-48BF-B80E-7FD5C3610D29}" v="5" dt="2025-09-19T14:22:48.4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briela de Jesus Silva" userId="431477a6-a406-48bc-aaf2-39a3314ebe8c" providerId="ADAL" clId="{D028EFF2-E386-48BF-B80E-7FD5C3610D29}"/>
    <pc:docChg chg="modSld">
      <pc:chgData name="Gabriela de Jesus Silva" userId="431477a6-a406-48bc-aaf2-39a3314ebe8c" providerId="ADAL" clId="{D028EFF2-E386-48BF-B80E-7FD5C3610D29}" dt="2025-09-19T14:22:48.422" v="4" actId="14826"/>
      <pc:docMkLst>
        <pc:docMk/>
      </pc:docMkLst>
      <pc:sldChg chg="modSp">
        <pc:chgData name="Gabriela de Jesus Silva" userId="431477a6-a406-48bc-aaf2-39a3314ebe8c" providerId="ADAL" clId="{D028EFF2-E386-48BF-B80E-7FD5C3610D29}" dt="2025-09-19T14:22:13.060" v="0" actId="14826"/>
        <pc:sldMkLst>
          <pc:docMk/>
          <pc:sldMk cId="3331311623" sldId="256"/>
        </pc:sldMkLst>
        <pc:picChg chg="mod">
          <ac:chgData name="Gabriela de Jesus Silva" userId="431477a6-a406-48bc-aaf2-39a3314ebe8c" providerId="ADAL" clId="{D028EFF2-E386-48BF-B80E-7FD5C3610D29}" dt="2025-09-19T14:22:13.060" v="0" actId="14826"/>
          <ac:picMkLst>
            <pc:docMk/>
            <pc:sldMk cId="3331311623" sldId="256"/>
            <ac:picMk id="5" creationId="{A2E51EAA-1D84-43E9-9632-C075D0AB1F06}"/>
          </ac:picMkLst>
        </pc:picChg>
      </pc:sldChg>
      <pc:sldChg chg="modSp">
        <pc:chgData name="Gabriela de Jesus Silva" userId="431477a6-a406-48bc-aaf2-39a3314ebe8c" providerId="ADAL" clId="{D028EFF2-E386-48BF-B80E-7FD5C3610D29}" dt="2025-09-19T14:22:48.422" v="4" actId="14826"/>
        <pc:sldMkLst>
          <pc:docMk/>
          <pc:sldMk cId="3817944651" sldId="261"/>
        </pc:sldMkLst>
        <pc:picChg chg="mod">
          <ac:chgData name="Gabriela de Jesus Silva" userId="431477a6-a406-48bc-aaf2-39a3314ebe8c" providerId="ADAL" clId="{D028EFF2-E386-48BF-B80E-7FD5C3610D29}" dt="2025-09-19T14:22:48.422" v="4" actId="14826"/>
          <ac:picMkLst>
            <pc:docMk/>
            <pc:sldMk cId="3817944651" sldId="261"/>
            <ac:picMk id="5" creationId="{87BAF22C-F158-4429-3751-E6CF219C3B99}"/>
          </ac:picMkLst>
        </pc:picChg>
      </pc:sldChg>
      <pc:sldChg chg="modSp">
        <pc:chgData name="Gabriela de Jesus Silva" userId="431477a6-a406-48bc-aaf2-39a3314ebe8c" providerId="ADAL" clId="{D028EFF2-E386-48BF-B80E-7FD5C3610D29}" dt="2025-09-19T14:22:20.500" v="1" actId="14826"/>
        <pc:sldMkLst>
          <pc:docMk/>
          <pc:sldMk cId="1374036643" sldId="262"/>
        </pc:sldMkLst>
        <pc:picChg chg="mod">
          <ac:chgData name="Gabriela de Jesus Silva" userId="431477a6-a406-48bc-aaf2-39a3314ebe8c" providerId="ADAL" clId="{D028EFF2-E386-48BF-B80E-7FD5C3610D29}" dt="2025-09-19T14:22:20.500" v="1" actId="14826"/>
          <ac:picMkLst>
            <pc:docMk/>
            <pc:sldMk cId="1374036643" sldId="262"/>
            <ac:picMk id="5" creationId="{A24D4ED4-2C80-E63D-A2C5-8EF4AC1CD867}"/>
          </ac:picMkLst>
        </pc:picChg>
      </pc:sldChg>
      <pc:sldChg chg="modSp">
        <pc:chgData name="Gabriela de Jesus Silva" userId="431477a6-a406-48bc-aaf2-39a3314ebe8c" providerId="ADAL" clId="{D028EFF2-E386-48BF-B80E-7FD5C3610D29}" dt="2025-09-19T14:22:27.705" v="2" actId="14826"/>
        <pc:sldMkLst>
          <pc:docMk/>
          <pc:sldMk cId="1130106942" sldId="263"/>
        </pc:sldMkLst>
        <pc:picChg chg="mod">
          <ac:chgData name="Gabriela de Jesus Silva" userId="431477a6-a406-48bc-aaf2-39a3314ebe8c" providerId="ADAL" clId="{D028EFF2-E386-48BF-B80E-7FD5C3610D29}" dt="2025-09-19T14:22:27.705" v="2" actId="14826"/>
          <ac:picMkLst>
            <pc:docMk/>
            <pc:sldMk cId="1130106942" sldId="263"/>
            <ac:picMk id="5" creationId="{E9F17A9B-4F52-5D8B-77E7-CA27E55ADC80}"/>
          </ac:picMkLst>
        </pc:picChg>
      </pc:sldChg>
      <pc:sldChg chg="modSp">
        <pc:chgData name="Gabriela de Jesus Silva" userId="431477a6-a406-48bc-aaf2-39a3314ebe8c" providerId="ADAL" clId="{D028EFF2-E386-48BF-B80E-7FD5C3610D29}" dt="2025-09-19T14:22:40.953" v="3" actId="14826"/>
        <pc:sldMkLst>
          <pc:docMk/>
          <pc:sldMk cId="3946457714" sldId="264"/>
        </pc:sldMkLst>
        <pc:picChg chg="mod">
          <ac:chgData name="Gabriela de Jesus Silva" userId="431477a6-a406-48bc-aaf2-39a3314ebe8c" providerId="ADAL" clId="{D028EFF2-E386-48BF-B80E-7FD5C3610D29}" dt="2025-09-19T14:22:40.953" v="3" actId="14826"/>
          <ac:picMkLst>
            <pc:docMk/>
            <pc:sldMk cId="3946457714" sldId="264"/>
            <ac:picMk id="5" creationId="{AD58663D-D0FA-0FE3-2D57-A44291EBA17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BADC9E-ED88-B9ED-58C7-76A4095C77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C21EDB9-8055-D111-5CBC-254D30A237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02A4AD2-0986-28CC-719C-3BA860DB9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FA09-E20E-403F-AA6D-D7B067B3B01C}" type="datetimeFigureOut">
              <a:rPr lang="pt-BR" smtClean="0"/>
              <a:t>19/09/2025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41775D7-40DD-9A6E-8030-647CC910D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D001451-6C09-6B64-AAF0-8EC9578E0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04EC-0CD2-42D1-8C55-43DE598688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2964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DBB539-ED95-54EA-2C65-099A81965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A18A648-0BFC-B4E1-9A5D-0E4F936013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FE999AF-479A-B8B2-9E12-BBEF3B169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FA09-E20E-403F-AA6D-D7B067B3B01C}" type="datetimeFigureOut">
              <a:rPr lang="pt-BR" smtClean="0"/>
              <a:t>19/09/2025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8C001A2-7A83-4B2D-2DD3-E34017FD8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06C8FBF-78A0-F417-A58E-6DDF5C824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04EC-0CD2-42D1-8C55-43DE598688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6226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E638B1E-A114-1AE4-FE0D-AE7BF8C531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E15EEEF-F7D3-D5C4-64B0-9AD0FFD4BE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2C02829-913E-9B32-F86B-0ACBAB651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FA09-E20E-403F-AA6D-D7B067B3B01C}" type="datetimeFigureOut">
              <a:rPr lang="pt-BR" smtClean="0"/>
              <a:t>19/09/2025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66CF688-F05D-5254-FE8F-1926A81E3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F4F3B15-F04D-EB86-D7F4-43511DF96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04EC-0CD2-42D1-8C55-43DE598688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5607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687FE3-1F34-BA63-A01C-67FBA07AD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2D9DEA2-848E-61A7-AB5F-78022D5E2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DCFFB85-5A51-B45F-F41F-C56F1362F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FA09-E20E-403F-AA6D-D7B067B3B01C}" type="datetimeFigureOut">
              <a:rPr lang="pt-BR" smtClean="0"/>
              <a:t>19/09/2025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400E351-FE35-9C64-12D3-1781F81B5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242E8C1-5CC7-2251-BC00-0675E70DC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04EC-0CD2-42D1-8C55-43DE598688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5963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9055EF-42C3-B3BB-3116-924189F7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1D65CCC-5EEF-74C2-3B90-F5EE17364C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54CBA1-0DC4-278E-6C73-82928EC6E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FA09-E20E-403F-AA6D-D7B067B3B01C}" type="datetimeFigureOut">
              <a:rPr lang="pt-BR" smtClean="0"/>
              <a:t>19/09/2025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FA59667-5806-DFA8-8C6D-600B876D9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6192FAD-B61B-8BF3-9D2C-E5970626A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04EC-0CD2-42D1-8C55-43DE598688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3361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38673F-A275-9D6B-596D-01C62E814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996057-DF89-0B32-6162-2E34931937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7AE25DC-F818-EE8F-82AC-4EA2F5FADD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350BC6A-EDB3-FE0F-8365-A5F82392F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FA09-E20E-403F-AA6D-D7B067B3B01C}" type="datetimeFigureOut">
              <a:rPr lang="pt-BR" smtClean="0"/>
              <a:t>19/09/2025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F96863D-1D1E-1A1B-4BD2-63F511951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A2ECF13-4082-67F6-93EA-4E9C679D0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04EC-0CD2-42D1-8C55-43DE598688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0930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856A6C-29AD-D13E-FD2A-257B1F3BF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F48A3EC-439A-4D09-7916-37632A172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FAF6E8F-F5CF-0773-8F99-AAB03CBE7C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97C370C-5939-ACB6-B8DB-CEDE1B88B1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4D55540-A530-1827-6015-83403D1A5D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9768210-0322-BD0B-1A8B-E9DB6A7A5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FA09-E20E-403F-AA6D-D7B067B3B01C}" type="datetimeFigureOut">
              <a:rPr lang="pt-BR" smtClean="0"/>
              <a:t>19/09/2025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B06CA5F-5005-04A6-63EC-74DB161FC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87FCF0E-C2CC-F8F7-D479-2CC48550D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04EC-0CD2-42D1-8C55-43DE598688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8538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841964-EA28-3023-BF08-DD63C49D8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78A7313-1C03-9B69-2CB0-56804730D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FA09-E20E-403F-AA6D-D7B067B3B01C}" type="datetimeFigureOut">
              <a:rPr lang="pt-BR" smtClean="0"/>
              <a:t>19/09/2025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D54069D-9649-57EF-FD2B-3AAC0727B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19647B3-DFC0-39E2-9760-0BD404A24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04EC-0CD2-42D1-8C55-43DE598688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619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2A0A91E-1A2D-76FD-4B62-026F735D1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FA09-E20E-403F-AA6D-D7B067B3B01C}" type="datetimeFigureOut">
              <a:rPr lang="pt-BR" smtClean="0"/>
              <a:t>19/09/2025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1525CC6-DA1D-E236-7BC9-A62416799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A858F91-C802-221C-0ACC-61A2E43FC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04EC-0CD2-42D1-8C55-43DE598688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2673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43AD33-3766-0590-7870-3967790D1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FB3D3AD-A565-A644-A045-80A5E574D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2C7B0F1-4B6E-5340-8AA8-F8CD5F3CBA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2F9B57F-AA06-4E16-6A34-73EC5103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FA09-E20E-403F-AA6D-D7B067B3B01C}" type="datetimeFigureOut">
              <a:rPr lang="pt-BR" smtClean="0"/>
              <a:t>19/09/2025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1549812-A14B-3B86-2211-5AC924754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27D689A-908A-7E24-FA57-28109F44B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04EC-0CD2-42D1-8C55-43DE598688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8108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3B9DC8-47DA-9025-F539-FAD9A8206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D9793EC-5773-D22E-206A-C29853EC4E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687700D-4347-2DAC-9C8B-8A1EB5CEEB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1599076-BE9A-282E-8863-A1E6FC164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FA09-E20E-403F-AA6D-D7B067B3B01C}" type="datetimeFigureOut">
              <a:rPr lang="pt-BR" smtClean="0"/>
              <a:t>19/09/2025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DEFFA8D-F31C-D26D-2524-FD35B2DEC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02C7805-1129-E8FA-0A96-61303DC7D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04EC-0CD2-42D1-8C55-43DE598688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403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17F00E0-5FB8-E2E7-E5DB-E3173C20F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600A4B3-F8A0-6F91-FE1D-294AA7C704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349F361-E362-DF21-A045-EBABBFD7FA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32FA09-E20E-403F-AA6D-D7B067B3B01C}" type="datetimeFigureOut">
              <a:rPr lang="pt-BR" smtClean="0"/>
              <a:t>19/09/2025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6DAA22F-1EBF-2A0C-21EB-7D59F45969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3AB89B4-7428-6BA7-822F-9486550FD4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3204EC-0CD2-42D1-8C55-43DE598688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2937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A2E51EAA-1D84-43E9-9632-C075D0AB1F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A03ACEE-43E2-56B9-8850-B7C8624EE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7349" y="2273745"/>
            <a:ext cx="8369809" cy="1403350"/>
          </a:xfrm>
        </p:spPr>
        <p:txBody>
          <a:bodyPr>
            <a:normAutofit/>
          </a:bodyPr>
          <a:lstStyle/>
          <a:p>
            <a:pPr algn="l"/>
            <a:r>
              <a:rPr lang="pt-BR" dirty="0">
                <a:solidFill>
                  <a:schemeClr val="bg1"/>
                </a:solidFill>
                <a:latin typeface="Rawline ExtraBold" panose="00000900000000000000" pitchFamily="2" charset="0"/>
              </a:rPr>
              <a:t>Departamento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CB7080C-D8AA-235A-702A-E9CB24010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4024" y="3780632"/>
            <a:ext cx="9144000" cy="457898"/>
          </a:xfrm>
        </p:spPr>
        <p:txBody>
          <a:bodyPr/>
          <a:lstStyle/>
          <a:p>
            <a:pPr algn="l"/>
            <a:r>
              <a:rPr lang="pt-BR" dirty="0">
                <a:solidFill>
                  <a:schemeClr val="bg1"/>
                </a:solidFill>
                <a:latin typeface="Rawline Medium" panose="00000600000000000000" pitchFamily="2" charset="0"/>
              </a:rPr>
              <a:t>Secretaria</a:t>
            </a:r>
          </a:p>
        </p:txBody>
      </p:sp>
    </p:spTree>
    <p:extLst>
      <p:ext uri="{BB962C8B-B14F-4D97-AF65-F5344CB8AC3E}">
        <p14:creationId xmlns:p14="http://schemas.microsoft.com/office/powerpoint/2010/main" val="3331311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A24D4ED4-2C80-E63D-A2C5-8EF4AC1CD8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76CE0C8-6BD5-0356-BBCD-57FFAEFDB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6024" y="932053"/>
            <a:ext cx="7089648" cy="1325563"/>
          </a:xfrm>
        </p:spPr>
        <p:txBody>
          <a:bodyPr/>
          <a:lstStyle/>
          <a:p>
            <a:r>
              <a:rPr lang="pt-BR" b="1" dirty="0"/>
              <a:t>Opção de Fundo 1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30523082-55E3-8ADC-16DE-1F6D4568AD6E}"/>
              </a:ext>
            </a:extLst>
          </p:cNvPr>
          <p:cNvSpPr txBox="1">
            <a:spLocks/>
          </p:cNvSpPr>
          <p:nvPr/>
        </p:nvSpPr>
        <p:spPr>
          <a:xfrm>
            <a:off x="1716024" y="2055814"/>
            <a:ext cx="8525256" cy="3512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Lorem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ipsum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dolor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sit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amet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,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consectetur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adipiscing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elit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,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sed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do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eiusmod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tempor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incididunt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ut labore et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dolore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magna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aliqua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. Ut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enim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ad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minim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veniam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, quis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nostrud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exercitation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ullamco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laboris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nisi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ut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aliquip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ex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ea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commodo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consequat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.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Duis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aute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irure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dolor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in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reprehenderit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in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voluptate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velit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esse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cillum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dolore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eu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fugiat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nulla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pariatur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.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Excepteur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sint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occaecat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cupidatat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non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proident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, sunt in culpa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qui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officia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deserunt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mollit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anim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id est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laborum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.</a:t>
            </a:r>
            <a:endParaRPr lang="pt-B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4036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381E16-6E02-3C75-1457-FC3066FBA7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E9F17A9B-4F52-5D8B-77E7-CA27E55ADC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E2397FC-43B6-DC9F-200B-0AFA10EE4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6024" y="932053"/>
            <a:ext cx="7089648" cy="1325563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Opção de Fundo 2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B16B8D17-277D-E06A-6F03-132181037614}"/>
              </a:ext>
            </a:extLst>
          </p:cNvPr>
          <p:cNvSpPr txBox="1">
            <a:spLocks/>
          </p:cNvSpPr>
          <p:nvPr/>
        </p:nvSpPr>
        <p:spPr>
          <a:xfrm>
            <a:off x="1716024" y="2055814"/>
            <a:ext cx="8525256" cy="3512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Lorem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ipsum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dolor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sit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amet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,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consectetur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adipiscing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elit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,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sed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do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eiusmod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tempor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incididunt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ut labore et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dolore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magna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aliqua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. Ut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enim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ad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minim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veniam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, quis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nostrud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exercitation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ullamco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laboris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nisi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ut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aliquip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ex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ea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commodo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consequat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.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Duis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aute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irure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dolor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in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reprehenderit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in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voluptate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velit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esse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cillum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dolore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eu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fugiat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nulla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pariatur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.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Excepteur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sint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occaecat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cupidatat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non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proident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, sunt in culpa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qui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officia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deserunt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mollit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anim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id est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laborum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.</a:t>
            </a:r>
            <a:endParaRPr lang="pt-BR" sz="2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30106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2C8788-0284-2C0D-DDED-7A40267696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AD58663D-D0FA-0FE3-2D57-A44291EBA1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8AD9B1F-2A3C-35F0-CB27-07737CE53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6024" y="932053"/>
            <a:ext cx="7089648" cy="1325563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Opção de Fundo 3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A9B6CEE5-4CBB-83A1-F2C5-B8B4898BEB9C}"/>
              </a:ext>
            </a:extLst>
          </p:cNvPr>
          <p:cNvSpPr txBox="1">
            <a:spLocks/>
          </p:cNvSpPr>
          <p:nvPr/>
        </p:nvSpPr>
        <p:spPr>
          <a:xfrm>
            <a:off x="1716024" y="2055814"/>
            <a:ext cx="8525256" cy="3512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Lorem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ipsum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dolor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sit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amet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,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consectetur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adipiscing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elit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,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sed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do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eiusmod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tempor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incididunt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ut labore et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dolore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magna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aliqua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. Ut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enim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ad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minim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veniam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, quis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nostrud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exercitation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ullamco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laboris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nisi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ut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aliquip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ex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ea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commodo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consequat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.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Duis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aute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irure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dolor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in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reprehenderit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in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voluptate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velit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esse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cillum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dolore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eu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fugiat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nulla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pariatur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.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Excepteur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sint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occaecat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cupidatat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non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proident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, sunt in culpa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qui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officia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deserunt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mollit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anim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id est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laborum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.</a:t>
            </a:r>
            <a:endParaRPr lang="pt-BR" sz="2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6457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396F47-E619-A366-08D1-74D0A8CA61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7BAF22C-F158-4429-3751-E6CF219C3B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8" cy="68579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B508534-EA66-C3A1-4BB6-6E1C51BF28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dirty="0">
                <a:solidFill>
                  <a:schemeClr val="bg1"/>
                </a:solidFill>
                <a:latin typeface="Rawline ExtraBold" panose="00000900000000000000" pitchFamily="2" charset="0"/>
              </a:rPr>
              <a:t>Obrigado!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403D75A-007D-353E-2793-CACABFB743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pt-BR" dirty="0">
                <a:solidFill>
                  <a:schemeClr val="bg1"/>
                </a:solidFill>
                <a:latin typeface="Rawline Medium" panose="00000600000000000000" pitchFamily="2" charset="0"/>
              </a:rPr>
              <a:t>Assinatura</a:t>
            </a:r>
          </a:p>
          <a:p>
            <a:pPr algn="l"/>
            <a:r>
              <a:rPr lang="pt-BR" dirty="0">
                <a:solidFill>
                  <a:schemeClr val="bg1"/>
                </a:solidFill>
                <a:latin typeface="Rawline Medium" panose="00000600000000000000" pitchFamily="2" charset="0"/>
              </a:rPr>
              <a:t>Contatos</a:t>
            </a:r>
          </a:p>
        </p:txBody>
      </p:sp>
    </p:spTree>
    <p:extLst>
      <p:ext uri="{BB962C8B-B14F-4D97-AF65-F5344CB8AC3E}">
        <p14:creationId xmlns:p14="http://schemas.microsoft.com/office/powerpoint/2010/main" val="38179446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249</Words>
  <Application>Microsoft Office PowerPoint</Application>
  <PresentationFormat>Widescreen</PresentationFormat>
  <Paragraphs>11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1" baseType="lpstr">
      <vt:lpstr>Aptos</vt:lpstr>
      <vt:lpstr>Aptos Display</vt:lpstr>
      <vt:lpstr>Arial</vt:lpstr>
      <vt:lpstr>Rawline ExtraBold</vt:lpstr>
      <vt:lpstr>Rawline Medium</vt:lpstr>
      <vt:lpstr>Tema do Office</vt:lpstr>
      <vt:lpstr>Departamento</vt:lpstr>
      <vt:lpstr>Opção de Fundo 1</vt:lpstr>
      <vt:lpstr>Opção de Fundo 2</vt:lpstr>
      <vt:lpstr>Opção de Fundo 3</vt:lpstr>
      <vt:lpstr>Obrigado!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Gabriela de Jesus Silva</dc:creator>
  <cp:lastModifiedBy>Gabriela de Jesus Silva</cp:lastModifiedBy>
  <cp:revision>5</cp:revision>
  <dcterms:created xsi:type="dcterms:W3CDTF">2025-04-24T16:23:48Z</dcterms:created>
  <dcterms:modified xsi:type="dcterms:W3CDTF">2025-09-19T14:22:49Z</dcterms:modified>
</cp:coreProperties>
</file>