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09316-66FD-4253-B7F9-74D3E54A9972}" v="5" dt="2025-09-19T14:21:51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de Jesus Silva" userId="431477a6-a406-48bc-aaf2-39a3314ebe8c" providerId="ADAL" clId="{0F309316-66FD-4253-B7F9-74D3E54A9972}"/>
    <pc:docChg chg="modSld">
      <pc:chgData name="Gabriela de Jesus Silva" userId="431477a6-a406-48bc-aaf2-39a3314ebe8c" providerId="ADAL" clId="{0F309316-66FD-4253-B7F9-74D3E54A9972}" dt="2025-09-19T14:21:51.689" v="4" actId="14826"/>
      <pc:docMkLst>
        <pc:docMk/>
      </pc:docMkLst>
      <pc:sldChg chg="modSp">
        <pc:chgData name="Gabriela de Jesus Silva" userId="431477a6-a406-48bc-aaf2-39a3314ebe8c" providerId="ADAL" clId="{0F309316-66FD-4253-B7F9-74D3E54A9972}" dt="2025-09-19T14:21:07.916" v="0" actId="14826"/>
        <pc:sldMkLst>
          <pc:docMk/>
          <pc:sldMk cId="3331311623" sldId="256"/>
        </pc:sldMkLst>
        <pc:picChg chg="mod">
          <ac:chgData name="Gabriela de Jesus Silva" userId="431477a6-a406-48bc-aaf2-39a3314ebe8c" providerId="ADAL" clId="{0F309316-66FD-4253-B7F9-74D3E54A9972}" dt="2025-09-19T14:21:07.916" v="0" actId="14826"/>
          <ac:picMkLst>
            <pc:docMk/>
            <pc:sldMk cId="3331311623" sldId="256"/>
            <ac:picMk id="5" creationId="{A2E51EAA-1D84-43E9-9632-C075D0AB1F06}"/>
          </ac:picMkLst>
        </pc:picChg>
      </pc:sldChg>
      <pc:sldChg chg="modSp">
        <pc:chgData name="Gabriela de Jesus Silva" userId="431477a6-a406-48bc-aaf2-39a3314ebe8c" providerId="ADAL" clId="{0F309316-66FD-4253-B7F9-74D3E54A9972}" dt="2025-09-19T14:21:43.182" v="3" actId="14826"/>
        <pc:sldMkLst>
          <pc:docMk/>
          <pc:sldMk cId="3817944651" sldId="261"/>
        </pc:sldMkLst>
        <pc:picChg chg="mod">
          <ac:chgData name="Gabriela de Jesus Silva" userId="431477a6-a406-48bc-aaf2-39a3314ebe8c" providerId="ADAL" clId="{0F309316-66FD-4253-B7F9-74D3E54A9972}" dt="2025-09-19T14:21:43.182" v="3" actId="14826"/>
          <ac:picMkLst>
            <pc:docMk/>
            <pc:sldMk cId="3817944651" sldId="261"/>
            <ac:picMk id="5" creationId="{87BAF22C-F158-4429-3751-E6CF219C3B99}"/>
          </ac:picMkLst>
        </pc:picChg>
      </pc:sldChg>
      <pc:sldChg chg="modSp">
        <pc:chgData name="Gabriela de Jesus Silva" userId="431477a6-a406-48bc-aaf2-39a3314ebe8c" providerId="ADAL" clId="{0F309316-66FD-4253-B7F9-74D3E54A9972}" dt="2025-09-19T14:21:18.676" v="1" actId="14826"/>
        <pc:sldMkLst>
          <pc:docMk/>
          <pc:sldMk cId="1374036643" sldId="262"/>
        </pc:sldMkLst>
        <pc:picChg chg="mod">
          <ac:chgData name="Gabriela de Jesus Silva" userId="431477a6-a406-48bc-aaf2-39a3314ebe8c" providerId="ADAL" clId="{0F309316-66FD-4253-B7F9-74D3E54A9972}" dt="2025-09-19T14:21:18.676" v="1" actId="14826"/>
          <ac:picMkLst>
            <pc:docMk/>
            <pc:sldMk cId="1374036643" sldId="262"/>
            <ac:picMk id="5" creationId="{A24D4ED4-2C80-E63D-A2C5-8EF4AC1CD867}"/>
          </ac:picMkLst>
        </pc:picChg>
      </pc:sldChg>
      <pc:sldChg chg="modSp">
        <pc:chgData name="Gabriela de Jesus Silva" userId="431477a6-a406-48bc-aaf2-39a3314ebe8c" providerId="ADAL" clId="{0F309316-66FD-4253-B7F9-74D3E54A9972}" dt="2025-09-19T14:21:29.745" v="2" actId="14826"/>
        <pc:sldMkLst>
          <pc:docMk/>
          <pc:sldMk cId="1130106942" sldId="263"/>
        </pc:sldMkLst>
        <pc:picChg chg="mod">
          <ac:chgData name="Gabriela de Jesus Silva" userId="431477a6-a406-48bc-aaf2-39a3314ebe8c" providerId="ADAL" clId="{0F309316-66FD-4253-B7F9-74D3E54A9972}" dt="2025-09-19T14:21:29.745" v="2" actId="14826"/>
          <ac:picMkLst>
            <pc:docMk/>
            <pc:sldMk cId="1130106942" sldId="263"/>
            <ac:picMk id="5" creationId="{E9F17A9B-4F52-5D8B-77E7-CA27E55ADC80}"/>
          </ac:picMkLst>
        </pc:picChg>
      </pc:sldChg>
      <pc:sldChg chg="modSp">
        <pc:chgData name="Gabriela de Jesus Silva" userId="431477a6-a406-48bc-aaf2-39a3314ebe8c" providerId="ADAL" clId="{0F309316-66FD-4253-B7F9-74D3E54A9972}" dt="2025-09-19T14:21:51.689" v="4" actId="14826"/>
        <pc:sldMkLst>
          <pc:docMk/>
          <pc:sldMk cId="3946457714" sldId="264"/>
        </pc:sldMkLst>
        <pc:picChg chg="mod">
          <ac:chgData name="Gabriela de Jesus Silva" userId="431477a6-a406-48bc-aaf2-39a3314ebe8c" providerId="ADAL" clId="{0F309316-66FD-4253-B7F9-74D3E54A9972}" dt="2025-09-19T14:21:51.689" v="4" actId="14826"/>
          <ac:picMkLst>
            <pc:docMk/>
            <pc:sldMk cId="3946457714" sldId="264"/>
            <ac:picMk id="5" creationId="{AD58663D-D0FA-0FE3-2D57-A44291EBA1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ADC9E-ED88-B9ED-58C7-76A4095C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21EDB9-8055-D111-5CBC-254D30A23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2A4AD2-0986-28CC-719C-3BA860DB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775D7-40DD-9A6E-8030-647CC910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01451-6C09-6B64-AAF0-8EC9578E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9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BB539-ED95-54EA-2C65-099A819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8A648-0BFC-B4E1-9A5D-0E4F9360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999AF-479A-B8B2-9E12-BBEF3B16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001A2-7A83-4B2D-2DD3-E34017F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C8FBF-78A0-F417-A58E-6DDF5C82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22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38B1E-A114-1AE4-FE0D-AE7BF8C53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15EEEF-F7D3-D5C4-64B0-9AD0FFD4B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C02829-913E-9B32-F86B-0ACBAB65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CF688-F05D-5254-FE8F-1926A81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F3B15-F04D-EB86-D7F4-43511DF9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87FE3-1F34-BA63-A01C-67FBA07A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D9DEA2-848E-61A7-AB5F-78022D5E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FFB85-5A51-B45F-F41F-C56F1362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0E351-FE35-9C64-12D3-1781F81B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2E8C1-5CC7-2251-BC00-0675E70D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055EF-42C3-B3BB-3116-924189F7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D65CCC-5EEF-74C2-3B90-F5EE1736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4CBA1-0DC4-278E-6C73-82928EC6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A59667-5806-DFA8-8C6D-600B876D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192FAD-B61B-8BF3-9D2C-E5970626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8673F-A275-9D6B-596D-01C62E81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996057-DF89-0B32-6162-2E3493193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E25DC-F818-EE8F-82AC-4EA2F5FAD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50BC6A-EDB3-FE0F-8365-A5F8239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96863D-1D1E-1A1B-4BD2-63F51195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2ECF13-4082-67F6-93EA-4E9C679D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3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6A6C-29AD-D13E-FD2A-257B1F3B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48A3EC-439A-4D09-7916-37632A17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AF6E8F-F5CF-0773-8F99-AAB03CBE7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7C370C-5939-ACB6-B8DB-CEDE1B88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5540-A530-1827-6015-83403D1A5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768210-0322-BD0B-1A8B-E9DB6A7A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06CA5F-5005-04A6-63EC-74DB161F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7FCF0E-C2CC-F8F7-D479-2CC48550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41964-EA28-3023-BF08-DD63C49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A7313-1C03-9B69-2CB0-5680473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54069D-9649-57EF-FD2B-3AAC0727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9647B3-DFC0-39E2-9760-0BD404A2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A0A91E-1A2D-76FD-4B62-026F735D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525CC6-DA1D-E236-7BC9-A624167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858F91-C802-221C-0ACC-61A2E43F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6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AD33-3766-0590-7870-3967790D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B3D3AD-A565-A644-A045-80A5E574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7B0F1-4B6E-5340-8AA8-F8CD5F3CB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F9B57F-AA06-4E16-6A34-73EC5103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49812-A14B-3B86-2211-5AC92475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7D689A-908A-7E24-FA57-28109F44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B9DC8-47DA-9025-F539-FAD9A820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9793EC-5773-D22E-206A-C29853EC4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87700D-4347-2DAC-9C8B-8A1EB5CEE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599076-BE9A-282E-8863-A1E6FC16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EFFA8D-F31C-D26D-2524-FD35B2D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2C7805-1129-E8FA-0A96-61303DC7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0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7F00E0-5FB8-E2E7-E5DB-E3173C20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0A4B3-F8A0-6F91-FE1D-294AA7C70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49F361-E362-DF21-A045-EBABBFD7F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AA22F-1EBF-2A0C-21EB-7D59F459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B89B4-7428-6BA7-822F-9486550F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9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2E51EAA-1D84-43E9-9632-C075D0AB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3ACEE-43E2-56B9-8850-B7C8624E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49" y="2273745"/>
            <a:ext cx="8369809" cy="1403350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Departamento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B7080C-D8AA-235A-702A-E9CB24010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4" y="3780632"/>
            <a:ext cx="9144000" cy="457898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Secretaria</a:t>
            </a:r>
          </a:p>
        </p:txBody>
      </p:sp>
    </p:spTree>
    <p:extLst>
      <p:ext uri="{BB962C8B-B14F-4D97-AF65-F5344CB8AC3E}">
        <p14:creationId xmlns:p14="http://schemas.microsoft.com/office/powerpoint/2010/main" val="333131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24D4ED4-2C80-E63D-A2C5-8EF4AC1C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6CE0C8-6BD5-0356-BBCD-57FFAEFD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/>
              <a:t>Opção de Fundo 1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523082-55E3-8ADC-16DE-1F6D4568AD6E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03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1E16-6E02-3C75-1457-FC3066FBA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9F17A9B-4F52-5D8B-77E7-CA27E55AD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2397FC-43B6-DC9F-200B-0AFA10EE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16B8D17-277D-E06A-6F03-132181037614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10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8788-0284-2C0D-DDED-7A4026769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58663D-D0FA-0FE3-2D57-A44291EBA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D9B1F-2A3C-35F0-CB27-07737CE5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3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6CEE5-4CBB-83A1-F2C5-B8B4898BEB9C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4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6F47-E619-A366-08D1-74D0A8CA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BAF22C-F158-4429-3751-E6CF219C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508534-EA66-C3A1-4BB6-6E1C51BF2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03D75A-007D-353E-2793-CACABFB7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Assinatura</a:t>
            </a:r>
          </a:p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Contatos</a:t>
            </a:r>
          </a:p>
        </p:txBody>
      </p:sp>
    </p:spTree>
    <p:extLst>
      <p:ext uri="{BB962C8B-B14F-4D97-AF65-F5344CB8AC3E}">
        <p14:creationId xmlns:p14="http://schemas.microsoft.com/office/powerpoint/2010/main" val="3817944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249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Rawline ExtraBold</vt:lpstr>
      <vt:lpstr>Rawline Medium</vt:lpstr>
      <vt:lpstr>Tema do Office</vt:lpstr>
      <vt:lpstr>Departamento</vt:lpstr>
      <vt:lpstr>Opção de Fundo 1</vt:lpstr>
      <vt:lpstr>Opção de Fundo 2</vt:lpstr>
      <vt:lpstr>Opção de Fundo 3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de Jesus Silva</dc:creator>
  <cp:lastModifiedBy>Gabriela de Jesus Silva</cp:lastModifiedBy>
  <cp:revision>4</cp:revision>
  <dcterms:created xsi:type="dcterms:W3CDTF">2025-04-24T16:23:48Z</dcterms:created>
  <dcterms:modified xsi:type="dcterms:W3CDTF">2025-09-19T14:21:54Z</dcterms:modified>
</cp:coreProperties>
</file>