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Lst>
  <p:sldSz cy="6858000" cx="12192000"/>
  <p:notesSz cx="6858000" cy="9144000"/>
  <p:embeddedFontLst>
    <p:embeddedFont>
      <p:font typeface="Play"/>
      <p:regular r:id="rId12"/>
      <p:bold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gc6WpqXJINq8cpuOWdPYeIrB0E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font" Target="fonts/Play-bold.fntdata"/><Relationship Id="rId12" Type="http://schemas.openxmlformats.org/officeDocument/2006/relationships/font" Target="fonts/Play-regular.fntdata"/><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3" name="Google Shape;10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3f37936b5b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g3f37936b5b3_0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3f37936b5b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g3f37936b5b3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de Título" type="title">
  <p:cSld name="TITLE">
    <p:spTree>
      <p:nvGrpSpPr>
        <p:cNvPr id="11" name="Shape 11"/>
        <p:cNvGrpSpPr/>
        <p:nvPr/>
      </p:nvGrpSpPr>
      <p:grpSpPr>
        <a:xfrm>
          <a:off x="0" y="0"/>
          <a:ext cx="0" cy="0"/>
          <a:chOff x="0" y="0"/>
          <a:chExt cx="0" cy="0"/>
        </a:xfrm>
      </p:grpSpPr>
      <p:sp>
        <p:nvSpPr>
          <p:cNvPr id="12" name="Google Shape;12;p7"/>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7"/>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Texto Vertical" type="vertTx">
  <p:cSld name="VERTICAL_TEXT">
    <p:spTree>
      <p:nvGrpSpPr>
        <p:cNvPr id="68" name="Shape 68"/>
        <p:cNvGrpSpPr/>
        <p:nvPr/>
      </p:nvGrpSpPr>
      <p:grpSpPr>
        <a:xfrm>
          <a:off x="0" y="0"/>
          <a:ext cx="0" cy="0"/>
          <a:chOff x="0" y="0"/>
          <a:chExt cx="0" cy="0"/>
        </a:xfrm>
      </p:grpSpPr>
      <p:sp>
        <p:nvSpPr>
          <p:cNvPr id="69" name="Google Shape;69;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6"/>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o e Título Vertical" type="vertTitleAndTx">
  <p:cSld name="VERTICAL_TITLE_AND_VERTICAL_TEXT">
    <p:spTree>
      <p:nvGrpSpPr>
        <p:cNvPr id="74" name="Shape 74"/>
        <p:cNvGrpSpPr/>
        <p:nvPr/>
      </p:nvGrpSpPr>
      <p:grpSpPr>
        <a:xfrm>
          <a:off x="0" y="0"/>
          <a:ext cx="0" cy="0"/>
          <a:chOff x="0" y="0"/>
          <a:chExt cx="0" cy="0"/>
        </a:xfrm>
      </p:grpSpPr>
      <p:sp>
        <p:nvSpPr>
          <p:cNvPr id="75" name="Google Shape;75;p17"/>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7"/>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e Conteúdo" type="obj">
  <p:cSld name="OBJECT">
    <p:spTree>
      <p:nvGrpSpPr>
        <p:cNvPr id="17" name="Shape 17"/>
        <p:cNvGrpSpPr/>
        <p:nvPr/>
      </p:nvGrpSpPr>
      <p:grpSpPr>
        <a:xfrm>
          <a:off x="0" y="0"/>
          <a:ext cx="0" cy="0"/>
          <a:chOff x="0" y="0"/>
          <a:chExt cx="0" cy="0"/>
        </a:xfrm>
      </p:grpSpPr>
      <p:sp>
        <p:nvSpPr>
          <p:cNvPr id="18" name="Google Shape;18;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beçalho da Seção" type="secHead">
  <p:cSld name="SECTION_HEADER">
    <p:spTree>
      <p:nvGrpSpPr>
        <p:cNvPr id="23" name="Shape 23"/>
        <p:cNvGrpSpPr/>
        <p:nvPr/>
      </p:nvGrpSpPr>
      <p:grpSpPr>
        <a:xfrm>
          <a:off x="0" y="0"/>
          <a:ext cx="0" cy="0"/>
          <a:chOff x="0" y="0"/>
          <a:chExt cx="0" cy="0"/>
        </a:xfrm>
      </p:grpSpPr>
      <p:sp>
        <p:nvSpPr>
          <p:cNvPr id="24" name="Google Shape;24;p9"/>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9"/>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6" name="Google Shape;26;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uas Partes de Conteúdo" type="twoObj">
  <p:cSld name="TWO_OBJECTS">
    <p:spTree>
      <p:nvGrpSpPr>
        <p:cNvPr id="29" name="Shape 29"/>
        <p:cNvGrpSpPr/>
        <p:nvPr/>
      </p:nvGrpSpPr>
      <p:grpSpPr>
        <a:xfrm>
          <a:off x="0" y="0"/>
          <a:ext cx="0" cy="0"/>
          <a:chOff x="0" y="0"/>
          <a:chExt cx="0" cy="0"/>
        </a:xfrm>
      </p:grpSpPr>
      <p:sp>
        <p:nvSpPr>
          <p:cNvPr id="30" name="Google Shape;3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10"/>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10"/>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ção" type="twoTxTwoObj">
  <p:cSld name="TWO_OBJECTS_WITH_TEXT">
    <p:spTree>
      <p:nvGrpSpPr>
        <p:cNvPr id="36" name="Shape 36"/>
        <p:cNvGrpSpPr/>
        <p:nvPr/>
      </p:nvGrpSpPr>
      <p:grpSpPr>
        <a:xfrm>
          <a:off x="0" y="0"/>
          <a:ext cx="0" cy="0"/>
          <a:chOff x="0" y="0"/>
          <a:chExt cx="0" cy="0"/>
        </a:xfrm>
      </p:grpSpPr>
      <p:sp>
        <p:nvSpPr>
          <p:cNvPr id="37" name="Google Shape;37;p11"/>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11"/>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11"/>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11"/>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1"/>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mente Título" type="titleOnly">
  <p:cSld name="TITLE_ONLY">
    <p:spTree>
      <p:nvGrpSpPr>
        <p:cNvPr id="45" name="Shape 45"/>
        <p:cNvGrpSpPr/>
        <p:nvPr/>
      </p:nvGrpSpPr>
      <p:grpSpPr>
        <a:xfrm>
          <a:off x="0" y="0"/>
          <a:ext cx="0" cy="0"/>
          <a:chOff x="0" y="0"/>
          <a:chExt cx="0" cy="0"/>
        </a:xfrm>
      </p:grpSpPr>
      <p:sp>
        <p:nvSpPr>
          <p:cNvPr id="46" name="Google Shape;46;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m Branco" type="blank">
  <p:cSld name="BLANK">
    <p:spTree>
      <p:nvGrpSpPr>
        <p:cNvPr id="50" name="Shape 50"/>
        <p:cNvGrpSpPr/>
        <p:nvPr/>
      </p:nvGrpSpPr>
      <p:grpSpPr>
        <a:xfrm>
          <a:off x="0" y="0"/>
          <a:ext cx="0" cy="0"/>
          <a:chOff x="0" y="0"/>
          <a:chExt cx="0" cy="0"/>
        </a:xfrm>
      </p:grpSpPr>
      <p:sp>
        <p:nvSpPr>
          <p:cNvPr id="51" name="Google Shape;51;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údo com Legenda" type="objTx">
  <p:cSld name="OBJECT_WITH_CAPTION_TEXT">
    <p:spTree>
      <p:nvGrpSpPr>
        <p:cNvPr id="54" name="Shape 54"/>
        <p:cNvGrpSpPr/>
        <p:nvPr/>
      </p:nvGrpSpPr>
      <p:grpSpPr>
        <a:xfrm>
          <a:off x="0" y="0"/>
          <a:ext cx="0" cy="0"/>
          <a:chOff x="0" y="0"/>
          <a:chExt cx="0" cy="0"/>
        </a:xfrm>
      </p:grpSpPr>
      <p:sp>
        <p:nvSpPr>
          <p:cNvPr id="55" name="Google Shape;55;p14"/>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4"/>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4"/>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m com Legenda" type="picTx">
  <p:cSld name="PICTURE_WITH_CAPTION_TEXT">
    <p:spTree>
      <p:nvGrpSpPr>
        <p:cNvPr id="61" name="Shape 61"/>
        <p:cNvGrpSpPr/>
        <p:nvPr/>
      </p:nvGrpSpPr>
      <p:grpSpPr>
        <a:xfrm>
          <a:off x="0" y="0"/>
          <a:ext cx="0" cy="0"/>
          <a:chOff x="0" y="0"/>
          <a:chExt cx="0" cy="0"/>
        </a:xfrm>
      </p:grpSpPr>
      <p:sp>
        <p:nvSpPr>
          <p:cNvPr id="62" name="Google Shape;62;p1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5"/>
          <p:cNvSpPr/>
          <p:nvPr>
            <p:ph idx="2" type="pic"/>
          </p:nvPr>
        </p:nvSpPr>
        <p:spPr>
          <a:xfrm>
            <a:off x="5183188" y="987425"/>
            <a:ext cx="6172200" cy="4873625"/>
          </a:xfrm>
          <a:prstGeom prst="rect">
            <a:avLst/>
          </a:prstGeom>
          <a:noFill/>
          <a:ln>
            <a:noFill/>
          </a:ln>
        </p:spPr>
      </p:sp>
      <p:sp>
        <p:nvSpPr>
          <p:cNvPr id="64" name="Google Shape;64;p15"/>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pt-B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pt-B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pic>
        <p:nvPicPr>
          <p:cNvPr id="84" name="Google Shape;84;p1" title="Slide2.png"/>
          <p:cNvPicPr preferRelativeResize="0"/>
          <p:nvPr/>
        </p:nvPicPr>
        <p:blipFill rotWithShape="1">
          <a:blip r:embed="rId3">
            <a:alphaModFix/>
          </a:blip>
          <a:srcRect b="0" l="0" r="0" t="0"/>
          <a:stretch/>
        </p:blipFill>
        <p:spPr>
          <a:xfrm>
            <a:off x="1" y="0"/>
            <a:ext cx="12192000" cy="6857997"/>
          </a:xfrm>
          <a:prstGeom prst="rect">
            <a:avLst/>
          </a:prstGeom>
          <a:noFill/>
          <a:ln>
            <a:noFill/>
          </a:ln>
        </p:spPr>
      </p:pic>
      <p:sp>
        <p:nvSpPr>
          <p:cNvPr id="85" name="Google Shape;85;p1"/>
          <p:cNvSpPr txBox="1"/>
          <p:nvPr>
            <p:ph type="ctrTitle"/>
          </p:nvPr>
        </p:nvSpPr>
        <p:spPr>
          <a:xfrm>
            <a:off x="1657349" y="2273745"/>
            <a:ext cx="8369809" cy="140335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6000"/>
              <a:buFont typeface="Arial"/>
              <a:buNone/>
            </a:pPr>
            <a:r>
              <a:rPr lang="pt-BR">
                <a:solidFill>
                  <a:schemeClr val="lt1"/>
                </a:solidFill>
                <a:latin typeface="Arial"/>
                <a:ea typeface="Arial"/>
                <a:cs typeface="Arial"/>
                <a:sym typeface="Arial"/>
              </a:rPr>
              <a:t>Departamento</a:t>
            </a:r>
            <a:endParaRPr/>
          </a:p>
        </p:txBody>
      </p:sp>
      <p:sp>
        <p:nvSpPr>
          <p:cNvPr id="86" name="Google Shape;86;p1"/>
          <p:cNvSpPr txBox="1"/>
          <p:nvPr>
            <p:ph idx="1" type="subTitle"/>
          </p:nvPr>
        </p:nvSpPr>
        <p:spPr>
          <a:xfrm>
            <a:off x="1724024" y="3780632"/>
            <a:ext cx="9144000" cy="45789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pt-BR">
                <a:solidFill>
                  <a:schemeClr val="lt1"/>
                </a:solidFill>
                <a:latin typeface="Arial"/>
                <a:ea typeface="Arial"/>
                <a:cs typeface="Arial"/>
                <a:sym typeface="Arial"/>
              </a:rPr>
              <a:t>Secretaria</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pic>
        <p:nvPicPr>
          <p:cNvPr id="91" name="Google Shape;91;p2" title="Slide3.png"/>
          <p:cNvPicPr preferRelativeResize="0"/>
          <p:nvPr>
            <p:ph idx="1" type="body"/>
          </p:nvPr>
        </p:nvPicPr>
        <p:blipFill rotWithShape="1">
          <a:blip r:embed="rId3">
            <a:alphaModFix/>
          </a:blip>
          <a:srcRect b="0" l="0" r="0" t="0"/>
          <a:stretch/>
        </p:blipFill>
        <p:spPr>
          <a:xfrm>
            <a:off x="0" y="-1"/>
            <a:ext cx="12192000" cy="6858000"/>
          </a:xfrm>
          <a:prstGeom prst="rect">
            <a:avLst/>
          </a:prstGeom>
          <a:noFill/>
          <a:ln>
            <a:noFill/>
          </a:ln>
        </p:spPr>
      </p:pic>
      <p:sp>
        <p:nvSpPr>
          <p:cNvPr id="92" name="Google Shape;92;p2"/>
          <p:cNvSpPr txBox="1"/>
          <p:nvPr>
            <p:ph type="title"/>
          </p:nvPr>
        </p:nvSpPr>
        <p:spPr>
          <a:xfrm>
            <a:off x="1716024" y="932053"/>
            <a:ext cx="7089648"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b="1" lang="pt-BR"/>
              <a:t>Opção de Fundo 1</a:t>
            </a:r>
            <a:endParaRPr/>
          </a:p>
        </p:txBody>
      </p:sp>
      <p:sp>
        <p:nvSpPr>
          <p:cNvPr id="93" name="Google Shape;93;p2"/>
          <p:cNvSpPr txBox="1"/>
          <p:nvPr/>
        </p:nvSpPr>
        <p:spPr>
          <a:xfrm>
            <a:off x="1716024" y="2055814"/>
            <a:ext cx="8525256" cy="3512248"/>
          </a:xfrm>
          <a:prstGeom prst="rect">
            <a:avLst/>
          </a:prstGeom>
          <a:noFill/>
          <a:ln>
            <a:noFill/>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Clr>
                <a:srgbClr val="000000"/>
              </a:buClr>
              <a:buSzPts val="2400"/>
              <a:buFont typeface="Arial"/>
              <a:buNone/>
            </a:pPr>
            <a:r>
              <a:rPr b="0" i="0" lang="pt-BR" sz="2400" u="none" cap="none" strike="noStrike">
                <a:solidFill>
                  <a:srgbClr val="000000"/>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pic>
        <p:nvPicPr>
          <p:cNvPr id="98" name="Google Shape;98;p3" title="Slide2.png"/>
          <p:cNvPicPr preferRelativeResize="0"/>
          <p:nvPr>
            <p:ph idx="1" type="body"/>
          </p:nvPr>
        </p:nvPicPr>
        <p:blipFill rotWithShape="1">
          <a:blip r:embed="rId3">
            <a:alphaModFix/>
          </a:blip>
          <a:srcRect b="0" l="0" r="0" t="0"/>
          <a:stretch/>
        </p:blipFill>
        <p:spPr>
          <a:xfrm>
            <a:off x="0" y="-1"/>
            <a:ext cx="12192000" cy="6858000"/>
          </a:xfrm>
          <a:prstGeom prst="rect">
            <a:avLst/>
          </a:prstGeom>
          <a:noFill/>
          <a:ln>
            <a:noFill/>
          </a:ln>
        </p:spPr>
      </p:pic>
      <p:sp>
        <p:nvSpPr>
          <p:cNvPr id="99" name="Google Shape;99;p3"/>
          <p:cNvSpPr txBox="1"/>
          <p:nvPr>
            <p:ph type="title"/>
          </p:nvPr>
        </p:nvSpPr>
        <p:spPr>
          <a:xfrm>
            <a:off x="1716024" y="932053"/>
            <a:ext cx="7089648"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Play"/>
              <a:buNone/>
            </a:pPr>
            <a:r>
              <a:rPr b="1" lang="pt-BR">
                <a:solidFill>
                  <a:schemeClr val="lt1"/>
                </a:solidFill>
              </a:rPr>
              <a:t>Opção de Fundo 2</a:t>
            </a:r>
            <a:endParaRPr/>
          </a:p>
        </p:txBody>
      </p:sp>
      <p:sp>
        <p:nvSpPr>
          <p:cNvPr id="100" name="Google Shape;100;p3"/>
          <p:cNvSpPr txBox="1"/>
          <p:nvPr/>
        </p:nvSpPr>
        <p:spPr>
          <a:xfrm>
            <a:off x="1716024" y="2055814"/>
            <a:ext cx="8525256" cy="3512248"/>
          </a:xfrm>
          <a:prstGeom prst="rect">
            <a:avLst/>
          </a:prstGeom>
          <a:noFill/>
          <a:ln>
            <a:noFill/>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Clr>
                <a:schemeClr val="lt1"/>
              </a:buClr>
              <a:buSzPts val="2400"/>
              <a:buFont typeface="Arial"/>
              <a:buNone/>
            </a:pPr>
            <a:r>
              <a:rPr b="0" i="0" lang="pt-BR" sz="2400" u="none" cap="none" strike="noStrike">
                <a:solidFill>
                  <a:schemeClr val="lt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pic>
        <p:nvPicPr>
          <p:cNvPr id="105" name="Google Shape;105;p4" title="Slide1.png"/>
          <p:cNvPicPr preferRelativeResize="0"/>
          <p:nvPr>
            <p:ph idx="1" type="body"/>
          </p:nvPr>
        </p:nvPicPr>
        <p:blipFill rotWithShape="1">
          <a:blip r:embed="rId3">
            <a:alphaModFix/>
          </a:blip>
          <a:srcRect b="0" l="0" r="0" t="0"/>
          <a:stretch/>
        </p:blipFill>
        <p:spPr>
          <a:xfrm>
            <a:off x="0" y="-1"/>
            <a:ext cx="12192000" cy="6858000"/>
          </a:xfrm>
          <a:prstGeom prst="rect">
            <a:avLst/>
          </a:prstGeom>
          <a:noFill/>
          <a:ln>
            <a:noFill/>
          </a:ln>
        </p:spPr>
      </p:pic>
      <p:sp>
        <p:nvSpPr>
          <p:cNvPr id="106" name="Google Shape;106;p4"/>
          <p:cNvSpPr txBox="1"/>
          <p:nvPr>
            <p:ph type="title"/>
          </p:nvPr>
        </p:nvSpPr>
        <p:spPr>
          <a:xfrm>
            <a:off x="1716024" y="932053"/>
            <a:ext cx="7089648"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4400"/>
              <a:buFont typeface="Play"/>
              <a:buNone/>
            </a:pPr>
            <a:r>
              <a:rPr b="1" lang="pt-BR">
                <a:solidFill>
                  <a:schemeClr val="lt1"/>
                </a:solidFill>
              </a:rPr>
              <a:t>Opção de Fundo 3</a:t>
            </a:r>
            <a:endParaRPr/>
          </a:p>
        </p:txBody>
      </p:sp>
      <p:sp>
        <p:nvSpPr>
          <p:cNvPr id="107" name="Google Shape;107;p4"/>
          <p:cNvSpPr txBox="1"/>
          <p:nvPr/>
        </p:nvSpPr>
        <p:spPr>
          <a:xfrm>
            <a:off x="1716024" y="2055814"/>
            <a:ext cx="8525256" cy="3512248"/>
          </a:xfrm>
          <a:prstGeom prst="rect">
            <a:avLst/>
          </a:prstGeom>
          <a:noFill/>
          <a:ln>
            <a:noFill/>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Clr>
                <a:schemeClr val="lt1"/>
              </a:buClr>
              <a:buSzPts val="2400"/>
              <a:buFont typeface="Arial"/>
              <a:buNone/>
            </a:pPr>
            <a:r>
              <a:rPr b="0" i="0" lang="pt-BR" sz="2400" u="none" cap="none" strike="noStrike">
                <a:solidFill>
                  <a:schemeClr val="lt1"/>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Excepteur sint occaecat cupidatat non proident, sunt in culpa qui officia deserunt mollit anim id est laborum.</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pic>
        <p:nvPicPr>
          <p:cNvPr id="112" name="Google Shape;112;g3f37936b5b3_0_0" title="Slide4.png"/>
          <p:cNvPicPr preferRelativeResize="0"/>
          <p:nvPr>
            <p:ph idx="1" type="body"/>
          </p:nvPr>
        </p:nvPicPr>
        <p:blipFill rotWithShape="1">
          <a:blip r:embed="rId3">
            <a:alphaModFix/>
          </a:blip>
          <a:srcRect b="0" l="0" r="0" t="0"/>
          <a:stretch/>
        </p:blipFill>
        <p:spPr>
          <a:xfrm>
            <a:off x="0" y="-1"/>
            <a:ext cx="12192000" cy="6858000"/>
          </a:xfrm>
          <a:prstGeom prst="rect">
            <a:avLst/>
          </a:prstGeom>
          <a:noFill/>
          <a:ln>
            <a:noFill/>
          </a:ln>
        </p:spPr>
      </p:pic>
      <p:sp>
        <p:nvSpPr>
          <p:cNvPr id="113" name="Google Shape;113;g3f37936b5b3_0_0"/>
          <p:cNvSpPr txBox="1"/>
          <p:nvPr>
            <p:ph type="title"/>
          </p:nvPr>
        </p:nvSpPr>
        <p:spPr>
          <a:xfrm>
            <a:off x="4679275" y="1183175"/>
            <a:ext cx="6064500" cy="1325700"/>
          </a:xfrm>
          <a:prstGeom prst="rect">
            <a:avLst/>
          </a:prstGeom>
          <a:noFill/>
          <a:ln>
            <a:noFill/>
          </a:ln>
        </p:spPr>
        <p:txBody>
          <a:bodyPr anchorCtr="0" anchor="ctr" bIns="45700" lIns="91425" spcFirstLastPara="1" rIns="91425" wrap="square" tIns="45700">
            <a:normAutofit/>
          </a:bodyPr>
          <a:lstStyle/>
          <a:p>
            <a:pPr indent="0" lvl="0" marL="0" rtl="0" algn="r">
              <a:lnSpc>
                <a:spcPct val="90000"/>
              </a:lnSpc>
              <a:spcBef>
                <a:spcPts val="0"/>
              </a:spcBef>
              <a:spcAft>
                <a:spcPts val="0"/>
              </a:spcAft>
              <a:buClr>
                <a:schemeClr val="dk1"/>
              </a:buClr>
              <a:buSzPts val="4400"/>
              <a:buFont typeface="Play"/>
              <a:buNone/>
            </a:pPr>
            <a:r>
              <a:rPr b="1" lang="pt-BR"/>
              <a:t>Opção de Fundo 4</a:t>
            </a:r>
            <a:endParaRPr/>
          </a:p>
        </p:txBody>
      </p:sp>
      <p:sp>
        <p:nvSpPr>
          <p:cNvPr id="114" name="Google Shape;114;g3f37936b5b3_0_0"/>
          <p:cNvSpPr txBox="1"/>
          <p:nvPr/>
        </p:nvSpPr>
        <p:spPr>
          <a:xfrm>
            <a:off x="4601575" y="2220075"/>
            <a:ext cx="6219900" cy="3512100"/>
          </a:xfrm>
          <a:prstGeom prst="rect">
            <a:avLst/>
          </a:prstGeom>
          <a:noFill/>
          <a:ln>
            <a:noFill/>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Clr>
                <a:srgbClr val="000000"/>
              </a:buClr>
              <a:buSzPts val="2400"/>
              <a:buFont typeface="Arial"/>
              <a:buNone/>
            </a:pPr>
            <a:r>
              <a:rPr b="0" i="0" lang="pt-BR" sz="2400" u="none" cap="none" strike="noStrike">
                <a:solidFill>
                  <a:srgbClr val="000000"/>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pic>
        <p:nvPicPr>
          <p:cNvPr id="119" name="Google Shape;119;g3f37936b5b3_0_6" title="Slide5.png"/>
          <p:cNvPicPr preferRelativeResize="0"/>
          <p:nvPr>
            <p:ph idx="1" type="body"/>
          </p:nvPr>
        </p:nvPicPr>
        <p:blipFill rotWithShape="1">
          <a:blip r:embed="rId3">
            <a:alphaModFix/>
          </a:blip>
          <a:srcRect b="0" l="0" r="0" t="0"/>
          <a:stretch/>
        </p:blipFill>
        <p:spPr>
          <a:xfrm>
            <a:off x="0" y="-1"/>
            <a:ext cx="12192000" cy="6858000"/>
          </a:xfrm>
          <a:prstGeom prst="rect">
            <a:avLst/>
          </a:prstGeom>
          <a:noFill/>
          <a:ln>
            <a:noFill/>
          </a:ln>
        </p:spPr>
      </p:pic>
      <p:sp>
        <p:nvSpPr>
          <p:cNvPr id="120" name="Google Shape;120;g3f37936b5b3_0_6"/>
          <p:cNvSpPr txBox="1"/>
          <p:nvPr>
            <p:ph type="title"/>
          </p:nvPr>
        </p:nvSpPr>
        <p:spPr>
          <a:xfrm>
            <a:off x="924974" y="1032503"/>
            <a:ext cx="7089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Play"/>
              <a:buNone/>
            </a:pPr>
            <a:r>
              <a:rPr b="1" lang="pt-BR"/>
              <a:t>Opção de Fundo 5</a:t>
            </a:r>
            <a:endParaRPr/>
          </a:p>
        </p:txBody>
      </p:sp>
      <p:sp>
        <p:nvSpPr>
          <p:cNvPr id="121" name="Google Shape;121;g3f37936b5b3_0_6"/>
          <p:cNvSpPr txBox="1"/>
          <p:nvPr/>
        </p:nvSpPr>
        <p:spPr>
          <a:xfrm>
            <a:off x="924975" y="2080925"/>
            <a:ext cx="7164900" cy="3512100"/>
          </a:xfrm>
          <a:prstGeom prst="rect">
            <a:avLst/>
          </a:prstGeom>
          <a:noFill/>
          <a:ln>
            <a:noFill/>
          </a:ln>
        </p:spPr>
        <p:txBody>
          <a:bodyPr anchorCtr="0" anchor="ctr" bIns="45700" lIns="91425" spcFirstLastPara="1" rIns="91425" wrap="square" tIns="45700">
            <a:noAutofit/>
          </a:bodyPr>
          <a:lstStyle/>
          <a:p>
            <a:pPr indent="0" lvl="0" marL="0" marR="0" rtl="0" algn="just">
              <a:lnSpc>
                <a:spcPct val="90000"/>
              </a:lnSpc>
              <a:spcBef>
                <a:spcPts val="0"/>
              </a:spcBef>
              <a:spcAft>
                <a:spcPts val="0"/>
              </a:spcAft>
              <a:buClr>
                <a:srgbClr val="000000"/>
              </a:buClr>
              <a:buSzPts val="2400"/>
              <a:buFont typeface="Arial"/>
              <a:buNone/>
            </a:pPr>
            <a:r>
              <a:rPr b="0" i="0" lang="pt-BR" sz="2400" u="none" cap="none" strike="noStrike">
                <a:solidFill>
                  <a:srgbClr val="000000"/>
                </a:solidFill>
                <a:latin typeface="Arial"/>
                <a:ea typeface="Arial"/>
                <a:cs typeface="Arial"/>
                <a:sym typeface="Arial"/>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endParaRPr b="0" i="0" sz="2400" u="none" cap="none" strike="noStrike">
              <a:solidFill>
                <a:schemeClr val="dk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pic>
        <p:nvPicPr>
          <p:cNvPr id="126" name="Google Shape;126;p5" title="Slide2.png"/>
          <p:cNvPicPr preferRelativeResize="0"/>
          <p:nvPr/>
        </p:nvPicPr>
        <p:blipFill rotWithShape="1">
          <a:blip r:embed="rId3">
            <a:alphaModFix/>
          </a:blip>
          <a:srcRect b="0" l="0" r="0" t="0"/>
          <a:stretch/>
        </p:blipFill>
        <p:spPr>
          <a:xfrm>
            <a:off x="0" y="0"/>
            <a:ext cx="12192000" cy="6857997"/>
          </a:xfrm>
          <a:prstGeom prst="rect">
            <a:avLst/>
          </a:prstGeom>
          <a:noFill/>
          <a:ln>
            <a:noFill/>
          </a:ln>
        </p:spPr>
      </p:pic>
      <p:sp>
        <p:nvSpPr>
          <p:cNvPr id="127" name="Google Shape;127;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6000"/>
              <a:buFont typeface="Arial"/>
              <a:buNone/>
            </a:pPr>
            <a:r>
              <a:rPr lang="pt-BR">
                <a:solidFill>
                  <a:schemeClr val="lt1"/>
                </a:solidFill>
                <a:latin typeface="Arial"/>
                <a:ea typeface="Arial"/>
                <a:cs typeface="Arial"/>
                <a:sym typeface="Arial"/>
              </a:rPr>
              <a:t>Obrigado!</a:t>
            </a:r>
            <a:endParaRPr/>
          </a:p>
        </p:txBody>
      </p:sp>
      <p:sp>
        <p:nvSpPr>
          <p:cNvPr id="128" name="Google Shape;128;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pt-BR">
                <a:solidFill>
                  <a:schemeClr val="lt1"/>
                </a:solidFill>
                <a:latin typeface="Arial"/>
                <a:ea typeface="Arial"/>
                <a:cs typeface="Arial"/>
                <a:sym typeface="Arial"/>
              </a:rPr>
              <a:t>Assinatura</a:t>
            </a:r>
            <a:endParaRPr/>
          </a:p>
          <a:p>
            <a:pPr indent="0" lvl="0" marL="0" rtl="0" algn="l">
              <a:lnSpc>
                <a:spcPct val="90000"/>
              </a:lnSpc>
              <a:spcBef>
                <a:spcPts val="1000"/>
              </a:spcBef>
              <a:spcAft>
                <a:spcPts val="0"/>
              </a:spcAft>
              <a:buClr>
                <a:schemeClr val="lt1"/>
              </a:buClr>
              <a:buSzPts val="2400"/>
              <a:buNone/>
            </a:pPr>
            <a:r>
              <a:rPr lang="pt-BR">
                <a:solidFill>
                  <a:schemeClr val="lt1"/>
                </a:solidFill>
                <a:latin typeface="Arial"/>
                <a:ea typeface="Arial"/>
                <a:cs typeface="Arial"/>
                <a:sym typeface="Arial"/>
              </a:rPr>
              <a:t>Contatos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o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2025-04-24T16:23:48Z</dcterms:created>
  <dc:creator>Gabriela de Jesus Silva</dc:creator>
</cp:coreProperties>
</file>