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12192000" cy="6858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636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8133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399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451104" y="563880"/>
            <a:ext cx="11511534" cy="570814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585858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585858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79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1/10/2022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585858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1/10/2022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1/10/2022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</a:path>
            </a:pathLst>
          </a:custGeom>
          <a:solidFill>
            <a:srgbClr val="DDCE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287270" y="189864"/>
            <a:ext cx="7617459" cy="280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585858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799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39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37972" y="1429511"/>
            <a:ext cx="11157585" cy="4561840"/>
          </a:xfrm>
          <a:custGeom>
            <a:avLst/>
            <a:gdLst/>
            <a:ahLst/>
            <a:cxnLst/>
            <a:rect l="l" t="t" r="r" b="b"/>
            <a:pathLst>
              <a:path w="11157585" h="4561840">
                <a:moveTo>
                  <a:pt x="0" y="4561332"/>
                </a:moveTo>
                <a:lnTo>
                  <a:pt x="11157204" y="4561332"/>
                </a:lnTo>
                <a:lnTo>
                  <a:pt x="11157204" y="0"/>
                </a:lnTo>
                <a:lnTo>
                  <a:pt x="0" y="0"/>
                </a:lnTo>
                <a:lnTo>
                  <a:pt x="0" y="4561332"/>
                </a:lnTo>
                <a:close/>
              </a:path>
            </a:pathLst>
          </a:custGeom>
          <a:solidFill>
            <a:srgbClr val="C5B19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36448" y="1427988"/>
            <a:ext cx="11156442" cy="456209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537203" y="1540763"/>
            <a:ext cx="879475" cy="123825"/>
          </a:xfrm>
          <a:custGeom>
            <a:avLst/>
            <a:gdLst/>
            <a:ahLst/>
            <a:cxnLst/>
            <a:rect l="l" t="t" r="r" b="b"/>
            <a:pathLst>
              <a:path w="879475" h="123825">
                <a:moveTo>
                  <a:pt x="879348" y="123444"/>
                </a:moveTo>
                <a:lnTo>
                  <a:pt x="56387" y="0"/>
                </a:lnTo>
                <a:lnTo>
                  <a:pt x="0" y="0"/>
                </a:lnTo>
              </a:path>
            </a:pathLst>
          </a:custGeom>
          <a:ln w="9144">
            <a:solidFill>
              <a:srgbClr val="A6A6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739640" y="1554480"/>
            <a:ext cx="297180" cy="6350"/>
          </a:xfrm>
          <a:custGeom>
            <a:avLst/>
            <a:gdLst/>
            <a:ahLst/>
            <a:cxnLst/>
            <a:rect l="l" t="t" r="r" b="b"/>
            <a:pathLst>
              <a:path w="297179" h="6350">
                <a:moveTo>
                  <a:pt x="297180" y="0"/>
                </a:moveTo>
                <a:lnTo>
                  <a:pt x="57912" y="6096"/>
                </a:lnTo>
                <a:lnTo>
                  <a:pt x="0" y="6096"/>
                </a:lnTo>
              </a:path>
            </a:pathLst>
          </a:custGeom>
          <a:ln w="9144">
            <a:solidFill>
              <a:srgbClr val="A6A6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411723" y="1303019"/>
            <a:ext cx="0" cy="212090"/>
          </a:xfrm>
          <a:custGeom>
            <a:avLst/>
            <a:gdLst/>
            <a:ahLst/>
            <a:cxnLst/>
            <a:rect l="l" t="t" r="r" b="b"/>
            <a:pathLst>
              <a:path h="212090">
                <a:moveTo>
                  <a:pt x="0" y="211835"/>
                </a:moveTo>
                <a:lnTo>
                  <a:pt x="0" y="57912"/>
                </a:lnTo>
                <a:lnTo>
                  <a:pt x="0" y="0"/>
                </a:lnTo>
              </a:path>
            </a:pathLst>
          </a:custGeom>
          <a:ln w="9144">
            <a:solidFill>
              <a:srgbClr val="A6A6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897879" y="1412747"/>
            <a:ext cx="300355" cy="74930"/>
          </a:xfrm>
          <a:custGeom>
            <a:avLst/>
            <a:gdLst/>
            <a:ahLst/>
            <a:cxnLst/>
            <a:rect l="l" t="t" r="r" b="b"/>
            <a:pathLst>
              <a:path w="300354" h="74930">
                <a:moveTo>
                  <a:pt x="0" y="74675"/>
                </a:moveTo>
                <a:lnTo>
                  <a:pt x="242316" y="0"/>
                </a:lnTo>
                <a:lnTo>
                  <a:pt x="300228" y="0"/>
                </a:lnTo>
              </a:path>
            </a:pathLst>
          </a:custGeom>
          <a:ln w="9144">
            <a:solidFill>
              <a:srgbClr val="A6A6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7998079" y="4049267"/>
            <a:ext cx="130048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solidFill>
                  <a:srgbClr val="404040"/>
                </a:solidFill>
                <a:latin typeface="Calibri"/>
                <a:cs typeface="Calibri"/>
              </a:rPr>
              <a:t>P</a:t>
            </a:r>
            <a:r>
              <a:rPr sz="900" dirty="0">
                <a:solidFill>
                  <a:srgbClr val="404040"/>
                </a:solidFill>
                <a:latin typeface="Calibri"/>
                <a:cs typeface="Calibri"/>
              </a:rPr>
              <a:t>o</a:t>
            </a:r>
            <a:r>
              <a:rPr sz="900" spc="-5" dirty="0">
                <a:solidFill>
                  <a:srgbClr val="404040"/>
                </a:solidFill>
                <a:latin typeface="Calibri"/>
                <a:cs typeface="Calibri"/>
              </a:rPr>
              <a:t>r</a:t>
            </a:r>
            <a:r>
              <a:rPr sz="900" spc="-10" dirty="0">
                <a:solidFill>
                  <a:srgbClr val="404040"/>
                </a:solidFill>
                <a:latin typeface="Calibri"/>
                <a:cs typeface="Calibri"/>
              </a:rPr>
              <a:t>t</a:t>
            </a:r>
            <a:r>
              <a:rPr sz="900" dirty="0">
                <a:solidFill>
                  <a:srgbClr val="404040"/>
                </a:solidFill>
                <a:latin typeface="Calibri"/>
                <a:cs typeface="Calibri"/>
              </a:rPr>
              <a:t>ar</a:t>
            </a:r>
            <a:r>
              <a:rPr sz="900" spc="-5" dirty="0">
                <a:solidFill>
                  <a:srgbClr val="404040"/>
                </a:solidFill>
                <a:latin typeface="Calibri"/>
                <a:cs typeface="Calibri"/>
              </a:rPr>
              <a:t>i</a:t>
            </a:r>
            <a:r>
              <a:rPr sz="900" dirty="0">
                <a:solidFill>
                  <a:srgbClr val="404040"/>
                </a:solidFill>
                <a:latin typeface="Calibri"/>
                <a:cs typeface="Calibri"/>
              </a:rPr>
              <a:t>a </a:t>
            </a:r>
            <a:r>
              <a:rPr sz="900" spc="-5" dirty="0">
                <a:solidFill>
                  <a:srgbClr val="404040"/>
                </a:solidFill>
                <a:latin typeface="Calibri"/>
                <a:cs typeface="Calibri"/>
              </a:rPr>
              <a:t>de </a:t>
            </a:r>
            <a:r>
              <a:rPr sz="900" spc="5" dirty="0">
                <a:solidFill>
                  <a:srgbClr val="404040"/>
                </a:solidFill>
                <a:latin typeface="Calibri"/>
                <a:cs typeface="Calibri"/>
              </a:rPr>
              <a:t>L</a:t>
            </a:r>
            <a:r>
              <a:rPr sz="900" spc="-5" dirty="0">
                <a:solidFill>
                  <a:srgbClr val="404040"/>
                </a:solidFill>
                <a:latin typeface="Calibri"/>
                <a:cs typeface="Calibri"/>
              </a:rPr>
              <a:t>avra; </a:t>
            </a:r>
            <a:r>
              <a:rPr sz="900" spc="-10" dirty="0">
                <a:solidFill>
                  <a:srgbClr val="404040"/>
                </a:solidFill>
                <a:latin typeface="Calibri"/>
                <a:cs typeface="Calibri"/>
              </a:rPr>
              <a:t>145</a:t>
            </a:r>
            <a:r>
              <a:rPr sz="900" spc="-5" dirty="0">
                <a:solidFill>
                  <a:srgbClr val="404040"/>
                </a:solidFill>
                <a:latin typeface="Calibri"/>
                <a:cs typeface="Calibri"/>
              </a:rPr>
              <a:t>; </a:t>
            </a:r>
            <a:r>
              <a:rPr sz="900" spc="-15" dirty="0">
                <a:solidFill>
                  <a:srgbClr val="404040"/>
                </a:solidFill>
                <a:latin typeface="Calibri"/>
                <a:cs typeface="Calibri"/>
              </a:rPr>
              <a:t>78%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864357" y="2277008"/>
            <a:ext cx="1122680" cy="140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dirty="0">
                <a:solidFill>
                  <a:srgbClr val="404040"/>
                </a:solidFill>
                <a:latin typeface="Calibri"/>
                <a:cs typeface="Calibri"/>
              </a:rPr>
              <a:t>I</a:t>
            </a:r>
            <a:r>
              <a:rPr sz="900" spc="-10" dirty="0">
                <a:solidFill>
                  <a:srgbClr val="404040"/>
                </a:solidFill>
                <a:latin typeface="Calibri"/>
                <a:cs typeface="Calibri"/>
              </a:rPr>
              <a:t>nd</a:t>
            </a:r>
            <a:r>
              <a:rPr sz="900" spc="-5" dirty="0">
                <a:solidFill>
                  <a:srgbClr val="404040"/>
                </a:solidFill>
                <a:latin typeface="Calibri"/>
                <a:cs typeface="Calibri"/>
              </a:rPr>
              <a:t>eferi</a:t>
            </a:r>
            <a:r>
              <a:rPr sz="900" dirty="0">
                <a:solidFill>
                  <a:srgbClr val="404040"/>
                </a:solidFill>
                <a:latin typeface="Calibri"/>
                <a:cs typeface="Calibri"/>
              </a:rPr>
              <a:t>m</a:t>
            </a:r>
            <a:r>
              <a:rPr sz="900" spc="-10" dirty="0">
                <a:solidFill>
                  <a:srgbClr val="404040"/>
                </a:solidFill>
                <a:latin typeface="Calibri"/>
                <a:cs typeface="Calibri"/>
              </a:rPr>
              <a:t>en</a:t>
            </a:r>
            <a:r>
              <a:rPr sz="900" dirty="0">
                <a:solidFill>
                  <a:srgbClr val="404040"/>
                </a:solidFill>
                <a:latin typeface="Calibri"/>
                <a:cs typeface="Calibri"/>
              </a:rPr>
              <a:t>to;</a:t>
            </a:r>
            <a:r>
              <a:rPr sz="900" spc="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900" spc="-5" dirty="0">
                <a:solidFill>
                  <a:srgbClr val="404040"/>
                </a:solidFill>
                <a:latin typeface="Calibri"/>
                <a:cs typeface="Calibri"/>
              </a:rPr>
              <a:t>20</a:t>
            </a:r>
            <a:r>
              <a:rPr sz="900" dirty="0">
                <a:solidFill>
                  <a:srgbClr val="404040"/>
                </a:solidFill>
                <a:latin typeface="Calibri"/>
                <a:cs typeface="Calibri"/>
              </a:rPr>
              <a:t>;</a:t>
            </a:r>
            <a:r>
              <a:rPr sz="900" spc="-5" dirty="0">
                <a:solidFill>
                  <a:srgbClr val="404040"/>
                </a:solidFill>
                <a:latin typeface="Calibri"/>
                <a:cs typeface="Calibri"/>
              </a:rPr>
              <a:t> 11%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594864" y="1441450"/>
            <a:ext cx="936625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solidFill>
                  <a:srgbClr val="404040"/>
                </a:solidFill>
                <a:latin typeface="Calibri"/>
                <a:cs typeface="Calibri"/>
              </a:rPr>
              <a:t>Caducid</a:t>
            </a:r>
            <a:r>
              <a:rPr sz="900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900" spc="-5" dirty="0">
                <a:solidFill>
                  <a:srgbClr val="404040"/>
                </a:solidFill>
                <a:latin typeface="Calibri"/>
                <a:cs typeface="Calibri"/>
              </a:rPr>
              <a:t>d</a:t>
            </a:r>
            <a:r>
              <a:rPr sz="900" spc="-10" dirty="0">
                <a:solidFill>
                  <a:srgbClr val="404040"/>
                </a:solidFill>
                <a:latin typeface="Calibri"/>
                <a:cs typeface="Calibri"/>
              </a:rPr>
              <a:t>e</a:t>
            </a:r>
            <a:r>
              <a:rPr sz="900" spc="-5" dirty="0">
                <a:solidFill>
                  <a:srgbClr val="404040"/>
                </a:solidFill>
                <a:latin typeface="Calibri"/>
                <a:cs typeface="Calibri"/>
              </a:rPr>
              <a:t>;</a:t>
            </a:r>
            <a:r>
              <a:rPr sz="900" spc="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404040"/>
                </a:solidFill>
                <a:latin typeface="Calibri"/>
                <a:cs typeface="Calibri"/>
              </a:rPr>
              <a:t>10</a:t>
            </a:r>
            <a:r>
              <a:rPr sz="900" spc="-5" dirty="0">
                <a:solidFill>
                  <a:srgbClr val="404040"/>
                </a:solidFill>
                <a:latin typeface="Calibri"/>
                <a:cs typeface="Calibri"/>
              </a:rPr>
              <a:t>; </a:t>
            </a:r>
            <a:r>
              <a:rPr sz="900" spc="-15" dirty="0">
                <a:solidFill>
                  <a:srgbClr val="404040"/>
                </a:solidFill>
                <a:latin typeface="Calibri"/>
                <a:cs typeface="Calibri"/>
              </a:rPr>
              <a:t>5%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026534" y="1467611"/>
            <a:ext cx="708025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solidFill>
                  <a:srgbClr val="404040"/>
                </a:solidFill>
                <a:latin typeface="Calibri"/>
                <a:cs typeface="Calibri"/>
              </a:rPr>
              <a:t>R</a:t>
            </a:r>
            <a:r>
              <a:rPr sz="900" spc="-10" dirty="0">
                <a:solidFill>
                  <a:srgbClr val="404040"/>
                </a:solidFill>
                <a:latin typeface="Calibri"/>
                <a:cs typeface="Calibri"/>
              </a:rPr>
              <a:t>e</a:t>
            </a:r>
            <a:r>
              <a:rPr sz="900" spc="-5" dirty="0">
                <a:solidFill>
                  <a:srgbClr val="404040"/>
                </a:solidFill>
                <a:latin typeface="Calibri"/>
                <a:cs typeface="Calibri"/>
              </a:rPr>
              <a:t>cur</a:t>
            </a:r>
            <a:r>
              <a:rPr sz="900" spc="-15" dirty="0">
                <a:solidFill>
                  <a:srgbClr val="404040"/>
                </a:solidFill>
                <a:latin typeface="Calibri"/>
                <a:cs typeface="Calibri"/>
              </a:rPr>
              <a:t>s</a:t>
            </a:r>
            <a:r>
              <a:rPr sz="900" spc="5" dirty="0">
                <a:solidFill>
                  <a:srgbClr val="404040"/>
                </a:solidFill>
                <a:latin typeface="Calibri"/>
                <a:cs typeface="Calibri"/>
              </a:rPr>
              <a:t>o</a:t>
            </a:r>
            <a:r>
              <a:rPr sz="900" spc="-5" dirty="0">
                <a:solidFill>
                  <a:srgbClr val="404040"/>
                </a:solidFill>
                <a:latin typeface="Calibri"/>
                <a:cs typeface="Calibri"/>
              </a:rPr>
              <a:t>; </a:t>
            </a:r>
            <a:r>
              <a:rPr sz="900" spc="-10" dirty="0">
                <a:solidFill>
                  <a:srgbClr val="404040"/>
                </a:solidFill>
                <a:latin typeface="Calibri"/>
                <a:cs typeface="Calibri"/>
              </a:rPr>
              <a:t>2</a:t>
            </a:r>
            <a:r>
              <a:rPr sz="900" spc="-5" dirty="0">
                <a:solidFill>
                  <a:srgbClr val="404040"/>
                </a:solidFill>
                <a:latin typeface="Calibri"/>
                <a:cs typeface="Calibri"/>
              </a:rPr>
              <a:t>; </a:t>
            </a:r>
            <a:r>
              <a:rPr sz="900" spc="-15" dirty="0">
                <a:solidFill>
                  <a:srgbClr val="404040"/>
                </a:solidFill>
                <a:latin typeface="Calibri"/>
                <a:cs typeface="Calibri"/>
              </a:rPr>
              <a:t>1%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751578" y="1174114"/>
            <a:ext cx="106934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solidFill>
                  <a:srgbClr val="404040"/>
                </a:solidFill>
                <a:latin typeface="Calibri"/>
                <a:cs typeface="Calibri"/>
              </a:rPr>
              <a:t>R</a:t>
            </a:r>
            <a:r>
              <a:rPr sz="900" spc="-10" dirty="0">
                <a:solidFill>
                  <a:srgbClr val="404040"/>
                </a:solidFill>
                <a:latin typeface="Calibri"/>
                <a:cs typeface="Calibri"/>
              </a:rPr>
              <a:t>e</a:t>
            </a:r>
            <a:r>
              <a:rPr sz="900" spc="-5" dirty="0">
                <a:solidFill>
                  <a:srgbClr val="404040"/>
                </a:solidFill>
                <a:latin typeface="Calibri"/>
                <a:cs typeface="Calibri"/>
              </a:rPr>
              <a:t>c</a:t>
            </a:r>
            <a:r>
              <a:rPr sz="900" dirty="0">
                <a:solidFill>
                  <a:srgbClr val="404040"/>
                </a:solidFill>
                <a:latin typeface="Calibri"/>
                <a:cs typeface="Calibri"/>
              </a:rPr>
              <a:t>o</a:t>
            </a:r>
            <a:r>
              <a:rPr sz="900" spc="-5" dirty="0">
                <a:solidFill>
                  <a:srgbClr val="404040"/>
                </a:solidFill>
                <a:latin typeface="Calibri"/>
                <a:cs typeface="Calibri"/>
              </a:rPr>
              <a:t>nsid</a:t>
            </a:r>
            <a:r>
              <a:rPr sz="900" spc="-10" dirty="0">
                <a:solidFill>
                  <a:srgbClr val="404040"/>
                </a:solidFill>
                <a:latin typeface="Calibri"/>
                <a:cs typeface="Calibri"/>
              </a:rPr>
              <a:t>e</a:t>
            </a:r>
            <a:r>
              <a:rPr sz="900" spc="-5" dirty="0">
                <a:solidFill>
                  <a:srgbClr val="404040"/>
                </a:solidFill>
                <a:latin typeface="Calibri"/>
                <a:cs typeface="Calibri"/>
              </a:rPr>
              <a:t>raçã</a:t>
            </a:r>
            <a:r>
              <a:rPr sz="900" spc="5" dirty="0">
                <a:solidFill>
                  <a:srgbClr val="404040"/>
                </a:solidFill>
                <a:latin typeface="Calibri"/>
                <a:cs typeface="Calibri"/>
              </a:rPr>
              <a:t>o</a:t>
            </a:r>
            <a:r>
              <a:rPr sz="900" spc="-5" dirty="0">
                <a:solidFill>
                  <a:srgbClr val="404040"/>
                </a:solidFill>
                <a:latin typeface="Calibri"/>
                <a:cs typeface="Calibri"/>
              </a:rPr>
              <a:t>; </a:t>
            </a:r>
            <a:r>
              <a:rPr sz="900" spc="-10" dirty="0">
                <a:solidFill>
                  <a:srgbClr val="404040"/>
                </a:solidFill>
                <a:latin typeface="Calibri"/>
                <a:cs typeface="Calibri"/>
              </a:rPr>
              <a:t>5</a:t>
            </a:r>
            <a:r>
              <a:rPr sz="900" spc="-5" dirty="0">
                <a:solidFill>
                  <a:srgbClr val="404040"/>
                </a:solidFill>
                <a:latin typeface="Calibri"/>
                <a:cs typeface="Calibri"/>
              </a:rPr>
              <a:t>; </a:t>
            </a:r>
            <a:r>
              <a:rPr sz="900" spc="-15" dirty="0">
                <a:solidFill>
                  <a:srgbClr val="404040"/>
                </a:solidFill>
                <a:latin typeface="Calibri"/>
                <a:cs typeface="Calibri"/>
              </a:rPr>
              <a:t>3%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179946" y="1240536"/>
            <a:ext cx="1936114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solidFill>
                  <a:srgbClr val="404040"/>
                </a:solidFill>
                <a:latin typeface="Calibri"/>
                <a:cs typeface="Calibri"/>
              </a:rPr>
              <a:t>R</a:t>
            </a:r>
            <a:r>
              <a:rPr sz="900" spc="-10" dirty="0">
                <a:solidFill>
                  <a:srgbClr val="404040"/>
                </a:solidFill>
                <a:latin typeface="Calibri"/>
                <a:cs typeface="Calibri"/>
              </a:rPr>
              <a:t>e</a:t>
            </a:r>
            <a:r>
              <a:rPr sz="900" dirty="0">
                <a:solidFill>
                  <a:srgbClr val="404040"/>
                </a:solidFill>
                <a:latin typeface="Calibri"/>
                <a:cs typeface="Calibri"/>
              </a:rPr>
              <a:t>t</a:t>
            </a:r>
            <a:r>
              <a:rPr sz="900" spc="-5" dirty="0">
                <a:solidFill>
                  <a:srgbClr val="404040"/>
                </a:solidFill>
                <a:latin typeface="Calibri"/>
                <a:cs typeface="Calibri"/>
              </a:rPr>
              <a:t>ifica</a:t>
            </a:r>
            <a:r>
              <a:rPr sz="900" spc="5" dirty="0">
                <a:solidFill>
                  <a:srgbClr val="404040"/>
                </a:solidFill>
                <a:latin typeface="Calibri"/>
                <a:cs typeface="Calibri"/>
              </a:rPr>
              <a:t>ç</a:t>
            </a:r>
            <a:r>
              <a:rPr sz="900" dirty="0">
                <a:solidFill>
                  <a:srgbClr val="404040"/>
                </a:solidFill>
                <a:latin typeface="Calibri"/>
                <a:cs typeface="Calibri"/>
              </a:rPr>
              <a:t>ão</a:t>
            </a:r>
            <a:r>
              <a:rPr sz="900" spc="-10" dirty="0">
                <a:solidFill>
                  <a:srgbClr val="404040"/>
                </a:solidFill>
                <a:latin typeface="Calibri"/>
                <a:cs typeface="Calibri"/>
              </a:rPr>
              <a:t> De</a:t>
            </a:r>
            <a:r>
              <a:rPr sz="900" spc="-5" dirty="0">
                <a:solidFill>
                  <a:srgbClr val="404040"/>
                </a:solidFill>
                <a:latin typeface="Calibri"/>
                <a:cs typeface="Calibri"/>
              </a:rPr>
              <a:t>cr</a:t>
            </a:r>
            <a:r>
              <a:rPr sz="900" spc="-15" dirty="0">
                <a:solidFill>
                  <a:srgbClr val="404040"/>
                </a:solidFill>
                <a:latin typeface="Calibri"/>
                <a:cs typeface="Calibri"/>
              </a:rPr>
              <a:t>e</a:t>
            </a:r>
            <a:r>
              <a:rPr sz="900" dirty="0">
                <a:solidFill>
                  <a:srgbClr val="404040"/>
                </a:solidFill>
                <a:latin typeface="Calibri"/>
                <a:cs typeface="Calibri"/>
              </a:rPr>
              <a:t>to</a:t>
            </a:r>
            <a:r>
              <a:rPr sz="900" spc="-10" dirty="0">
                <a:solidFill>
                  <a:srgbClr val="404040"/>
                </a:solidFill>
                <a:latin typeface="Calibri"/>
                <a:cs typeface="Calibri"/>
              </a:rPr>
              <a:t>/</a:t>
            </a:r>
            <a:r>
              <a:rPr sz="900" spc="-5" dirty="0">
                <a:solidFill>
                  <a:srgbClr val="404040"/>
                </a:solidFill>
                <a:latin typeface="Calibri"/>
                <a:cs typeface="Calibri"/>
              </a:rPr>
              <a:t>P</a:t>
            </a:r>
            <a:r>
              <a:rPr sz="900" dirty="0">
                <a:solidFill>
                  <a:srgbClr val="404040"/>
                </a:solidFill>
                <a:latin typeface="Calibri"/>
                <a:cs typeface="Calibri"/>
              </a:rPr>
              <a:t>o</a:t>
            </a:r>
            <a:r>
              <a:rPr sz="900" spc="-5" dirty="0">
                <a:solidFill>
                  <a:srgbClr val="404040"/>
                </a:solidFill>
                <a:latin typeface="Calibri"/>
                <a:cs typeface="Calibri"/>
              </a:rPr>
              <a:t>r</a:t>
            </a:r>
            <a:r>
              <a:rPr sz="900" spc="-10" dirty="0">
                <a:solidFill>
                  <a:srgbClr val="404040"/>
                </a:solidFill>
                <a:latin typeface="Calibri"/>
                <a:cs typeface="Calibri"/>
              </a:rPr>
              <a:t>t</a:t>
            </a:r>
            <a:r>
              <a:rPr sz="900" dirty="0">
                <a:solidFill>
                  <a:srgbClr val="404040"/>
                </a:solidFill>
                <a:latin typeface="Calibri"/>
                <a:cs typeface="Calibri"/>
              </a:rPr>
              <a:t>ar</a:t>
            </a:r>
            <a:r>
              <a:rPr sz="900" spc="-5" dirty="0">
                <a:solidFill>
                  <a:srgbClr val="404040"/>
                </a:solidFill>
                <a:latin typeface="Calibri"/>
                <a:cs typeface="Calibri"/>
              </a:rPr>
              <a:t>i</a:t>
            </a:r>
            <a:r>
              <a:rPr sz="900" dirty="0">
                <a:solidFill>
                  <a:srgbClr val="404040"/>
                </a:solidFill>
                <a:latin typeface="Calibri"/>
                <a:cs typeface="Calibri"/>
              </a:rPr>
              <a:t>a </a:t>
            </a:r>
            <a:r>
              <a:rPr sz="900" spc="5" dirty="0">
                <a:solidFill>
                  <a:srgbClr val="404040"/>
                </a:solidFill>
                <a:latin typeface="Calibri"/>
                <a:cs typeface="Calibri"/>
              </a:rPr>
              <a:t>L</a:t>
            </a:r>
            <a:r>
              <a:rPr sz="900" spc="-5" dirty="0">
                <a:solidFill>
                  <a:srgbClr val="404040"/>
                </a:solidFill>
                <a:latin typeface="Calibri"/>
                <a:cs typeface="Calibri"/>
              </a:rPr>
              <a:t>avr</a:t>
            </a:r>
            <a:r>
              <a:rPr sz="900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900" spc="-5" dirty="0">
                <a:solidFill>
                  <a:srgbClr val="404040"/>
                </a:solidFill>
                <a:latin typeface="Calibri"/>
                <a:cs typeface="Calibri"/>
              </a:rPr>
              <a:t>; </a:t>
            </a:r>
            <a:r>
              <a:rPr sz="900" spc="-10" dirty="0">
                <a:solidFill>
                  <a:srgbClr val="404040"/>
                </a:solidFill>
                <a:latin typeface="Calibri"/>
                <a:cs typeface="Calibri"/>
              </a:rPr>
              <a:t>4</a:t>
            </a:r>
            <a:r>
              <a:rPr sz="900" spc="-5" dirty="0">
                <a:solidFill>
                  <a:srgbClr val="404040"/>
                </a:solidFill>
                <a:latin typeface="Calibri"/>
                <a:cs typeface="Calibri"/>
              </a:rPr>
              <a:t>; </a:t>
            </a:r>
            <a:r>
              <a:rPr sz="900" spc="-15" dirty="0">
                <a:solidFill>
                  <a:srgbClr val="404040"/>
                </a:solidFill>
                <a:latin typeface="Calibri"/>
                <a:cs typeface="Calibri"/>
              </a:rPr>
              <a:t>2%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27482" y="52959"/>
            <a:ext cx="4890770" cy="8121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800" b="1" spc="-25" dirty="0">
                <a:latin typeface="Calibri"/>
                <a:cs typeface="Calibri"/>
              </a:rPr>
              <a:t>R</a:t>
            </a:r>
            <a:r>
              <a:rPr sz="1800" b="1" spc="-10" dirty="0">
                <a:latin typeface="Calibri"/>
                <a:cs typeface="Calibri"/>
              </a:rPr>
              <a:t>E</a:t>
            </a:r>
            <a:r>
              <a:rPr sz="1800" b="1" spc="-20" dirty="0">
                <a:latin typeface="Calibri"/>
                <a:cs typeface="Calibri"/>
              </a:rPr>
              <a:t>L</a:t>
            </a:r>
            <a:r>
              <a:rPr sz="1800" b="1" spc="-160" dirty="0">
                <a:latin typeface="Calibri"/>
                <a:cs typeface="Calibri"/>
              </a:rPr>
              <a:t>A</a:t>
            </a:r>
            <a:r>
              <a:rPr sz="1800" b="1" spc="-55" dirty="0">
                <a:latin typeface="Calibri"/>
                <a:cs typeface="Calibri"/>
              </a:rPr>
              <a:t>T</a:t>
            </a:r>
            <a:r>
              <a:rPr sz="1800" b="1" spc="-5" dirty="0">
                <a:latin typeface="Calibri"/>
                <a:cs typeface="Calibri"/>
              </a:rPr>
              <a:t>Ó</a:t>
            </a:r>
            <a:r>
              <a:rPr sz="1800" b="1" spc="-15" dirty="0">
                <a:latin typeface="Calibri"/>
                <a:cs typeface="Calibri"/>
              </a:rPr>
              <a:t>R</a:t>
            </a:r>
            <a:r>
              <a:rPr sz="1800" b="1" spc="-10" dirty="0">
                <a:latin typeface="Calibri"/>
                <a:cs typeface="Calibri"/>
              </a:rPr>
              <a:t>IO</a:t>
            </a:r>
            <a:r>
              <a:rPr sz="1800" b="1" spc="2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FINAL</a:t>
            </a:r>
            <a:r>
              <a:rPr sz="1800" b="1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 2021</a:t>
            </a:r>
            <a:endParaRPr sz="1800">
              <a:latin typeface="Calibri"/>
              <a:cs typeface="Calibri"/>
            </a:endParaRPr>
          </a:p>
          <a:p>
            <a:pPr marL="12065" marR="5080" algn="ctr">
              <a:lnSpc>
                <a:spcPct val="101699"/>
              </a:lnSpc>
            </a:pPr>
            <a:r>
              <a:rPr sz="1800" b="1" spc="-15" dirty="0">
                <a:latin typeface="Calibri"/>
                <a:cs typeface="Calibri"/>
              </a:rPr>
              <a:t>Tip</a:t>
            </a:r>
            <a:r>
              <a:rPr sz="1800" b="1" spc="-5" dirty="0">
                <a:latin typeface="Calibri"/>
                <a:cs typeface="Calibri"/>
              </a:rPr>
              <a:t>o</a:t>
            </a:r>
            <a:r>
              <a:rPr sz="1800" b="1" spc="-10" dirty="0">
                <a:latin typeface="Calibri"/>
                <a:cs typeface="Calibri"/>
              </a:rPr>
              <a:t>s d</a:t>
            </a:r>
            <a:r>
              <a:rPr sz="1800" b="1" dirty="0">
                <a:latin typeface="Calibri"/>
                <a:cs typeface="Calibri"/>
              </a:rPr>
              <a:t>e</a:t>
            </a:r>
            <a:r>
              <a:rPr sz="1800" b="1" spc="-10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P</a:t>
            </a:r>
            <a:r>
              <a:rPr sz="1800" b="1" spc="-30" dirty="0">
                <a:latin typeface="Calibri"/>
                <a:cs typeface="Calibri"/>
              </a:rPr>
              <a:t>r</a:t>
            </a:r>
            <a:r>
              <a:rPr sz="1800" b="1" dirty="0">
                <a:latin typeface="Calibri"/>
                <a:cs typeface="Calibri"/>
              </a:rPr>
              <a:t>oce</a:t>
            </a:r>
            <a:r>
              <a:rPr sz="1800" b="1" spc="-10" dirty="0">
                <a:latin typeface="Calibri"/>
                <a:cs typeface="Calibri"/>
              </a:rPr>
              <a:t>ss</a:t>
            </a:r>
            <a:r>
              <a:rPr sz="1800" b="1" spc="-5" dirty="0">
                <a:latin typeface="Calibri"/>
                <a:cs typeface="Calibri"/>
              </a:rPr>
              <a:t>o</a:t>
            </a:r>
            <a:r>
              <a:rPr sz="1800" b="1" spc="-10" dirty="0">
                <a:latin typeface="Calibri"/>
                <a:cs typeface="Calibri"/>
              </a:rPr>
              <a:t>s</a:t>
            </a:r>
            <a:r>
              <a:rPr sz="1800" b="1" spc="-2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c</a:t>
            </a:r>
            <a:r>
              <a:rPr sz="1800" b="1" dirty="0">
                <a:latin typeface="Calibri"/>
                <a:cs typeface="Calibri"/>
              </a:rPr>
              <a:t>om De</a:t>
            </a:r>
            <a:r>
              <a:rPr sz="1800" b="1" spc="-15" dirty="0">
                <a:latin typeface="Calibri"/>
                <a:cs typeface="Calibri"/>
              </a:rPr>
              <a:t>ci</a:t>
            </a:r>
            <a:r>
              <a:rPr sz="1800" b="1" spc="-5" dirty="0">
                <a:latin typeface="Calibri"/>
                <a:cs typeface="Calibri"/>
              </a:rPr>
              <a:t>s</a:t>
            </a:r>
            <a:r>
              <a:rPr sz="1800" b="1" dirty="0">
                <a:latin typeface="Calibri"/>
                <a:cs typeface="Calibri"/>
              </a:rPr>
              <a:t>õ</a:t>
            </a:r>
            <a:r>
              <a:rPr sz="1800" b="1" spc="5" dirty="0">
                <a:latin typeface="Calibri"/>
                <a:cs typeface="Calibri"/>
              </a:rPr>
              <a:t>e</a:t>
            </a:r>
            <a:r>
              <a:rPr sz="1800" b="1" spc="-10" dirty="0">
                <a:latin typeface="Calibri"/>
                <a:cs typeface="Calibri"/>
              </a:rPr>
              <a:t>s</a:t>
            </a:r>
            <a:r>
              <a:rPr sz="1800" b="1" spc="-35" dirty="0">
                <a:latin typeface="Calibri"/>
                <a:cs typeface="Calibri"/>
              </a:rPr>
              <a:t> </a:t>
            </a:r>
            <a:r>
              <a:rPr sz="1800" b="1" spc="-15" dirty="0">
                <a:latin typeface="Calibri"/>
                <a:cs typeface="Calibri"/>
              </a:rPr>
              <a:t>P</a:t>
            </a:r>
            <a:r>
              <a:rPr sz="1800" b="1" spc="-5" dirty="0">
                <a:latin typeface="Calibri"/>
                <a:cs typeface="Calibri"/>
              </a:rPr>
              <a:t>u</a:t>
            </a:r>
            <a:r>
              <a:rPr sz="1800" b="1" spc="-10" dirty="0">
                <a:latin typeface="Calibri"/>
                <a:cs typeface="Calibri"/>
              </a:rPr>
              <a:t>bli</a:t>
            </a:r>
            <a:r>
              <a:rPr sz="1800" b="1" spc="-20" dirty="0">
                <a:latin typeface="Calibri"/>
                <a:cs typeface="Calibri"/>
              </a:rPr>
              <a:t>c</a:t>
            </a:r>
            <a:r>
              <a:rPr sz="1800" b="1" spc="-10" dirty="0">
                <a:latin typeface="Calibri"/>
                <a:cs typeface="Calibri"/>
              </a:rPr>
              <a:t>adas</a:t>
            </a:r>
            <a:r>
              <a:rPr sz="1800" b="1" spc="-20" dirty="0">
                <a:latin typeface="Calibri"/>
                <a:cs typeface="Calibri"/>
              </a:rPr>
              <a:t> </a:t>
            </a:r>
            <a:r>
              <a:rPr sz="1800" b="1" spc="-15" dirty="0">
                <a:latin typeface="Calibri"/>
                <a:cs typeface="Calibri"/>
              </a:rPr>
              <a:t>MME</a:t>
            </a:r>
            <a:r>
              <a:rPr sz="1800" b="1" spc="2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- </a:t>
            </a:r>
            <a:r>
              <a:rPr sz="1800" b="1" spc="-10" dirty="0">
                <a:latin typeface="Calibri"/>
                <a:cs typeface="Calibri"/>
              </a:rPr>
              <a:t>186</a:t>
            </a:r>
            <a:r>
              <a:rPr sz="1800" b="1" spc="-5" dirty="0">
                <a:latin typeface="Calibri"/>
                <a:cs typeface="Calibri"/>
              </a:rPr>
              <a:t> P</a:t>
            </a:r>
            <a:r>
              <a:rPr sz="1800" b="1" spc="-30" dirty="0">
                <a:latin typeface="Calibri"/>
                <a:cs typeface="Calibri"/>
              </a:rPr>
              <a:t>r</a:t>
            </a:r>
            <a:r>
              <a:rPr sz="1800" b="1" dirty="0">
                <a:latin typeface="Calibri"/>
                <a:cs typeface="Calibri"/>
              </a:rPr>
              <a:t>oce</a:t>
            </a:r>
            <a:r>
              <a:rPr sz="1800" b="1" spc="-10" dirty="0">
                <a:latin typeface="Calibri"/>
                <a:cs typeface="Calibri"/>
              </a:rPr>
              <a:t>ss</a:t>
            </a:r>
            <a:r>
              <a:rPr sz="1800" b="1" spc="-5" dirty="0">
                <a:latin typeface="Calibri"/>
                <a:cs typeface="Calibri"/>
              </a:rPr>
              <a:t>o</a:t>
            </a:r>
            <a:r>
              <a:rPr sz="1800" b="1" spc="-10" dirty="0">
                <a:latin typeface="Calibri"/>
                <a:cs typeface="Calibri"/>
              </a:rPr>
              <a:t>s</a:t>
            </a:r>
            <a:r>
              <a:rPr sz="1800" b="1" dirty="0">
                <a:latin typeface="Calibri"/>
                <a:cs typeface="Calibri"/>
              </a:rPr>
              <a:t> </a:t>
            </a:r>
            <a:r>
              <a:rPr sz="1800" b="1" spc="-1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- </a:t>
            </a:r>
            <a:r>
              <a:rPr sz="1800" b="1" spc="-25" dirty="0">
                <a:latin typeface="Calibri"/>
                <a:cs typeface="Calibri"/>
              </a:rPr>
              <a:t>a</a:t>
            </a:r>
            <a:r>
              <a:rPr sz="1800" b="1" spc="-35" dirty="0">
                <a:latin typeface="Calibri"/>
                <a:cs typeface="Calibri"/>
              </a:rPr>
              <a:t>t</a:t>
            </a:r>
            <a:r>
              <a:rPr sz="1800" b="1" dirty="0">
                <a:latin typeface="Calibri"/>
                <a:cs typeface="Calibri"/>
              </a:rPr>
              <a:t>é</a:t>
            </a:r>
            <a:r>
              <a:rPr sz="1800" b="1" spc="-10" dirty="0">
                <a:latin typeface="Calibri"/>
                <a:cs typeface="Calibri"/>
              </a:rPr>
              <a:t> 31</a:t>
            </a:r>
            <a:r>
              <a:rPr sz="1800" b="1" spc="-20" dirty="0">
                <a:latin typeface="Calibri"/>
                <a:cs typeface="Calibri"/>
              </a:rPr>
              <a:t>/</a:t>
            </a:r>
            <a:r>
              <a:rPr sz="1800" b="1" spc="-10" dirty="0">
                <a:latin typeface="Calibri"/>
                <a:cs typeface="Calibri"/>
              </a:rPr>
              <a:t>12</a:t>
            </a:r>
            <a:r>
              <a:rPr sz="1800" b="1" spc="-20" dirty="0">
                <a:latin typeface="Calibri"/>
                <a:cs typeface="Calibri"/>
              </a:rPr>
              <a:t>/</a:t>
            </a:r>
            <a:r>
              <a:rPr sz="1800" b="1" spc="-10" dirty="0">
                <a:latin typeface="Calibri"/>
                <a:cs typeface="Calibri"/>
              </a:rPr>
              <a:t>2021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6857999"/>
                </a:moveTo>
                <a:lnTo>
                  <a:pt x="12192000" y="0"/>
                </a:lnTo>
              </a:path>
              <a:path w="12192000" h="6858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48800" y="75740"/>
            <a:ext cx="2622857" cy="51142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</a:path>
            </a:pathLst>
          </a:custGeom>
          <a:solidFill>
            <a:srgbClr val="DDCE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565147" y="1258824"/>
            <a:ext cx="10232390" cy="4810125"/>
          </a:xfrm>
          <a:custGeom>
            <a:avLst/>
            <a:gdLst/>
            <a:ahLst/>
            <a:cxnLst/>
            <a:rect l="l" t="t" r="r" b="b"/>
            <a:pathLst>
              <a:path w="10232390" h="4810125">
                <a:moveTo>
                  <a:pt x="0" y="4809744"/>
                </a:moveTo>
                <a:lnTo>
                  <a:pt x="10232136" y="4809744"/>
                </a:lnTo>
                <a:lnTo>
                  <a:pt x="10232136" y="0"/>
                </a:lnTo>
                <a:lnTo>
                  <a:pt x="0" y="0"/>
                </a:lnTo>
                <a:lnTo>
                  <a:pt x="0" y="4809744"/>
                </a:lnTo>
                <a:close/>
              </a:path>
            </a:pathLst>
          </a:custGeom>
          <a:solidFill>
            <a:srgbClr val="C5B19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563624" y="1257300"/>
            <a:ext cx="10231374" cy="480898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479280" y="5419344"/>
            <a:ext cx="151130" cy="119380"/>
          </a:xfrm>
          <a:custGeom>
            <a:avLst/>
            <a:gdLst/>
            <a:ahLst/>
            <a:cxnLst/>
            <a:rect l="l" t="t" r="r" b="b"/>
            <a:pathLst>
              <a:path w="151129" h="119379">
                <a:moveTo>
                  <a:pt x="0" y="0"/>
                </a:moveTo>
                <a:lnTo>
                  <a:pt x="92964" y="118871"/>
                </a:lnTo>
                <a:lnTo>
                  <a:pt x="150875" y="118871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350252" y="5960364"/>
            <a:ext cx="346075" cy="149860"/>
          </a:xfrm>
          <a:custGeom>
            <a:avLst/>
            <a:gdLst/>
            <a:ahLst/>
            <a:cxnLst/>
            <a:rect l="l" t="t" r="r" b="b"/>
            <a:pathLst>
              <a:path w="346075" h="149860">
                <a:moveTo>
                  <a:pt x="0" y="0"/>
                </a:moveTo>
                <a:lnTo>
                  <a:pt x="289559" y="149352"/>
                </a:lnTo>
                <a:lnTo>
                  <a:pt x="345948" y="149352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016495" y="5978652"/>
            <a:ext cx="0" cy="76200"/>
          </a:xfrm>
          <a:custGeom>
            <a:avLst/>
            <a:gdLst/>
            <a:ahLst/>
            <a:cxnLst/>
            <a:rect l="l" t="t" r="r" b="b"/>
            <a:pathLst>
              <a:path h="76200">
                <a:moveTo>
                  <a:pt x="0" y="0"/>
                </a:moveTo>
                <a:lnTo>
                  <a:pt x="0" y="19812"/>
                </a:lnTo>
                <a:lnTo>
                  <a:pt x="0" y="76200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671059" y="5707379"/>
            <a:ext cx="0" cy="320040"/>
          </a:xfrm>
          <a:custGeom>
            <a:avLst/>
            <a:gdLst/>
            <a:ahLst/>
            <a:cxnLst/>
            <a:rect l="l" t="t" r="r" b="b"/>
            <a:pathLst>
              <a:path h="320039">
                <a:moveTo>
                  <a:pt x="0" y="0"/>
                </a:moveTo>
                <a:lnTo>
                  <a:pt x="0" y="262128"/>
                </a:lnTo>
                <a:lnTo>
                  <a:pt x="0" y="320040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625851" y="4201667"/>
            <a:ext cx="59690" cy="79375"/>
          </a:xfrm>
          <a:custGeom>
            <a:avLst/>
            <a:gdLst/>
            <a:ahLst/>
            <a:cxnLst/>
            <a:rect l="l" t="t" r="r" b="b"/>
            <a:pathLst>
              <a:path w="59689" h="79375">
                <a:moveTo>
                  <a:pt x="59436" y="0"/>
                </a:moveTo>
                <a:lnTo>
                  <a:pt x="57912" y="79247"/>
                </a:lnTo>
                <a:lnTo>
                  <a:pt x="0" y="79247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334255" y="1499616"/>
            <a:ext cx="247015" cy="91440"/>
          </a:xfrm>
          <a:custGeom>
            <a:avLst/>
            <a:gdLst/>
            <a:ahLst/>
            <a:cxnLst/>
            <a:rect l="l" t="t" r="r" b="b"/>
            <a:pathLst>
              <a:path w="247014" h="91440">
                <a:moveTo>
                  <a:pt x="246888" y="91439"/>
                </a:moveTo>
                <a:lnTo>
                  <a:pt x="56388" y="0"/>
                </a:lnTo>
                <a:lnTo>
                  <a:pt x="0" y="0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936235" y="1232916"/>
            <a:ext cx="288290" cy="207645"/>
          </a:xfrm>
          <a:custGeom>
            <a:avLst/>
            <a:gdLst/>
            <a:ahLst/>
            <a:cxnLst/>
            <a:rect l="l" t="t" r="r" b="b"/>
            <a:pathLst>
              <a:path w="288289" h="207644">
                <a:moveTo>
                  <a:pt x="288036" y="207263"/>
                </a:moveTo>
                <a:lnTo>
                  <a:pt x="56387" y="0"/>
                </a:lnTo>
                <a:lnTo>
                  <a:pt x="0" y="0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2979801" y="2232660"/>
            <a:ext cx="7218680" cy="3333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 algn="r">
              <a:lnSpc>
                <a:spcPct val="100000"/>
              </a:lnSpc>
            </a:pPr>
            <a:r>
              <a:rPr sz="1000" spc="-10" dirty="0">
                <a:latin typeface="Calibri"/>
                <a:cs typeface="Calibri"/>
              </a:rPr>
              <a:t>Água Mine</a:t>
            </a:r>
            <a:r>
              <a:rPr sz="1000" spc="-5" dirty="0">
                <a:latin typeface="Calibri"/>
                <a:cs typeface="Calibri"/>
              </a:rPr>
              <a:t>ral;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49</a:t>
            </a:r>
            <a:r>
              <a:rPr sz="1000" spc="-5" dirty="0">
                <a:latin typeface="Calibri"/>
                <a:cs typeface="Calibri"/>
              </a:rPr>
              <a:t>; </a:t>
            </a:r>
            <a:r>
              <a:rPr sz="1000" spc="-15" dirty="0">
                <a:latin typeface="Calibri"/>
                <a:cs typeface="Calibri"/>
              </a:rPr>
              <a:t>36%</a:t>
            </a:r>
            <a:endParaRPr sz="1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25"/>
              </a:spcBef>
            </a:pPr>
            <a:r>
              <a:rPr sz="1000" spc="-10" dirty="0">
                <a:latin typeface="Calibri"/>
                <a:cs typeface="Calibri"/>
              </a:rPr>
              <a:t>Miné</a:t>
            </a:r>
            <a:r>
              <a:rPr sz="1000" spc="-5" dirty="0">
                <a:latin typeface="Calibri"/>
                <a:cs typeface="Calibri"/>
              </a:rPr>
              <a:t>rio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de</a:t>
            </a:r>
            <a:r>
              <a:rPr sz="1000" spc="-5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Ferr</a:t>
            </a:r>
            <a:r>
              <a:rPr sz="1000" spc="-5" dirty="0">
                <a:latin typeface="Calibri"/>
                <a:cs typeface="Calibri"/>
              </a:rPr>
              <a:t>o;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21</a:t>
            </a:r>
            <a:r>
              <a:rPr sz="1000" spc="-5" dirty="0">
                <a:latin typeface="Calibri"/>
                <a:cs typeface="Calibri"/>
              </a:rPr>
              <a:t>; </a:t>
            </a:r>
            <a:r>
              <a:rPr sz="1000" spc="-15" dirty="0">
                <a:latin typeface="Calibri"/>
                <a:cs typeface="Calibri"/>
              </a:rPr>
              <a:t>15%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9132823" y="5243448"/>
            <a:ext cx="1929130" cy="533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84860">
              <a:lnSpc>
                <a:spcPct val="100000"/>
              </a:lnSpc>
            </a:pPr>
            <a:r>
              <a:rPr sz="1000" spc="-5" dirty="0">
                <a:latin typeface="Calibri"/>
                <a:cs typeface="Calibri"/>
              </a:rPr>
              <a:t>Ar</a:t>
            </a:r>
            <a:r>
              <a:rPr sz="1000" spc="-10" dirty="0">
                <a:latin typeface="Calibri"/>
                <a:cs typeface="Calibri"/>
              </a:rPr>
              <a:t>e</a:t>
            </a:r>
            <a:r>
              <a:rPr sz="1000" spc="-5" dirty="0">
                <a:latin typeface="Calibri"/>
                <a:cs typeface="Calibri"/>
              </a:rPr>
              <a:t>ia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Indu</a:t>
            </a:r>
            <a:r>
              <a:rPr sz="1000" spc="-10" dirty="0">
                <a:latin typeface="Calibri"/>
                <a:cs typeface="Calibri"/>
              </a:rPr>
              <a:t>s</a:t>
            </a:r>
            <a:r>
              <a:rPr sz="1000" spc="-5" dirty="0">
                <a:latin typeface="Calibri"/>
                <a:cs typeface="Calibri"/>
              </a:rPr>
              <a:t>trial; </a:t>
            </a:r>
            <a:r>
              <a:rPr sz="1000" spc="-10" dirty="0">
                <a:latin typeface="Calibri"/>
                <a:cs typeface="Calibri"/>
              </a:rPr>
              <a:t>5</a:t>
            </a:r>
            <a:r>
              <a:rPr sz="1000" spc="-5" dirty="0">
                <a:latin typeface="Calibri"/>
                <a:cs typeface="Calibri"/>
              </a:rPr>
              <a:t>; </a:t>
            </a:r>
            <a:r>
              <a:rPr sz="1000" spc="-15" dirty="0">
                <a:latin typeface="Calibri"/>
                <a:cs typeface="Calibri"/>
              </a:rPr>
              <a:t>4%</a:t>
            </a:r>
            <a:endParaRPr sz="1000">
              <a:latin typeface="Calibri"/>
              <a:cs typeface="Calibri"/>
            </a:endParaRPr>
          </a:p>
          <a:p>
            <a:pPr marL="517525">
              <a:lnSpc>
                <a:spcPct val="100000"/>
              </a:lnSpc>
              <a:spcBef>
                <a:spcPts val="300"/>
              </a:spcBef>
            </a:pPr>
            <a:r>
              <a:rPr sz="1000" spc="-5" dirty="0">
                <a:latin typeface="Calibri"/>
                <a:cs typeface="Calibri"/>
              </a:rPr>
              <a:t>Argi</a:t>
            </a:r>
            <a:r>
              <a:rPr sz="1000" spc="-10" dirty="0">
                <a:latin typeface="Calibri"/>
                <a:cs typeface="Calibri"/>
              </a:rPr>
              <a:t>l</a:t>
            </a:r>
            <a:r>
              <a:rPr sz="1000" spc="-5" dirty="0">
                <a:latin typeface="Calibri"/>
                <a:cs typeface="Calibri"/>
              </a:rPr>
              <a:t>a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Ref</a:t>
            </a:r>
            <a:r>
              <a:rPr sz="1000" spc="-5" dirty="0">
                <a:latin typeface="Calibri"/>
                <a:cs typeface="Calibri"/>
              </a:rPr>
              <a:t>ratári</a:t>
            </a:r>
            <a:r>
              <a:rPr sz="1000" dirty="0">
                <a:latin typeface="Calibri"/>
                <a:cs typeface="Calibri"/>
              </a:rPr>
              <a:t>a</a:t>
            </a:r>
            <a:r>
              <a:rPr sz="1000" spc="-5" dirty="0">
                <a:latin typeface="Calibri"/>
                <a:cs typeface="Calibri"/>
              </a:rPr>
              <a:t>;</a:t>
            </a:r>
            <a:r>
              <a:rPr sz="1000" spc="2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1</a:t>
            </a:r>
            <a:r>
              <a:rPr sz="1000" spc="-5" dirty="0">
                <a:latin typeface="Calibri"/>
                <a:cs typeface="Calibri"/>
              </a:rPr>
              <a:t>; </a:t>
            </a:r>
            <a:r>
              <a:rPr sz="1000" spc="-15" dirty="0">
                <a:latin typeface="Calibri"/>
                <a:cs typeface="Calibri"/>
              </a:rPr>
              <a:t>1%</a:t>
            </a:r>
            <a:endParaRPr sz="1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sz="1000" spc="-5" dirty="0">
                <a:latin typeface="Calibri"/>
                <a:cs typeface="Calibri"/>
              </a:rPr>
              <a:t>Argi</a:t>
            </a:r>
            <a:r>
              <a:rPr sz="1000" spc="-10" dirty="0">
                <a:latin typeface="Calibri"/>
                <a:cs typeface="Calibri"/>
              </a:rPr>
              <a:t>l</a:t>
            </a:r>
            <a:r>
              <a:rPr sz="1000" spc="-5" dirty="0">
                <a:latin typeface="Calibri"/>
                <a:cs typeface="Calibri"/>
              </a:rPr>
              <a:t>ito;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3</a:t>
            </a:r>
            <a:r>
              <a:rPr sz="1000" spc="-5" dirty="0">
                <a:latin typeface="Calibri"/>
                <a:cs typeface="Calibri"/>
              </a:rPr>
              <a:t>; </a:t>
            </a:r>
            <a:r>
              <a:rPr sz="1000" spc="-15" dirty="0">
                <a:latin typeface="Calibri"/>
                <a:cs typeface="Calibri"/>
              </a:rPr>
              <a:t>2%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036116" y="3814317"/>
            <a:ext cx="7365365" cy="1057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021205">
              <a:lnSpc>
                <a:spcPct val="100000"/>
              </a:lnSpc>
            </a:pPr>
            <a:r>
              <a:rPr sz="1000" spc="-15" dirty="0">
                <a:latin typeface="Calibri"/>
                <a:cs typeface="Calibri"/>
              </a:rPr>
              <a:t>G</a:t>
            </a:r>
            <a:r>
              <a:rPr sz="1000" spc="-5" dirty="0">
                <a:latin typeface="Calibri"/>
                <a:cs typeface="Calibri"/>
              </a:rPr>
              <a:t>ip</a:t>
            </a:r>
            <a:r>
              <a:rPr sz="1000" spc="-10" dirty="0">
                <a:latin typeface="Calibri"/>
                <a:cs typeface="Calibri"/>
              </a:rPr>
              <a:t>s</a:t>
            </a:r>
            <a:r>
              <a:rPr sz="1000" spc="-5" dirty="0">
                <a:latin typeface="Calibri"/>
                <a:cs typeface="Calibri"/>
              </a:rPr>
              <a:t>ita;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6</a:t>
            </a:r>
            <a:r>
              <a:rPr sz="1000" spc="-5" dirty="0">
                <a:latin typeface="Calibri"/>
                <a:cs typeface="Calibri"/>
              </a:rPr>
              <a:t>;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15" dirty="0">
                <a:latin typeface="Calibri"/>
                <a:cs typeface="Calibri"/>
              </a:rPr>
              <a:t>4%</a:t>
            </a:r>
            <a:endParaRPr sz="1000">
              <a:latin typeface="Calibri"/>
              <a:cs typeface="Calibri"/>
            </a:endParaRPr>
          </a:p>
          <a:p>
            <a:pPr marL="174625">
              <a:lnSpc>
                <a:spcPct val="100000"/>
              </a:lnSpc>
            </a:pPr>
            <a:r>
              <a:rPr sz="1000" spc="-10" dirty="0">
                <a:latin typeface="Calibri"/>
                <a:cs typeface="Calibri"/>
              </a:rPr>
              <a:t>Miné</a:t>
            </a:r>
            <a:r>
              <a:rPr sz="1000" spc="-5" dirty="0">
                <a:latin typeface="Calibri"/>
                <a:cs typeface="Calibri"/>
              </a:rPr>
              <a:t>rio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de</a:t>
            </a:r>
            <a:r>
              <a:rPr sz="1000" spc="-5" dirty="0">
                <a:latin typeface="Calibri"/>
                <a:cs typeface="Calibri"/>
              </a:rPr>
              <a:t> </a:t>
            </a:r>
            <a:r>
              <a:rPr sz="1000" spc="-15" dirty="0">
                <a:latin typeface="Calibri"/>
                <a:cs typeface="Calibri"/>
              </a:rPr>
              <a:t>C</a:t>
            </a:r>
            <a:r>
              <a:rPr sz="1000" spc="-10" dirty="0">
                <a:latin typeface="Calibri"/>
                <a:cs typeface="Calibri"/>
              </a:rPr>
              <a:t>hu</a:t>
            </a:r>
            <a:r>
              <a:rPr sz="1000" spc="-15" dirty="0">
                <a:latin typeface="Calibri"/>
                <a:cs typeface="Calibri"/>
              </a:rPr>
              <a:t>m</a:t>
            </a:r>
            <a:r>
              <a:rPr sz="1000" spc="-10" dirty="0">
                <a:latin typeface="Calibri"/>
                <a:cs typeface="Calibri"/>
              </a:rPr>
              <a:t>b</a:t>
            </a:r>
            <a:r>
              <a:rPr sz="1000" dirty="0">
                <a:latin typeface="Calibri"/>
                <a:cs typeface="Calibri"/>
              </a:rPr>
              <a:t>o</a:t>
            </a:r>
            <a:r>
              <a:rPr sz="1000" spc="-5" dirty="0">
                <a:latin typeface="Calibri"/>
                <a:cs typeface="Calibri"/>
              </a:rPr>
              <a:t>; </a:t>
            </a:r>
            <a:r>
              <a:rPr sz="1000" spc="-10" dirty="0">
                <a:latin typeface="Calibri"/>
                <a:cs typeface="Calibri"/>
              </a:rPr>
              <a:t>2</a:t>
            </a:r>
            <a:r>
              <a:rPr sz="1000" spc="-5" dirty="0">
                <a:latin typeface="Calibri"/>
                <a:cs typeface="Calibri"/>
              </a:rPr>
              <a:t>; </a:t>
            </a:r>
            <a:r>
              <a:rPr sz="1000" spc="-15" dirty="0">
                <a:latin typeface="Calibri"/>
                <a:cs typeface="Calibri"/>
              </a:rPr>
              <a:t>1%</a:t>
            </a:r>
            <a:endParaRPr sz="1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sz="1000" spc="-10" dirty="0">
                <a:latin typeface="Calibri"/>
                <a:cs typeface="Calibri"/>
              </a:rPr>
              <a:t>MI</a:t>
            </a:r>
            <a:r>
              <a:rPr sz="1000" spc="-5" dirty="0">
                <a:latin typeface="Calibri"/>
                <a:cs typeface="Calibri"/>
              </a:rPr>
              <a:t>NÉRIO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15" dirty="0">
                <a:latin typeface="Calibri"/>
                <a:cs typeface="Calibri"/>
              </a:rPr>
              <a:t>D</a:t>
            </a:r>
            <a:r>
              <a:rPr sz="1000" spc="-5" dirty="0">
                <a:latin typeface="Calibri"/>
                <a:cs typeface="Calibri"/>
              </a:rPr>
              <a:t>E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AL</a:t>
            </a:r>
            <a:r>
              <a:rPr sz="1000" spc="-15" dirty="0">
                <a:latin typeface="Calibri"/>
                <a:cs typeface="Calibri"/>
              </a:rPr>
              <a:t>U</a:t>
            </a:r>
            <a:r>
              <a:rPr sz="1000" spc="-10" dirty="0">
                <a:latin typeface="Calibri"/>
                <a:cs typeface="Calibri"/>
              </a:rPr>
              <a:t>MÍ</a:t>
            </a:r>
            <a:r>
              <a:rPr sz="1000" spc="-5" dirty="0">
                <a:latin typeface="Calibri"/>
                <a:cs typeface="Calibri"/>
              </a:rPr>
              <a:t>NIO;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4</a:t>
            </a:r>
            <a:r>
              <a:rPr sz="1000" spc="-5" dirty="0">
                <a:latin typeface="Calibri"/>
                <a:cs typeface="Calibri"/>
              </a:rPr>
              <a:t>; </a:t>
            </a:r>
            <a:r>
              <a:rPr sz="1000" spc="-15" dirty="0">
                <a:latin typeface="Calibri"/>
                <a:cs typeface="Calibri"/>
              </a:rPr>
              <a:t>3%</a:t>
            </a: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00">
              <a:latin typeface="Times New Roman"/>
              <a:cs typeface="Times New Roman"/>
            </a:endParaRPr>
          </a:p>
          <a:p>
            <a:pPr marL="955040">
              <a:lnSpc>
                <a:spcPct val="100000"/>
              </a:lnSpc>
            </a:pPr>
            <a:r>
              <a:rPr sz="1000" spc="-15" dirty="0">
                <a:latin typeface="Calibri"/>
                <a:cs typeface="Calibri"/>
              </a:rPr>
              <a:t>G</a:t>
            </a:r>
            <a:r>
              <a:rPr sz="1000" spc="-5" dirty="0">
                <a:latin typeface="Calibri"/>
                <a:cs typeface="Calibri"/>
              </a:rPr>
              <a:t>ra</a:t>
            </a:r>
            <a:r>
              <a:rPr sz="1000" spc="-10" dirty="0">
                <a:latin typeface="Calibri"/>
                <a:cs typeface="Calibri"/>
              </a:rPr>
              <a:t>f</a:t>
            </a:r>
            <a:r>
              <a:rPr sz="1000" spc="-5" dirty="0">
                <a:latin typeface="Calibri"/>
                <a:cs typeface="Calibri"/>
              </a:rPr>
              <a:t>it</a:t>
            </a:r>
            <a:r>
              <a:rPr sz="1000" dirty="0">
                <a:latin typeface="Calibri"/>
                <a:cs typeface="Calibri"/>
              </a:rPr>
              <a:t>a</a:t>
            </a:r>
            <a:r>
              <a:rPr sz="1000" spc="-5" dirty="0">
                <a:latin typeface="Calibri"/>
                <a:cs typeface="Calibri"/>
              </a:rPr>
              <a:t>;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1</a:t>
            </a:r>
            <a:r>
              <a:rPr sz="1000" spc="-5" dirty="0">
                <a:latin typeface="Calibri"/>
                <a:cs typeface="Calibri"/>
              </a:rPr>
              <a:t>; </a:t>
            </a:r>
            <a:r>
              <a:rPr sz="1000" spc="-15" dirty="0">
                <a:latin typeface="Calibri"/>
                <a:cs typeface="Calibri"/>
              </a:rPr>
              <a:t>1%</a:t>
            </a:r>
            <a:endParaRPr sz="1000">
              <a:latin typeface="Calibri"/>
              <a:cs typeface="Calibri"/>
            </a:endParaRPr>
          </a:p>
          <a:p>
            <a:pPr marR="5080" algn="r">
              <a:lnSpc>
                <a:spcPct val="100000"/>
              </a:lnSpc>
              <a:spcBef>
                <a:spcPts val="670"/>
              </a:spcBef>
            </a:pPr>
            <a:r>
              <a:rPr sz="1000" spc="-15" dirty="0">
                <a:latin typeface="Calibri"/>
                <a:cs typeface="Calibri"/>
              </a:rPr>
              <a:t>B</a:t>
            </a:r>
            <a:r>
              <a:rPr sz="1000" spc="-5" dirty="0">
                <a:latin typeface="Calibri"/>
                <a:cs typeface="Calibri"/>
              </a:rPr>
              <a:t>au</a:t>
            </a:r>
            <a:r>
              <a:rPr sz="1000" spc="-10" dirty="0">
                <a:latin typeface="Calibri"/>
                <a:cs typeface="Calibri"/>
              </a:rPr>
              <a:t>xit</a:t>
            </a:r>
            <a:r>
              <a:rPr sz="1000" spc="-5" dirty="0">
                <a:latin typeface="Calibri"/>
                <a:cs typeface="Calibri"/>
              </a:rPr>
              <a:t>a; </a:t>
            </a:r>
            <a:r>
              <a:rPr sz="1000" spc="-10" dirty="0">
                <a:latin typeface="Calibri"/>
                <a:cs typeface="Calibri"/>
              </a:rPr>
              <a:t>7</a:t>
            </a:r>
            <a:r>
              <a:rPr sz="1000" spc="-5" dirty="0">
                <a:latin typeface="Calibri"/>
                <a:cs typeface="Calibri"/>
              </a:rPr>
              <a:t>;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15" dirty="0">
                <a:latin typeface="Calibri"/>
                <a:cs typeface="Calibri"/>
              </a:rPr>
              <a:t>5%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703946" y="6005499"/>
            <a:ext cx="137541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Calibri"/>
                <a:cs typeface="Calibri"/>
              </a:rPr>
              <a:t>Calcário</a:t>
            </a:r>
            <a:r>
              <a:rPr sz="1000" spc="15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Dolo</a:t>
            </a:r>
            <a:r>
              <a:rPr sz="1000" spc="-15" dirty="0">
                <a:latin typeface="Calibri"/>
                <a:cs typeface="Calibri"/>
              </a:rPr>
              <a:t>m</a:t>
            </a:r>
            <a:r>
              <a:rPr sz="1000" spc="-5" dirty="0">
                <a:latin typeface="Calibri"/>
                <a:cs typeface="Calibri"/>
              </a:rPr>
              <a:t>ítico;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1</a:t>
            </a:r>
            <a:r>
              <a:rPr sz="1000" spc="-5" dirty="0">
                <a:latin typeface="Calibri"/>
                <a:cs typeface="Calibri"/>
              </a:rPr>
              <a:t>;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15" dirty="0">
                <a:latin typeface="Calibri"/>
                <a:cs typeface="Calibri"/>
              </a:rPr>
              <a:t>1%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808603" y="6034151"/>
            <a:ext cx="3641725" cy="190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5" dirty="0">
                <a:latin typeface="Calibri"/>
                <a:cs typeface="Calibri"/>
              </a:rPr>
              <a:t>Diama</a:t>
            </a:r>
            <a:r>
              <a:rPr sz="1000" spc="-5" dirty="0">
                <a:latin typeface="Calibri"/>
                <a:cs typeface="Calibri"/>
              </a:rPr>
              <a:t>nte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Indu</a:t>
            </a:r>
            <a:r>
              <a:rPr sz="1000" spc="-10" dirty="0">
                <a:latin typeface="Calibri"/>
                <a:cs typeface="Calibri"/>
              </a:rPr>
              <a:t>s</a:t>
            </a:r>
            <a:r>
              <a:rPr sz="1000" spc="-5" dirty="0">
                <a:latin typeface="Calibri"/>
                <a:cs typeface="Calibri"/>
              </a:rPr>
              <a:t>trial; </a:t>
            </a:r>
            <a:r>
              <a:rPr sz="1000" spc="-10" dirty="0">
                <a:latin typeface="Calibri"/>
                <a:cs typeface="Calibri"/>
              </a:rPr>
              <a:t>4</a:t>
            </a:r>
            <a:r>
              <a:rPr sz="1000" spc="-5" dirty="0">
                <a:latin typeface="Calibri"/>
                <a:cs typeface="Calibri"/>
              </a:rPr>
              <a:t>; </a:t>
            </a:r>
            <a:r>
              <a:rPr sz="1000" spc="-10" dirty="0">
                <a:latin typeface="Calibri"/>
                <a:cs typeface="Calibri"/>
              </a:rPr>
              <a:t>3%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60" dirty="0">
                <a:latin typeface="Calibri"/>
                <a:cs typeface="Calibri"/>
              </a:rPr>
              <a:t> </a:t>
            </a:r>
            <a:r>
              <a:rPr sz="1500" spc="-22" baseline="2777" dirty="0">
                <a:latin typeface="Calibri"/>
                <a:cs typeface="Calibri"/>
              </a:rPr>
              <a:t>Diama</a:t>
            </a:r>
            <a:r>
              <a:rPr sz="1500" spc="-7" baseline="2777" dirty="0">
                <a:latin typeface="Calibri"/>
                <a:cs typeface="Calibri"/>
              </a:rPr>
              <a:t>nte</a:t>
            </a:r>
            <a:r>
              <a:rPr sz="1500" spc="15" baseline="2777" dirty="0">
                <a:latin typeface="Calibri"/>
                <a:cs typeface="Calibri"/>
              </a:rPr>
              <a:t> </a:t>
            </a:r>
            <a:r>
              <a:rPr sz="1500" spc="-15" baseline="2777" dirty="0">
                <a:latin typeface="Calibri"/>
                <a:cs typeface="Calibri"/>
              </a:rPr>
              <a:t>(</a:t>
            </a:r>
            <a:r>
              <a:rPr sz="1500" spc="-30" baseline="2777" dirty="0">
                <a:latin typeface="Calibri"/>
                <a:cs typeface="Calibri"/>
              </a:rPr>
              <a:t>G</a:t>
            </a:r>
            <a:r>
              <a:rPr sz="1500" spc="-22" baseline="2777" dirty="0">
                <a:latin typeface="Calibri"/>
                <a:cs typeface="Calibri"/>
              </a:rPr>
              <a:t>em</a:t>
            </a:r>
            <a:r>
              <a:rPr sz="1500" spc="-7" baseline="2777" dirty="0">
                <a:latin typeface="Calibri"/>
                <a:cs typeface="Calibri"/>
              </a:rPr>
              <a:t>a);</a:t>
            </a:r>
            <a:r>
              <a:rPr sz="1500" spc="30" baseline="2777" dirty="0">
                <a:latin typeface="Calibri"/>
                <a:cs typeface="Calibri"/>
              </a:rPr>
              <a:t> </a:t>
            </a:r>
            <a:r>
              <a:rPr sz="1500" spc="-15" baseline="2777" dirty="0">
                <a:latin typeface="Calibri"/>
                <a:cs typeface="Calibri"/>
              </a:rPr>
              <a:t>8</a:t>
            </a:r>
            <a:r>
              <a:rPr sz="1500" spc="-7" baseline="2777" dirty="0">
                <a:latin typeface="Calibri"/>
                <a:cs typeface="Calibri"/>
              </a:rPr>
              <a:t>; </a:t>
            </a:r>
            <a:r>
              <a:rPr sz="1500" spc="-15" baseline="2777" dirty="0">
                <a:latin typeface="Calibri"/>
                <a:cs typeface="Calibri"/>
              </a:rPr>
              <a:t>6%</a:t>
            </a:r>
            <a:r>
              <a:rPr sz="1500" baseline="2777" dirty="0">
                <a:latin typeface="Calibri"/>
                <a:cs typeface="Calibri"/>
              </a:rPr>
              <a:t> </a:t>
            </a:r>
            <a:r>
              <a:rPr sz="1500" spc="-127" baseline="2777" dirty="0">
                <a:latin typeface="Calibri"/>
                <a:cs typeface="Calibri"/>
              </a:rPr>
              <a:t> </a:t>
            </a:r>
            <a:r>
              <a:rPr sz="1500" spc="-15" baseline="-13888" dirty="0">
                <a:latin typeface="Calibri"/>
                <a:cs typeface="Calibri"/>
              </a:rPr>
              <a:t>Cass</a:t>
            </a:r>
            <a:r>
              <a:rPr sz="1500" spc="-7" baseline="-13888" dirty="0">
                <a:latin typeface="Calibri"/>
                <a:cs typeface="Calibri"/>
              </a:rPr>
              <a:t>iter</a:t>
            </a:r>
            <a:r>
              <a:rPr sz="1500" spc="-15" baseline="-13888" dirty="0">
                <a:latin typeface="Calibri"/>
                <a:cs typeface="Calibri"/>
              </a:rPr>
              <a:t>i</a:t>
            </a:r>
            <a:r>
              <a:rPr sz="1500" spc="-7" baseline="-13888" dirty="0">
                <a:latin typeface="Calibri"/>
                <a:cs typeface="Calibri"/>
              </a:rPr>
              <a:t>t</a:t>
            </a:r>
            <a:r>
              <a:rPr sz="1500" baseline="-13888" dirty="0">
                <a:latin typeface="Calibri"/>
                <a:cs typeface="Calibri"/>
              </a:rPr>
              <a:t>a</a:t>
            </a:r>
            <a:r>
              <a:rPr sz="1500" spc="-7" baseline="-13888" dirty="0">
                <a:latin typeface="Calibri"/>
                <a:cs typeface="Calibri"/>
              </a:rPr>
              <a:t>;</a:t>
            </a:r>
            <a:r>
              <a:rPr sz="1500" spc="30" baseline="-13888" dirty="0">
                <a:latin typeface="Calibri"/>
                <a:cs typeface="Calibri"/>
              </a:rPr>
              <a:t> </a:t>
            </a:r>
            <a:r>
              <a:rPr sz="1500" spc="-15" baseline="-13888" dirty="0">
                <a:latin typeface="Calibri"/>
                <a:cs typeface="Calibri"/>
              </a:rPr>
              <a:t>2</a:t>
            </a:r>
            <a:r>
              <a:rPr sz="1500" spc="-7" baseline="-13888" dirty="0">
                <a:latin typeface="Calibri"/>
                <a:cs typeface="Calibri"/>
              </a:rPr>
              <a:t>; </a:t>
            </a:r>
            <a:r>
              <a:rPr sz="1500" spc="-22" baseline="-13888" dirty="0">
                <a:latin typeface="Calibri"/>
                <a:cs typeface="Calibri"/>
              </a:rPr>
              <a:t>1%</a:t>
            </a:r>
            <a:endParaRPr sz="1500" baseline="-13888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692654" y="5176773"/>
            <a:ext cx="1544955" cy="6191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Calibri"/>
                <a:cs typeface="Calibri"/>
              </a:rPr>
              <a:t>FILITO</a:t>
            </a:r>
            <a:r>
              <a:rPr sz="1000" spc="-5" dirty="0">
                <a:latin typeface="Calibri"/>
                <a:cs typeface="Calibri"/>
              </a:rPr>
              <a:t>;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2</a:t>
            </a:r>
            <a:r>
              <a:rPr sz="1000" spc="-5" dirty="0">
                <a:latin typeface="Calibri"/>
                <a:cs typeface="Calibri"/>
              </a:rPr>
              <a:t>;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15" dirty="0">
                <a:latin typeface="Calibri"/>
                <a:cs typeface="Calibri"/>
              </a:rPr>
              <a:t>1%</a:t>
            </a:r>
            <a:endParaRPr sz="1000">
              <a:latin typeface="Calibri"/>
              <a:cs typeface="Calibri"/>
            </a:endParaRPr>
          </a:p>
          <a:p>
            <a:pPr marL="165735">
              <a:lnSpc>
                <a:spcPct val="100000"/>
              </a:lnSpc>
              <a:spcBef>
                <a:spcPts val="750"/>
              </a:spcBef>
            </a:pPr>
            <a:r>
              <a:rPr sz="1000" spc="-10" dirty="0">
                <a:latin typeface="Calibri"/>
                <a:cs typeface="Calibri"/>
              </a:rPr>
              <a:t>FE</a:t>
            </a:r>
            <a:r>
              <a:rPr sz="1000" spc="-5" dirty="0">
                <a:latin typeface="Calibri"/>
                <a:cs typeface="Calibri"/>
              </a:rPr>
              <a:t>L</a:t>
            </a:r>
            <a:r>
              <a:rPr sz="1000" spc="-15" dirty="0">
                <a:latin typeface="Calibri"/>
                <a:cs typeface="Calibri"/>
              </a:rPr>
              <a:t>DS</a:t>
            </a:r>
            <a:r>
              <a:rPr sz="1000" spc="-10" dirty="0">
                <a:latin typeface="Calibri"/>
                <a:cs typeface="Calibri"/>
              </a:rPr>
              <a:t>PA</a:t>
            </a:r>
            <a:r>
              <a:rPr sz="1000" spc="-15" dirty="0">
                <a:latin typeface="Calibri"/>
                <a:cs typeface="Calibri"/>
              </a:rPr>
              <a:t>T</a:t>
            </a:r>
            <a:r>
              <a:rPr sz="1000" spc="-5" dirty="0">
                <a:latin typeface="Calibri"/>
                <a:cs typeface="Calibri"/>
              </a:rPr>
              <a:t>O;</a:t>
            </a:r>
            <a:r>
              <a:rPr sz="1000" spc="2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4</a:t>
            </a:r>
            <a:r>
              <a:rPr sz="1000" spc="-5" dirty="0">
                <a:latin typeface="Calibri"/>
                <a:cs typeface="Calibri"/>
              </a:rPr>
              <a:t>; </a:t>
            </a:r>
            <a:r>
              <a:rPr sz="1000" spc="-15" dirty="0">
                <a:latin typeface="Calibri"/>
                <a:cs typeface="Calibri"/>
              </a:rPr>
              <a:t>3%</a:t>
            </a:r>
            <a:endParaRPr sz="1000">
              <a:latin typeface="Calibri"/>
              <a:cs typeface="Calibri"/>
            </a:endParaRPr>
          </a:p>
          <a:p>
            <a:pPr marL="669925">
              <a:lnSpc>
                <a:spcPct val="100000"/>
              </a:lnSpc>
              <a:spcBef>
                <a:spcPts val="525"/>
              </a:spcBef>
            </a:pPr>
            <a:r>
              <a:rPr sz="1000" spc="-10" dirty="0">
                <a:latin typeface="Calibri"/>
                <a:cs typeface="Calibri"/>
              </a:rPr>
              <a:t>Di</a:t>
            </a:r>
            <a:r>
              <a:rPr sz="1000" spc="-5" dirty="0">
                <a:latin typeface="Calibri"/>
                <a:cs typeface="Calibri"/>
              </a:rPr>
              <a:t>at</a:t>
            </a:r>
            <a:r>
              <a:rPr sz="1000" spc="-15" dirty="0">
                <a:latin typeface="Calibri"/>
                <a:cs typeface="Calibri"/>
              </a:rPr>
              <a:t>om</a:t>
            </a:r>
            <a:r>
              <a:rPr sz="1000" spc="-5" dirty="0">
                <a:latin typeface="Calibri"/>
                <a:cs typeface="Calibri"/>
              </a:rPr>
              <a:t>ito;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1</a:t>
            </a:r>
            <a:r>
              <a:rPr sz="1000" spc="-5" dirty="0">
                <a:latin typeface="Calibri"/>
                <a:cs typeface="Calibri"/>
              </a:rPr>
              <a:t>; </a:t>
            </a:r>
            <a:r>
              <a:rPr sz="1000" spc="-15" dirty="0">
                <a:latin typeface="Calibri"/>
                <a:cs typeface="Calibri"/>
              </a:rPr>
              <a:t>1%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827147" y="1393977"/>
            <a:ext cx="150114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Calibri"/>
                <a:cs typeface="Calibri"/>
              </a:rPr>
              <a:t>Miné</a:t>
            </a:r>
            <a:r>
              <a:rPr sz="1000" spc="-5" dirty="0">
                <a:latin typeface="Calibri"/>
                <a:cs typeface="Calibri"/>
              </a:rPr>
              <a:t>rio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de</a:t>
            </a:r>
            <a:r>
              <a:rPr sz="1000" spc="-5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Manganês</a:t>
            </a:r>
            <a:r>
              <a:rPr sz="1000" spc="-5" dirty="0">
                <a:latin typeface="Calibri"/>
                <a:cs typeface="Calibri"/>
              </a:rPr>
              <a:t>;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4</a:t>
            </a:r>
            <a:r>
              <a:rPr sz="1000" spc="-5" dirty="0">
                <a:latin typeface="Calibri"/>
                <a:cs typeface="Calibri"/>
              </a:rPr>
              <a:t>; </a:t>
            </a:r>
            <a:r>
              <a:rPr sz="1000" spc="-15" dirty="0">
                <a:latin typeface="Calibri"/>
                <a:cs typeface="Calibri"/>
              </a:rPr>
              <a:t>3%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703446" y="1127505"/>
            <a:ext cx="122745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Calibri"/>
                <a:cs typeface="Calibri"/>
              </a:rPr>
              <a:t>Miné</a:t>
            </a:r>
            <a:r>
              <a:rPr sz="1000" spc="-5" dirty="0">
                <a:latin typeface="Calibri"/>
                <a:cs typeface="Calibri"/>
              </a:rPr>
              <a:t>rio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de</a:t>
            </a:r>
            <a:r>
              <a:rPr sz="1000" spc="-5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Our</a:t>
            </a:r>
            <a:r>
              <a:rPr sz="1000" dirty="0">
                <a:latin typeface="Calibri"/>
                <a:cs typeface="Calibri"/>
              </a:rPr>
              <a:t>o</a:t>
            </a:r>
            <a:r>
              <a:rPr sz="1000" spc="-5" dirty="0">
                <a:latin typeface="Calibri"/>
                <a:cs typeface="Calibri"/>
              </a:rPr>
              <a:t>; </a:t>
            </a:r>
            <a:r>
              <a:rPr sz="1000" spc="-10" dirty="0">
                <a:latin typeface="Calibri"/>
                <a:cs typeface="Calibri"/>
              </a:rPr>
              <a:t>5</a:t>
            </a:r>
            <a:r>
              <a:rPr sz="1000" spc="-5" dirty="0">
                <a:latin typeface="Calibri"/>
                <a:cs typeface="Calibri"/>
              </a:rPr>
              <a:t>; </a:t>
            </a:r>
            <a:r>
              <a:rPr sz="1000" spc="-15" dirty="0">
                <a:latin typeface="Calibri"/>
                <a:cs typeface="Calibri"/>
              </a:rPr>
              <a:t>4%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646165" y="1146683"/>
            <a:ext cx="883919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Calibri"/>
                <a:cs typeface="Calibri"/>
              </a:rPr>
              <a:t>QUA</a:t>
            </a:r>
            <a:r>
              <a:rPr sz="1000" spc="-15" dirty="0">
                <a:latin typeface="Calibri"/>
                <a:cs typeface="Calibri"/>
              </a:rPr>
              <a:t>RT</a:t>
            </a:r>
            <a:r>
              <a:rPr sz="1000" spc="-10" dirty="0">
                <a:latin typeface="Calibri"/>
                <a:cs typeface="Calibri"/>
              </a:rPr>
              <a:t>Z</a:t>
            </a:r>
            <a:r>
              <a:rPr sz="1000" spc="-5" dirty="0">
                <a:latin typeface="Calibri"/>
                <a:cs typeface="Calibri"/>
              </a:rPr>
              <a:t>O;</a:t>
            </a:r>
            <a:r>
              <a:rPr sz="1000" spc="2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7</a:t>
            </a:r>
            <a:r>
              <a:rPr sz="1000" spc="-5" dirty="0">
                <a:latin typeface="Calibri"/>
                <a:cs typeface="Calibri"/>
              </a:rPr>
              <a:t>; </a:t>
            </a:r>
            <a:r>
              <a:rPr sz="1000" spc="-15" dirty="0">
                <a:latin typeface="Calibri"/>
                <a:cs typeface="Calibri"/>
              </a:rPr>
              <a:t>5%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6067" y="91465"/>
            <a:ext cx="4664710" cy="533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35" algn="ctr">
              <a:lnSpc>
                <a:spcPct val="100000"/>
              </a:lnSpc>
            </a:pPr>
            <a:r>
              <a:rPr sz="1800" b="1" spc="-10" dirty="0">
                <a:latin typeface="Calibri"/>
                <a:cs typeface="Calibri"/>
              </a:rPr>
              <a:t>R</a:t>
            </a:r>
            <a:r>
              <a:rPr sz="1800" b="1" dirty="0">
                <a:latin typeface="Calibri"/>
                <a:cs typeface="Calibri"/>
              </a:rPr>
              <a:t>E</a:t>
            </a:r>
            <a:r>
              <a:rPr sz="1800" b="1" spc="-15" dirty="0">
                <a:latin typeface="Calibri"/>
                <a:cs typeface="Calibri"/>
              </a:rPr>
              <a:t>L</a:t>
            </a:r>
            <a:r>
              <a:rPr sz="1800" b="1" spc="-145" dirty="0">
                <a:latin typeface="Calibri"/>
                <a:cs typeface="Calibri"/>
              </a:rPr>
              <a:t>A</a:t>
            </a:r>
            <a:r>
              <a:rPr sz="1800" b="1" spc="-55" dirty="0">
                <a:latin typeface="Calibri"/>
                <a:cs typeface="Calibri"/>
              </a:rPr>
              <a:t>T</a:t>
            </a:r>
            <a:r>
              <a:rPr sz="1800" b="1" spc="-10" dirty="0">
                <a:latin typeface="Calibri"/>
                <a:cs typeface="Calibri"/>
              </a:rPr>
              <a:t>ÓR</a:t>
            </a:r>
            <a:r>
              <a:rPr sz="1800" b="1" dirty="0">
                <a:latin typeface="Calibri"/>
                <a:cs typeface="Calibri"/>
              </a:rPr>
              <a:t>IO</a:t>
            </a:r>
            <a:r>
              <a:rPr sz="1800" b="1" spc="3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FINAL </a:t>
            </a:r>
            <a:r>
              <a:rPr sz="1800" b="1" spc="-15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202</a:t>
            </a:r>
            <a:r>
              <a:rPr sz="1800" b="1" dirty="0">
                <a:latin typeface="Calibri"/>
                <a:cs typeface="Calibri"/>
              </a:rPr>
              <a:t>1</a:t>
            </a:r>
            <a:r>
              <a:rPr sz="1800" b="1" spc="1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(</a:t>
            </a:r>
            <a:r>
              <a:rPr sz="1800" b="1" spc="-15" dirty="0">
                <a:latin typeface="Calibri"/>
                <a:cs typeface="Calibri"/>
              </a:rPr>
              <a:t>a</a:t>
            </a:r>
            <a:r>
              <a:rPr sz="1800" b="1" spc="-25" dirty="0">
                <a:latin typeface="Calibri"/>
                <a:cs typeface="Calibri"/>
              </a:rPr>
              <a:t>t</a:t>
            </a:r>
            <a:r>
              <a:rPr sz="1800" b="1" dirty="0">
                <a:latin typeface="Calibri"/>
                <a:cs typeface="Calibri"/>
              </a:rPr>
              <a:t>é</a:t>
            </a:r>
            <a:r>
              <a:rPr sz="1800" b="1" spc="-1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31</a:t>
            </a:r>
            <a:r>
              <a:rPr sz="1800" b="1" spc="-15" dirty="0">
                <a:latin typeface="Calibri"/>
                <a:cs typeface="Calibri"/>
              </a:rPr>
              <a:t>/</a:t>
            </a:r>
            <a:r>
              <a:rPr sz="1800" b="1" dirty="0">
                <a:latin typeface="Calibri"/>
                <a:cs typeface="Calibri"/>
              </a:rPr>
              <a:t>12</a:t>
            </a:r>
            <a:r>
              <a:rPr sz="1800" b="1" spc="-15" dirty="0">
                <a:latin typeface="Calibri"/>
                <a:cs typeface="Calibri"/>
              </a:rPr>
              <a:t>/</a:t>
            </a:r>
            <a:r>
              <a:rPr sz="1800" b="1" dirty="0">
                <a:latin typeface="Calibri"/>
                <a:cs typeface="Calibri"/>
              </a:rPr>
              <a:t>20</a:t>
            </a:r>
            <a:r>
              <a:rPr sz="1800" b="1" spc="-10" dirty="0">
                <a:latin typeface="Calibri"/>
                <a:cs typeface="Calibri"/>
              </a:rPr>
              <a:t>2</a:t>
            </a:r>
            <a:r>
              <a:rPr sz="1800" b="1" dirty="0">
                <a:latin typeface="Calibri"/>
                <a:cs typeface="Calibri"/>
              </a:rPr>
              <a:t>1)</a:t>
            </a:r>
            <a:endParaRPr sz="18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35"/>
              </a:spcBef>
            </a:pPr>
            <a:r>
              <a:rPr sz="1800" b="1" spc="-10" dirty="0">
                <a:latin typeface="Calibri"/>
                <a:cs typeface="Calibri"/>
              </a:rPr>
              <a:t>145</a:t>
            </a:r>
            <a:r>
              <a:rPr sz="1800" b="1" spc="-5" dirty="0">
                <a:latin typeface="Calibri"/>
                <a:cs typeface="Calibri"/>
              </a:rPr>
              <a:t> </a:t>
            </a:r>
            <a:r>
              <a:rPr sz="1800" b="1" spc="-25" dirty="0">
                <a:latin typeface="Calibri"/>
                <a:cs typeface="Calibri"/>
              </a:rPr>
              <a:t>P</a:t>
            </a:r>
            <a:r>
              <a:rPr sz="1800" b="1" spc="-10" dirty="0">
                <a:latin typeface="Calibri"/>
                <a:cs typeface="Calibri"/>
              </a:rPr>
              <a:t>or</a:t>
            </a:r>
            <a:r>
              <a:rPr sz="1800" b="1" spc="-25" dirty="0">
                <a:latin typeface="Calibri"/>
                <a:cs typeface="Calibri"/>
              </a:rPr>
              <a:t>t</a:t>
            </a:r>
            <a:r>
              <a:rPr sz="1800" b="1" spc="-10" dirty="0">
                <a:latin typeface="Calibri"/>
                <a:cs typeface="Calibri"/>
              </a:rPr>
              <a:t>arias</a:t>
            </a:r>
            <a:r>
              <a:rPr sz="1800" b="1" spc="-20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d</a:t>
            </a:r>
            <a:r>
              <a:rPr sz="1800" b="1" dirty="0">
                <a:latin typeface="Calibri"/>
                <a:cs typeface="Calibri"/>
              </a:rPr>
              <a:t>e</a:t>
            </a:r>
            <a:r>
              <a:rPr sz="1800" b="1" spc="-10" dirty="0">
                <a:latin typeface="Calibri"/>
                <a:cs typeface="Calibri"/>
              </a:rPr>
              <a:t> </a:t>
            </a:r>
            <a:r>
              <a:rPr sz="1800" b="1" spc="-20" dirty="0">
                <a:latin typeface="Calibri"/>
                <a:cs typeface="Calibri"/>
              </a:rPr>
              <a:t>L</a:t>
            </a:r>
            <a:r>
              <a:rPr sz="1800" b="1" spc="-35" dirty="0">
                <a:latin typeface="Calibri"/>
                <a:cs typeface="Calibri"/>
              </a:rPr>
              <a:t>a</a:t>
            </a:r>
            <a:r>
              <a:rPr sz="1800" b="1" spc="-5" dirty="0">
                <a:latin typeface="Calibri"/>
                <a:cs typeface="Calibri"/>
              </a:rPr>
              <a:t>v</a:t>
            </a:r>
            <a:r>
              <a:rPr sz="1800" b="1" spc="-40" dirty="0">
                <a:latin typeface="Calibri"/>
                <a:cs typeface="Calibri"/>
              </a:rPr>
              <a:t>r</a:t>
            </a:r>
            <a:r>
              <a:rPr sz="1800" b="1" spc="-10" dirty="0">
                <a:latin typeface="Calibri"/>
                <a:cs typeface="Calibri"/>
              </a:rPr>
              <a:t>a</a:t>
            </a:r>
            <a:r>
              <a:rPr sz="1800" b="1" dirty="0">
                <a:latin typeface="Calibri"/>
                <a:cs typeface="Calibri"/>
              </a:rPr>
              <a:t> </a:t>
            </a:r>
            <a:r>
              <a:rPr sz="1800" b="1" spc="-15" dirty="0">
                <a:latin typeface="Calibri"/>
                <a:cs typeface="Calibri"/>
              </a:rPr>
              <a:t>MME</a:t>
            </a:r>
            <a:r>
              <a:rPr sz="1800" b="1" dirty="0">
                <a:latin typeface="Calibri"/>
                <a:cs typeface="Calibri"/>
              </a:rPr>
              <a:t> – </a:t>
            </a:r>
            <a:r>
              <a:rPr sz="1800" b="1" spc="-5" dirty="0">
                <a:latin typeface="Calibri"/>
                <a:cs typeface="Calibri"/>
              </a:rPr>
              <a:t>PO</a:t>
            </a:r>
            <a:r>
              <a:rPr sz="1800" b="1" dirty="0">
                <a:latin typeface="Calibri"/>
                <a:cs typeface="Calibri"/>
              </a:rPr>
              <a:t>R </a:t>
            </a:r>
            <a:r>
              <a:rPr sz="1800" b="1" spc="-15" dirty="0">
                <a:latin typeface="Calibri"/>
                <a:cs typeface="Calibri"/>
              </a:rPr>
              <a:t>SUB</a:t>
            </a:r>
            <a:r>
              <a:rPr sz="1800" b="1" spc="-25" dirty="0">
                <a:latin typeface="Calibri"/>
                <a:cs typeface="Calibri"/>
              </a:rPr>
              <a:t>S</a:t>
            </a:r>
            <a:r>
              <a:rPr sz="1800" b="1" spc="-150" dirty="0">
                <a:latin typeface="Calibri"/>
                <a:cs typeface="Calibri"/>
              </a:rPr>
              <a:t>T</a:t>
            </a:r>
            <a:r>
              <a:rPr sz="1800" b="1" spc="-10" dirty="0">
                <a:latin typeface="Calibri"/>
                <a:cs typeface="Calibri"/>
              </a:rPr>
              <a:t>ÂNCIAS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22" name="Imagem 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48800" y="75740"/>
            <a:ext cx="2622857" cy="51142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86255" y="1758695"/>
            <a:ext cx="10106025" cy="4712335"/>
          </a:xfrm>
          <a:custGeom>
            <a:avLst/>
            <a:gdLst/>
            <a:ahLst/>
            <a:cxnLst/>
            <a:rect l="l" t="t" r="r" b="b"/>
            <a:pathLst>
              <a:path w="10106025" h="4712335">
                <a:moveTo>
                  <a:pt x="0" y="4712208"/>
                </a:moveTo>
                <a:lnTo>
                  <a:pt x="10105644" y="4712208"/>
                </a:lnTo>
                <a:lnTo>
                  <a:pt x="10105644" y="0"/>
                </a:lnTo>
                <a:lnTo>
                  <a:pt x="0" y="0"/>
                </a:lnTo>
                <a:lnTo>
                  <a:pt x="0" y="4712208"/>
                </a:lnTo>
                <a:close/>
              </a:path>
            </a:pathLst>
          </a:custGeom>
          <a:solidFill>
            <a:srgbClr val="C5B19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284732" y="1758695"/>
            <a:ext cx="10106406" cy="471144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8170926" y="2709036"/>
            <a:ext cx="139827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Calibri"/>
                <a:cs typeface="Calibri"/>
              </a:rPr>
              <a:t>En</a:t>
            </a:r>
            <a:r>
              <a:rPr sz="1000" spc="-15" dirty="0">
                <a:latin typeface="Calibri"/>
                <a:cs typeface="Calibri"/>
              </a:rPr>
              <a:t>v</a:t>
            </a:r>
            <a:r>
              <a:rPr sz="1000" spc="-5" dirty="0">
                <a:latin typeface="Calibri"/>
                <a:cs typeface="Calibri"/>
              </a:rPr>
              <a:t>as</a:t>
            </a:r>
            <a:r>
              <a:rPr sz="1000" spc="-15" dirty="0">
                <a:latin typeface="Calibri"/>
                <a:cs typeface="Calibri"/>
              </a:rPr>
              <a:t>e</a:t>
            </a:r>
            <a:r>
              <a:rPr sz="1000" spc="-10" dirty="0">
                <a:latin typeface="Calibri"/>
                <a:cs typeface="Calibri"/>
              </a:rPr>
              <a:t>/Balne</a:t>
            </a:r>
            <a:r>
              <a:rPr sz="1000" spc="-5" dirty="0">
                <a:latin typeface="Calibri"/>
                <a:cs typeface="Calibri"/>
              </a:rPr>
              <a:t>ário;</a:t>
            </a:r>
            <a:r>
              <a:rPr sz="1000" spc="2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49</a:t>
            </a:r>
            <a:r>
              <a:rPr sz="1000" spc="-5" dirty="0">
                <a:latin typeface="Calibri"/>
                <a:cs typeface="Calibri"/>
              </a:rPr>
              <a:t>;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15" dirty="0">
                <a:latin typeface="Calibri"/>
                <a:cs typeface="Calibri"/>
              </a:rPr>
              <a:t>34%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695180" y="5414771"/>
            <a:ext cx="97155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Calibri"/>
                <a:cs typeface="Calibri"/>
              </a:rPr>
              <a:t>En</a:t>
            </a:r>
            <a:r>
              <a:rPr sz="1000" spc="-10" dirty="0">
                <a:latin typeface="Calibri"/>
                <a:cs typeface="Calibri"/>
              </a:rPr>
              <a:t>e</a:t>
            </a:r>
            <a:r>
              <a:rPr sz="1000" spc="-5" dirty="0">
                <a:latin typeface="Calibri"/>
                <a:cs typeface="Calibri"/>
              </a:rPr>
              <a:t>rg</a:t>
            </a:r>
            <a:r>
              <a:rPr sz="1000" spc="-10" dirty="0">
                <a:latin typeface="Calibri"/>
                <a:cs typeface="Calibri"/>
              </a:rPr>
              <a:t>é</a:t>
            </a:r>
            <a:r>
              <a:rPr sz="1000" spc="-5" dirty="0">
                <a:latin typeface="Calibri"/>
                <a:cs typeface="Calibri"/>
              </a:rPr>
              <a:t>tico</a:t>
            </a:r>
            <a:r>
              <a:rPr sz="1000" spc="-10" dirty="0">
                <a:latin typeface="Calibri"/>
                <a:cs typeface="Calibri"/>
              </a:rPr>
              <a:t>s</a:t>
            </a:r>
            <a:r>
              <a:rPr sz="1000" spc="-5" dirty="0">
                <a:latin typeface="Calibri"/>
                <a:cs typeface="Calibri"/>
              </a:rPr>
              <a:t>;</a:t>
            </a:r>
            <a:r>
              <a:rPr sz="1000" spc="2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3</a:t>
            </a:r>
            <a:r>
              <a:rPr sz="1000" spc="-5" dirty="0">
                <a:latin typeface="Calibri"/>
                <a:cs typeface="Calibri"/>
              </a:rPr>
              <a:t>;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15" dirty="0">
                <a:latin typeface="Calibri"/>
                <a:cs typeface="Calibri"/>
              </a:rPr>
              <a:t>2%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827009" y="4642992"/>
            <a:ext cx="146304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5" dirty="0">
                <a:latin typeface="Calibri"/>
                <a:cs typeface="Calibri"/>
              </a:rPr>
              <a:t>Gem</a:t>
            </a:r>
            <a:r>
              <a:rPr sz="1000" spc="-5" dirty="0">
                <a:latin typeface="Calibri"/>
                <a:cs typeface="Calibri"/>
              </a:rPr>
              <a:t>as</a:t>
            </a:r>
            <a:r>
              <a:rPr sz="1000" spc="2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e </a:t>
            </a:r>
            <a:r>
              <a:rPr sz="1000" spc="-10" dirty="0">
                <a:latin typeface="Calibri"/>
                <a:cs typeface="Calibri"/>
              </a:rPr>
              <a:t>Di</a:t>
            </a:r>
            <a:r>
              <a:rPr sz="1000" spc="-5" dirty="0">
                <a:latin typeface="Calibri"/>
                <a:cs typeface="Calibri"/>
              </a:rPr>
              <a:t>a</a:t>
            </a:r>
            <a:r>
              <a:rPr sz="1000" spc="-15" dirty="0">
                <a:latin typeface="Calibri"/>
                <a:cs typeface="Calibri"/>
              </a:rPr>
              <a:t>m</a:t>
            </a:r>
            <a:r>
              <a:rPr sz="1000" spc="-5" dirty="0">
                <a:latin typeface="Calibri"/>
                <a:cs typeface="Calibri"/>
              </a:rPr>
              <a:t>ante</a:t>
            </a:r>
            <a:r>
              <a:rPr sz="1000" spc="-10" dirty="0">
                <a:latin typeface="Calibri"/>
                <a:cs typeface="Calibri"/>
              </a:rPr>
              <a:t>s</a:t>
            </a:r>
            <a:r>
              <a:rPr sz="1000" spc="-5" dirty="0">
                <a:latin typeface="Calibri"/>
                <a:cs typeface="Calibri"/>
              </a:rPr>
              <a:t>;</a:t>
            </a:r>
            <a:r>
              <a:rPr sz="1000" spc="2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11</a:t>
            </a:r>
            <a:r>
              <a:rPr sz="1000" spc="-5" dirty="0">
                <a:latin typeface="Calibri"/>
                <a:cs typeface="Calibri"/>
              </a:rPr>
              <a:t>;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15" dirty="0">
                <a:latin typeface="Calibri"/>
                <a:cs typeface="Calibri"/>
              </a:rPr>
              <a:t>8%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904103" y="5262371"/>
            <a:ext cx="125730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Calibri"/>
                <a:cs typeface="Calibri"/>
              </a:rPr>
              <a:t>Me</a:t>
            </a:r>
            <a:r>
              <a:rPr sz="1000" spc="-5" dirty="0">
                <a:latin typeface="Calibri"/>
                <a:cs typeface="Calibri"/>
              </a:rPr>
              <a:t>tais</a:t>
            </a:r>
            <a:r>
              <a:rPr sz="1000" spc="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bás</a:t>
            </a:r>
            <a:r>
              <a:rPr sz="1000" spc="-10" dirty="0">
                <a:latin typeface="Calibri"/>
                <a:cs typeface="Calibri"/>
              </a:rPr>
              <a:t>i</a:t>
            </a:r>
            <a:r>
              <a:rPr sz="1000" spc="-5" dirty="0">
                <a:latin typeface="Calibri"/>
                <a:cs typeface="Calibri"/>
              </a:rPr>
              <a:t>cos;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15</a:t>
            </a:r>
            <a:r>
              <a:rPr sz="1000" spc="-5" dirty="0">
                <a:latin typeface="Calibri"/>
                <a:cs typeface="Calibri"/>
              </a:rPr>
              <a:t>;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15" dirty="0">
                <a:latin typeface="Calibri"/>
                <a:cs typeface="Calibri"/>
              </a:rPr>
              <a:t>11%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883789" y="4271517"/>
            <a:ext cx="132524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Calibri"/>
                <a:cs typeface="Calibri"/>
              </a:rPr>
              <a:t>Me</a:t>
            </a:r>
            <a:r>
              <a:rPr sz="1000" spc="-5" dirty="0">
                <a:latin typeface="Calibri"/>
                <a:cs typeface="Calibri"/>
              </a:rPr>
              <a:t>tais</a:t>
            </a:r>
            <a:r>
              <a:rPr sz="1000" spc="5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Fe</a:t>
            </a:r>
            <a:r>
              <a:rPr sz="1000" spc="-5" dirty="0">
                <a:latin typeface="Calibri"/>
                <a:cs typeface="Calibri"/>
              </a:rPr>
              <a:t>rro</a:t>
            </a:r>
            <a:r>
              <a:rPr sz="1000" spc="-10" dirty="0">
                <a:latin typeface="Calibri"/>
                <a:cs typeface="Calibri"/>
              </a:rPr>
              <a:t>s</a:t>
            </a:r>
            <a:r>
              <a:rPr sz="1000" spc="-5" dirty="0">
                <a:latin typeface="Calibri"/>
                <a:cs typeface="Calibri"/>
              </a:rPr>
              <a:t>os;</a:t>
            </a:r>
            <a:r>
              <a:rPr sz="1000" spc="2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25</a:t>
            </a:r>
            <a:r>
              <a:rPr sz="1000" spc="-5" dirty="0">
                <a:latin typeface="Calibri"/>
                <a:cs typeface="Calibri"/>
              </a:rPr>
              <a:t>;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15" dirty="0">
                <a:latin typeface="Calibri"/>
                <a:cs typeface="Calibri"/>
              </a:rPr>
              <a:t>17%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588132" y="3337940"/>
            <a:ext cx="124269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Calibri"/>
                <a:cs typeface="Calibri"/>
              </a:rPr>
              <a:t>Metais</a:t>
            </a:r>
            <a:r>
              <a:rPr sz="1000" spc="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Pre</a:t>
            </a:r>
            <a:r>
              <a:rPr sz="1000" spc="-10" dirty="0">
                <a:latin typeface="Calibri"/>
                <a:cs typeface="Calibri"/>
              </a:rPr>
              <a:t>c</a:t>
            </a:r>
            <a:r>
              <a:rPr sz="1000" spc="-5" dirty="0">
                <a:latin typeface="Calibri"/>
                <a:cs typeface="Calibri"/>
              </a:rPr>
              <a:t>io</a:t>
            </a:r>
            <a:r>
              <a:rPr sz="1000" spc="-10" dirty="0">
                <a:latin typeface="Calibri"/>
                <a:cs typeface="Calibri"/>
              </a:rPr>
              <a:t>sos</a:t>
            </a:r>
            <a:r>
              <a:rPr sz="1000" spc="-5" dirty="0">
                <a:latin typeface="Calibri"/>
                <a:cs typeface="Calibri"/>
              </a:rPr>
              <a:t>;</a:t>
            </a:r>
            <a:r>
              <a:rPr sz="1000" spc="2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5</a:t>
            </a:r>
            <a:r>
              <a:rPr sz="1000" spc="-5" dirty="0">
                <a:latin typeface="Calibri"/>
                <a:cs typeface="Calibri"/>
              </a:rPr>
              <a:t>;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15" dirty="0">
                <a:latin typeface="Calibri"/>
                <a:cs typeface="Calibri"/>
              </a:rPr>
              <a:t>4%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455289" y="2489961"/>
            <a:ext cx="151701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Calibri"/>
                <a:cs typeface="Calibri"/>
              </a:rPr>
              <a:t>Mine</a:t>
            </a:r>
            <a:r>
              <a:rPr sz="1000" spc="-5" dirty="0">
                <a:latin typeface="Calibri"/>
                <a:cs typeface="Calibri"/>
              </a:rPr>
              <a:t>rais</a:t>
            </a:r>
            <a:r>
              <a:rPr sz="1000" spc="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Indu</a:t>
            </a:r>
            <a:r>
              <a:rPr sz="1000" spc="-10" dirty="0">
                <a:latin typeface="Calibri"/>
                <a:cs typeface="Calibri"/>
              </a:rPr>
              <a:t>s</a:t>
            </a:r>
            <a:r>
              <a:rPr sz="1000" spc="-5" dirty="0">
                <a:latin typeface="Calibri"/>
                <a:cs typeface="Calibri"/>
              </a:rPr>
              <a:t>triais;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35</a:t>
            </a:r>
            <a:r>
              <a:rPr sz="1000" spc="-5" dirty="0">
                <a:latin typeface="Calibri"/>
                <a:cs typeface="Calibri"/>
              </a:rPr>
              <a:t>;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15" dirty="0">
                <a:latin typeface="Calibri"/>
                <a:cs typeface="Calibri"/>
              </a:rPr>
              <a:t>24%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5400" y="170306"/>
            <a:ext cx="5055870" cy="533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800" b="1" spc="-25" dirty="0">
                <a:latin typeface="Calibri"/>
                <a:cs typeface="Calibri"/>
              </a:rPr>
              <a:t>R</a:t>
            </a:r>
            <a:r>
              <a:rPr sz="1800" b="1" spc="-10" dirty="0">
                <a:latin typeface="Calibri"/>
                <a:cs typeface="Calibri"/>
              </a:rPr>
              <a:t>E</a:t>
            </a:r>
            <a:r>
              <a:rPr sz="1800" b="1" spc="-20" dirty="0">
                <a:latin typeface="Calibri"/>
                <a:cs typeface="Calibri"/>
              </a:rPr>
              <a:t>L</a:t>
            </a:r>
            <a:r>
              <a:rPr sz="1800" b="1" spc="-160" dirty="0">
                <a:latin typeface="Calibri"/>
                <a:cs typeface="Calibri"/>
              </a:rPr>
              <a:t>A</a:t>
            </a:r>
            <a:r>
              <a:rPr sz="1800" b="1" spc="-55" dirty="0">
                <a:latin typeface="Calibri"/>
                <a:cs typeface="Calibri"/>
              </a:rPr>
              <a:t>T</a:t>
            </a:r>
            <a:r>
              <a:rPr sz="1800" b="1" spc="-5" dirty="0">
                <a:latin typeface="Calibri"/>
                <a:cs typeface="Calibri"/>
              </a:rPr>
              <a:t>Ó</a:t>
            </a:r>
            <a:r>
              <a:rPr sz="1800" b="1" spc="-15" dirty="0">
                <a:latin typeface="Calibri"/>
                <a:cs typeface="Calibri"/>
              </a:rPr>
              <a:t>R</a:t>
            </a:r>
            <a:r>
              <a:rPr sz="1800" b="1" spc="-10" dirty="0">
                <a:latin typeface="Calibri"/>
                <a:cs typeface="Calibri"/>
              </a:rPr>
              <a:t>IO</a:t>
            </a:r>
            <a:r>
              <a:rPr sz="1800" b="1" spc="30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FINAL</a:t>
            </a:r>
            <a:r>
              <a:rPr sz="1800" b="1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2021</a:t>
            </a:r>
            <a:r>
              <a:rPr sz="1800" b="1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(</a:t>
            </a:r>
            <a:r>
              <a:rPr sz="1800" b="1" spc="-25" dirty="0">
                <a:latin typeface="Calibri"/>
                <a:cs typeface="Calibri"/>
              </a:rPr>
              <a:t>a</a:t>
            </a:r>
            <a:r>
              <a:rPr sz="1800" b="1" spc="-35" dirty="0">
                <a:latin typeface="Calibri"/>
                <a:cs typeface="Calibri"/>
              </a:rPr>
              <a:t>t</a:t>
            </a:r>
            <a:r>
              <a:rPr sz="1800" b="1" dirty="0">
                <a:latin typeface="Calibri"/>
                <a:cs typeface="Calibri"/>
              </a:rPr>
              <a:t>é</a:t>
            </a:r>
            <a:r>
              <a:rPr sz="1800" b="1" spc="-10" dirty="0">
                <a:latin typeface="Calibri"/>
                <a:cs typeface="Calibri"/>
              </a:rPr>
              <a:t> 31</a:t>
            </a:r>
            <a:r>
              <a:rPr sz="1800" b="1" spc="-20" dirty="0">
                <a:latin typeface="Calibri"/>
                <a:cs typeface="Calibri"/>
              </a:rPr>
              <a:t>/</a:t>
            </a:r>
            <a:r>
              <a:rPr sz="1800" b="1" spc="-10" dirty="0">
                <a:latin typeface="Calibri"/>
                <a:cs typeface="Calibri"/>
              </a:rPr>
              <a:t>12</a:t>
            </a:r>
            <a:r>
              <a:rPr sz="1800" b="1" spc="-20" dirty="0">
                <a:latin typeface="Calibri"/>
                <a:cs typeface="Calibri"/>
              </a:rPr>
              <a:t>/</a:t>
            </a:r>
            <a:r>
              <a:rPr sz="1800" b="1" spc="-10" dirty="0">
                <a:latin typeface="Calibri"/>
                <a:cs typeface="Calibri"/>
              </a:rPr>
              <a:t>2021)</a:t>
            </a:r>
            <a:endParaRPr sz="18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35"/>
              </a:spcBef>
            </a:pPr>
            <a:r>
              <a:rPr sz="1800" b="1" spc="-10" dirty="0">
                <a:latin typeface="Calibri"/>
                <a:cs typeface="Calibri"/>
              </a:rPr>
              <a:t>145</a:t>
            </a:r>
            <a:r>
              <a:rPr sz="1800" b="1" spc="-5" dirty="0">
                <a:latin typeface="Calibri"/>
                <a:cs typeface="Calibri"/>
              </a:rPr>
              <a:t> </a:t>
            </a:r>
            <a:r>
              <a:rPr sz="1800" b="1" spc="-25" dirty="0">
                <a:latin typeface="Calibri"/>
                <a:cs typeface="Calibri"/>
              </a:rPr>
              <a:t>P</a:t>
            </a:r>
            <a:r>
              <a:rPr sz="1800" b="1" spc="-10" dirty="0">
                <a:latin typeface="Calibri"/>
                <a:cs typeface="Calibri"/>
              </a:rPr>
              <a:t>or</a:t>
            </a:r>
            <a:r>
              <a:rPr sz="1800" b="1" spc="-25" dirty="0">
                <a:latin typeface="Calibri"/>
                <a:cs typeface="Calibri"/>
              </a:rPr>
              <a:t>t</a:t>
            </a:r>
            <a:r>
              <a:rPr sz="1800" b="1" spc="-10" dirty="0">
                <a:latin typeface="Calibri"/>
                <a:cs typeface="Calibri"/>
              </a:rPr>
              <a:t>arias</a:t>
            </a:r>
            <a:r>
              <a:rPr sz="1800" b="1" spc="-20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d</a:t>
            </a:r>
            <a:r>
              <a:rPr sz="1800" b="1" dirty="0">
                <a:latin typeface="Calibri"/>
                <a:cs typeface="Calibri"/>
              </a:rPr>
              <a:t>e</a:t>
            </a:r>
            <a:r>
              <a:rPr sz="1800" b="1" spc="-10" dirty="0">
                <a:latin typeface="Calibri"/>
                <a:cs typeface="Calibri"/>
              </a:rPr>
              <a:t> </a:t>
            </a:r>
            <a:r>
              <a:rPr sz="1800" b="1" spc="-20" dirty="0">
                <a:latin typeface="Calibri"/>
                <a:cs typeface="Calibri"/>
              </a:rPr>
              <a:t>L</a:t>
            </a:r>
            <a:r>
              <a:rPr sz="1800" b="1" spc="-35" dirty="0">
                <a:latin typeface="Calibri"/>
                <a:cs typeface="Calibri"/>
              </a:rPr>
              <a:t>a</a:t>
            </a:r>
            <a:r>
              <a:rPr sz="1800" b="1" spc="-5" dirty="0">
                <a:latin typeface="Calibri"/>
                <a:cs typeface="Calibri"/>
              </a:rPr>
              <a:t>v</a:t>
            </a:r>
            <a:r>
              <a:rPr sz="1800" b="1" spc="-40" dirty="0">
                <a:latin typeface="Calibri"/>
                <a:cs typeface="Calibri"/>
              </a:rPr>
              <a:t>r</a:t>
            </a:r>
            <a:r>
              <a:rPr sz="1800" b="1" spc="-10" dirty="0">
                <a:latin typeface="Calibri"/>
                <a:cs typeface="Calibri"/>
              </a:rPr>
              <a:t>a</a:t>
            </a:r>
            <a:r>
              <a:rPr sz="1800" b="1" dirty="0">
                <a:latin typeface="Calibri"/>
                <a:cs typeface="Calibri"/>
              </a:rPr>
              <a:t> </a:t>
            </a:r>
            <a:r>
              <a:rPr sz="1800" b="1" spc="-15" dirty="0">
                <a:latin typeface="Calibri"/>
                <a:cs typeface="Calibri"/>
              </a:rPr>
              <a:t>MME</a:t>
            </a:r>
            <a:r>
              <a:rPr sz="1800" b="1" dirty="0">
                <a:latin typeface="Calibri"/>
                <a:cs typeface="Calibri"/>
              </a:rPr>
              <a:t> – </a:t>
            </a:r>
            <a:r>
              <a:rPr sz="1800" b="1" spc="-5" dirty="0">
                <a:latin typeface="Calibri"/>
                <a:cs typeface="Calibri"/>
              </a:rPr>
              <a:t>PO</a:t>
            </a:r>
            <a:r>
              <a:rPr sz="1800" b="1" dirty="0">
                <a:latin typeface="Calibri"/>
                <a:cs typeface="Calibri"/>
              </a:rPr>
              <a:t>R </a:t>
            </a:r>
            <a:r>
              <a:rPr sz="1800" b="1" spc="-15" dirty="0">
                <a:latin typeface="Calibri"/>
                <a:cs typeface="Calibri"/>
              </a:rPr>
              <a:t>USO</a:t>
            </a:r>
            <a:r>
              <a:rPr sz="1800" b="1" spc="-5" dirty="0">
                <a:latin typeface="Calibri"/>
                <a:cs typeface="Calibri"/>
              </a:rPr>
              <a:t> </a:t>
            </a:r>
            <a:r>
              <a:rPr sz="1800" b="1" spc="-45" dirty="0">
                <a:latin typeface="Calibri"/>
                <a:cs typeface="Calibri"/>
              </a:rPr>
              <a:t>A</a:t>
            </a:r>
            <a:r>
              <a:rPr sz="1800" b="1" spc="-5" dirty="0">
                <a:latin typeface="Calibri"/>
                <a:cs typeface="Calibri"/>
              </a:rPr>
              <a:t>GRU</a:t>
            </a:r>
            <a:r>
              <a:rPr sz="1800" b="1" spc="-120" dirty="0">
                <a:latin typeface="Calibri"/>
                <a:cs typeface="Calibri"/>
              </a:rPr>
              <a:t>P</a:t>
            </a:r>
            <a:r>
              <a:rPr sz="1800" b="1" dirty="0">
                <a:latin typeface="Calibri"/>
                <a:cs typeface="Calibri"/>
              </a:rPr>
              <a:t>AD</a:t>
            </a:r>
            <a:r>
              <a:rPr sz="1800" b="1" spc="-5" dirty="0">
                <a:latin typeface="Calibri"/>
                <a:cs typeface="Calibri"/>
              </a:rPr>
              <a:t>OR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6857999"/>
                </a:moveTo>
                <a:lnTo>
                  <a:pt x="12192000" y="0"/>
                </a:lnTo>
              </a:path>
              <a:path w="12192000" h="6858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6096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48800" y="75740"/>
            <a:ext cx="2622857" cy="51142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6857996"/>
                </a:moveTo>
                <a:lnTo>
                  <a:pt x="12192000" y="0"/>
                </a:lnTo>
                <a:lnTo>
                  <a:pt x="0" y="0"/>
                </a:lnTo>
                <a:lnTo>
                  <a:pt x="0" y="6857996"/>
                </a:lnTo>
                <a:lnTo>
                  <a:pt x="12192000" y="6857996"/>
                </a:lnTo>
                <a:close/>
              </a:path>
            </a:pathLst>
          </a:custGeom>
          <a:solidFill>
            <a:srgbClr val="DDCE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02208" y="1107947"/>
            <a:ext cx="10387965" cy="5314315"/>
          </a:xfrm>
          <a:custGeom>
            <a:avLst/>
            <a:gdLst/>
            <a:ahLst/>
            <a:cxnLst/>
            <a:rect l="l" t="t" r="r" b="b"/>
            <a:pathLst>
              <a:path w="10387965" h="5314315">
                <a:moveTo>
                  <a:pt x="0" y="5314188"/>
                </a:moveTo>
                <a:lnTo>
                  <a:pt x="10387584" y="5314188"/>
                </a:lnTo>
                <a:lnTo>
                  <a:pt x="10387584" y="0"/>
                </a:lnTo>
                <a:lnTo>
                  <a:pt x="0" y="0"/>
                </a:lnTo>
                <a:lnTo>
                  <a:pt x="0" y="5314188"/>
                </a:lnTo>
                <a:close/>
              </a:path>
            </a:pathLst>
          </a:custGeom>
          <a:solidFill>
            <a:srgbClr val="C5B19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00683" y="1107947"/>
            <a:ext cx="10388346" cy="531190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096000" y="851916"/>
            <a:ext cx="730250" cy="346075"/>
          </a:xfrm>
          <a:custGeom>
            <a:avLst/>
            <a:gdLst/>
            <a:ahLst/>
            <a:cxnLst/>
            <a:rect l="l" t="t" r="r" b="b"/>
            <a:pathLst>
              <a:path w="730250" h="346075">
                <a:moveTo>
                  <a:pt x="729996" y="345948"/>
                </a:moveTo>
                <a:lnTo>
                  <a:pt x="57912" y="0"/>
                </a:lnTo>
                <a:lnTo>
                  <a:pt x="0" y="0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696200" y="995172"/>
            <a:ext cx="0" cy="312420"/>
          </a:xfrm>
          <a:custGeom>
            <a:avLst/>
            <a:gdLst/>
            <a:ahLst/>
            <a:cxnLst/>
            <a:rect l="l" t="t" r="r" b="b"/>
            <a:pathLst>
              <a:path h="312419">
                <a:moveTo>
                  <a:pt x="0" y="312419"/>
                </a:moveTo>
                <a:lnTo>
                  <a:pt x="0" y="57912"/>
                </a:lnTo>
                <a:lnTo>
                  <a:pt x="0" y="0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002523" y="662940"/>
            <a:ext cx="236220" cy="706120"/>
          </a:xfrm>
          <a:custGeom>
            <a:avLst/>
            <a:gdLst/>
            <a:ahLst/>
            <a:cxnLst/>
            <a:rect l="l" t="t" r="r" b="b"/>
            <a:pathLst>
              <a:path w="236220" h="706119">
                <a:moveTo>
                  <a:pt x="0" y="705612"/>
                </a:moveTo>
                <a:lnTo>
                  <a:pt x="179831" y="0"/>
                </a:lnTo>
                <a:lnTo>
                  <a:pt x="236220" y="0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299704" y="1100327"/>
            <a:ext cx="0" cy="338455"/>
          </a:xfrm>
          <a:custGeom>
            <a:avLst/>
            <a:gdLst/>
            <a:ahLst/>
            <a:cxnLst/>
            <a:rect l="l" t="t" r="r" b="b"/>
            <a:pathLst>
              <a:path h="338455">
                <a:moveTo>
                  <a:pt x="0" y="338327"/>
                </a:moveTo>
                <a:lnTo>
                  <a:pt x="0" y="56387"/>
                </a:lnTo>
                <a:lnTo>
                  <a:pt x="0" y="0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932164" y="1528572"/>
            <a:ext cx="419100" cy="109855"/>
          </a:xfrm>
          <a:custGeom>
            <a:avLst/>
            <a:gdLst/>
            <a:ahLst/>
            <a:cxnLst/>
            <a:rect l="l" t="t" r="r" b="b"/>
            <a:pathLst>
              <a:path w="419100" h="109855">
                <a:moveTo>
                  <a:pt x="0" y="109727"/>
                </a:moveTo>
                <a:lnTo>
                  <a:pt x="361187" y="0"/>
                </a:lnTo>
                <a:lnTo>
                  <a:pt x="419100" y="0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9441180" y="1831848"/>
            <a:ext cx="688975" cy="27940"/>
          </a:xfrm>
          <a:custGeom>
            <a:avLst/>
            <a:gdLst/>
            <a:ahLst/>
            <a:cxnLst/>
            <a:rect l="l" t="t" r="r" b="b"/>
            <a:pathLst>
              <a:path w="688975" h="27939">
                <a:moveTo>
                  <a:pt x="0" y="27431"/>
                </a:moveTo>
                <a:lnTo>
                  <a:pt x="630936" y="0"/>
                </a:lnTo>
                <a:lnTo>
                  <a:pt x="688848" y="0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984248" y="2215895"/>
            <a:ext cx="182880" cy="15240"/>
          </a:xfrm>
          <a:custGeom>
            <a:avLst/>
            <a:gdLst/>
            <a:ahLst/>
            <a:cxnLst/>
            <a:rect l="l" t="t" r="r" b="b"/>
            <a:pathLst>
              <a:path w="182880" h="15239">
                <a:moveTo>
                  <a:pt x="182879" y="15239"/>
                </a:moveTo>
                <a:lnTo>
                  <a:pt x="56387" y="0"/>
                </a:lnTo>
                <a:lnTo>
                  <a:pt x="0" y="0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909316" y="1557527"/>
            <a:ext cx="287020" cy="109855"/>
          </a:xfrm>
          <a:custGeom>
            <a:avLst/>
            <a:gdLst/>
            <a:ahLst/>
            <a:cxnLst/>
            <a:rect l="l" t="t" r="r" b="b"/>
            <a:pathLst>
              <a:path w="287019" h="109855">
                <a:moveTo>
                  <a:pt x="286511" y="109727"/>
                </a:moveTo>
                <a:lnTo>
                  <a:pt x="57911" y="0"/>
                </a:lnTo>
                <a:lnTo>
                  <a:pt x="0" y="0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5577966" y="744093"/>
            <a:ext cx="51244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5" dirty="0">
                <a:latin typeface="Calibri"/>
                <a:cs typeface="Calibri"/>
              </a:rPr>
              <a:t>BA</a:t>
            </a:r>
            <a:r>
              <a:rPr sz="1000" spc="-5" dirty="0">
                <a:latin typeface="Calibri"/>
                <a:cs typeface="Calibri"/>
              </a:rPr>
              <a:t>;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9</a:t>
            </a:r>
            <a:r>
              <a:rPr sz="1000" spc="-5" dirty="0">
                <a:latin typeface="Calibri"/>
                <a:cs typeface="Calibri"/>
              </a:rPr>
              <a:t>; </a:t>
            </a:r>
            <a:r>
              <a:rPr sz="1000" spc="-15" dirty="0">
                <a:latin typeface="Calibri"/>
                <a:cs typeface="Calibri"/>
              </a:rPr>
              <a:t>6%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524115" y="854075"/>
            <a:ext cx="50038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5" dirty="0">
                <a:latin typeface="Calibri"/>
                <a:cs typeface="Calibri"/>
              </a:rPr>
              <a:t>C</a:t>
            </a:r>
            <a:r>
              <a:rPr sz="1000" dirty="0">
                <a:latin typeface="Calibri"/>
                <a:cs typeface="Calibri"/>
              </a:rPr>
              <a:t>E</a:t>
            </a:r>
            <a:r>
              <a:rPr sz="1000" spc="-5" dirty="0">
                <a:latin typeface="Calibri"/>
                <a:cs typeface="Calibri"/>
              </a:rPr>
              <a:t>; 2;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15" dirty="0">
                <a:latin typeface="Calibri"/>
                <a:cs typeface="Calibri"/>
              </a:rPr>
              <a:t>1%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246491" y="557530"/>
            <a:ext cx="50609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5" dirty="0">
                <a:latin typeface="Calibri"/>
                <a:cs typeface="Calibri"/>
              </a:rPr>
              <a:t>DF</a:t>
            </a:r>
            <a:r>
              <a:rPr sz="1000" spc="-5" dirty="0">
                <a:latin typeface="Calibri"/>
                <a:cs typeface="Calibri"/>
              </a:rPr>
              <a:t>;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2</a:t>
            </a:r>
            <a:r>
              <a:rPr sz="1000" spc="-5" dirty="0">
                <a:latin typeface="Calibri"/>
                <a:cs typeface="Calibri"/>
              </a:rPr>
              <a:t>; </a:t>
            </a:r>
            <a:r>
              <a:rPr sz="1000" spc="-15" dirty="0">
                <a:latin typeface="Calibri"/>
                <a:cs typeface="Calibri"/>
              </a:rPr>
              <a:t>1%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207120" y="957732"/>
            <a:ext cx="489584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Calibri"/>
                <a:cs typeface="Calibri"/>
              </a:rPr>
              <a:t>E</a:t>
            </a:r>
            <a:r>
              <a:rPr sz="1000" spc="-10" dirty="0">
                <a:latin typeface="Calibri"/>
                <a:cs typeface="Calibri"/>
              </a:rPr>
              <a:t>S</a:t>
            </a:r>
            <a:r>
              <a:rPr sz="1000" spc="-5" dirty="0">
                <a:latin typeface="Calibri"/>
                <a:cs typeface="Calibri"/>
              </a:rPr>
              <a:t>; </a:t>
            </a:r>
            <a:r>
              <a:rPr sz="1000" spc="-10" dirty="0">
                <a:latin typeface="Calibri"/>
                <a:cs typeface="Calibri"/>
              </a:rPr>
              <a:t>2</a:t>
            </a:r>
            <a:r>
              <a:rPr sz="1000" spc="-5" dirty="0">
                <a:latin typeface="Calibri"/>
                <a:cs typeface="Calibri"/>
              </a:rPr>
              <a:t>; </a:t>
            </a:r>
            <a:r>
              <a:rPr sz="1000" spc="-15" dirty="0">
                <a:latin typeface="Calibri"/>
                <a:cs typeface="Calibri"/>
              </a:rPr>
              <a:t>1%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9721722" y="1365503"/>
            <a:ext cx="53340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5" dirty="0">
                <a:latin typeface="Calibri"/>
                <a:cs typeface="Calibri"/>
              </a:rPr>
              <a:t>G</a:t>
            </a:r>
            <a:r>
              <a:rPr sz="1000" spc="-5" dirty="0">
                <a:latin typeface="Calibri"/>
                <a:cs typeface="Calibri"/>
              </a:rPr>
              <a:t>O;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7</a:t>
            </a:r>
            <a:r>
              <a:rPr sz="1000" spc="-5" dirty="0">
                <a:latin typeface="Calibri"/>
                <a:cs typeface="Calibri"/>
              </a:rPr>
              <a:t>; </a:t>
            </a:r>
            <a:r>
              <a:rPr sz="1000" spc="-15" dirty="0">
                <a:latin typeface="Calibri"/>
                <a:cs typeface="Calibri"/>
              </a:rPr>
              <a:t>5%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0137140" y="1724279"/>
            <a:ext cx="55181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Calibri"/>
                <a:cs typeface="Calibri"/>
              </a:rPr>
              <a:t>M</a:t>
            </a:r>
            <a:r>
              <a:rPr sz="1000" spc="-15" dirty="0">
                <a:latin typeface="Calibri"/>
                <a:cs typeface="Calibri"/>
              </a:rPr>
              <a:t>A</a:t>
            </a:r>
            <a:r>
              <a:rPr sz="1000" spc="-5" dirty="0">
                <a:latin typeface="Calibri"/>
                <a:cs typeface="Calibri"/>
              </a:rPr>
              <a:t>;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1</a:t>
            </a:r>
            <a:r>
              <a:rPr sz="1000" spc="-5" dirty="0">
                <a:latin typeface="Calibri"/>
                <a:cs typeface="Calibri"/>
              </a:rPr>
              <a:t>; </a:t>
            </a:r>
            <a:r>
              <a:rPr sz="1000" spc="-15" dirty="0">
                <a:latin typeface="Calibri"/>
                <a:cs typeface="Calibri"/>
              </a:rPr>
              <a:t>1%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9047226" y="4254119"/>
            <a:ext cx="68770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Calibri"/>
                <a:cs typeface="Calibri"/>
              </a:rPr>
              <a:t>M</a:t>
            </a:r>
            <a:r>
              <a:rPr sz="1000" spc="-15" dirty="0">
                <a:latin typeface="Calibri"/>
                <a:cs typeface="Calibri"/>
              </a:rPr>
              <a:t>G</a:t>
            </a:r>
            <a:r>
              <a:rPr sz="1000" spc="-5" dirty="0">
                <a:latin typeface="Calibri"/>
                <a:cs typeface="Calibri"/>
              </a:rPr>
              <a:t>;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62</a:t>
            </a:r>
            <a:r>
              <a:rPr sz="1000" spc="-5" dirty="0">
                <a:latin typeface="Calibri"/>
                <a:cs typeface="Calibri"/>
              </a:rPr>
              <a:t>;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15" dirty="0">
                <a:latin typeface="Calibri"/>
                <a:cs typeface="Calibri"/>
              </a:rPr>
              <a:t>43%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225801" y="5607126"/>
            <a:ext cx="911860" cy="342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Calibri"/>
                <a:cs typeface="Calibri"/>
              </a:rPr>
              <a:t>P</a:t>
            </a:r>
            <a:r>
              <a:rPr sz="1000" spc="-15" dirty="0">
                <a:latin typeface="Calibri"/>
                <a:cs typeface="Calibri"/>
              </a:rPr>
              <a:t>A</a:t>
            </a:r>
            <a:r>
              <a:rPr sz="1000" spc="-5" dirty="0">
                <a:latin typeface="Calibri"/>
                <a:cs typeface="Calibri"/>
              </a:rPr>
              <a:t>; </a:t>
            </a:r>
            <a:r>
              <a:rPr sz="1000" spc="-10" dirty="0">
                <a:latin typeface="Calibri"/>
                <a:cs typeface="Calibri"/>
              </a:rPr>
              <a:t>2</a:t>
            </a:r>
            <a:r>
              <a:rPr sz="1000" spc="-5" dirty="0">
                <a:latin typeface="Calibri"/>
                <a:cs typeface="Calibri"/>
              </a:rPr>
              <a:t>;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15" dirty="0">
                <a:latin typeface="Calibri"/>
                <a:cs typeface="Calibri"/>
              </a:rPr>
              <a:t>1%</a:t>
            </a:r>
            <a:endParaRPr sz="1000">
              <a:latin typeface="Calibri"/>
              <a:cs typeface="Calibri"/>
            </a:endParaRPr>
          </a:p>
          <a:p>
            <a:pPr marL="384175">
              <a:lnSpc>
                <a:spcPct val="100000"/>
              </a:lnSpc>
              <a:spcBef>
                <a:spcPts val="300"/>
              </a:spcBef>
            </a:pPr>
            <a:r>
              <a:rPr sz="1000" spc="-10" dirty="0">
                <a:latin typeface="Calibri"/>
                <a:cs typeface="Calibri"/>
              </a:rPr>
              <a:t>M</a:t>
            </a:r>
            <a:r>
              <a:rPr sz="1000" spc="-15" dirty="0">
                <a:latin typeface="Calibri"/>
                <a:cs typeface="Calibri"/>
              </a:rPr>
              <a:t>T</a:t>
            </a:r>
            <a:r>
              <a:rPr sz="1000" spc="-5" dirty="0">
                <a:latin typeface="Calibri"/>
                <a:cs typeface="Calibri"/>
              </a:rPr>
              <a:t>;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3</a:t>
            </a:r>
            <a:r>
              <a:rPr sz="1000" spc="-5" dirty="0">
                <a:latin typeface="Calibri"/>
                <a:cs typeface="Calibri"/>
              </a:rPr>
              <a:t>; </a:t>
            </a:r>
            <a:r>
              <a:rPr sz="1000" spc="-15" dirty="0">
                <a:latin typeface="Calibri"/>
                <a:cs typeface="Calibri"/>
              </a:rPr>
              <a:t>2%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378455" y="4206621"/>
            <a:ext cx="49720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Calibri"/>
                <a:cs typeface="Calibri"/>
              </a:rPr>
              <a:t>P</a:t>
            </a:r>
            <a:r>
              <a:rPr sz="1000" dirty="0">
                <a:latin typeface="Calibri"/>
                <a:cs typeface="Calibri"/>
              </a:rPr>
              <a:t>E</a:t>
            </a:r>
            <a:r>
              <a:rPr sz="1000" spc="-5" dirty="0">
                <a:latin typeface="Calibri"/>
                <a:cs typeface="Calibri"/>
              </a:rPr>
              <a:t>; </a:t>
            </a:r>
            <a:r>
              <a:rPr sz="1000" spc="-10" dirty="0">
                <a:latin typeface="Calibri"/>
                <a:cs typeface="Calibri"/>
              </a:rPr>
              <a:t>5</a:t>
            </a:r>
            <a:r>
              <a:rPr sz="1000" spc="-5" dirty="0">
                <a:latin typeface="Calibri"/>
                <a:cs typeface="Calibri"/>
              </a:rPr>
              <a:t>; </a:t>
            </a:r>
            <a:r>
              <a:rPr sz="1000" spc="-15" dirty="0">
                <a:latin typeface="Calibri"/>
                <a:cs typeface="Calibri"/>
              </a:rPr>
              <a:t>3%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483233" y="4978272"/>
            <a:ext cx="46799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Calibri"/>
                <a:cs typeface="Calibri"/>
              </a:rPr>
              <a:t>PI; </a:t>
            </a:r>
            <a:r>
              <a:rPr sz="1000" spc="-10" dirty="0">
                <a:latin typeface="Calibri"/>
                <a:cs typeface="Calibri"/>
              </a:rPr>
              <a:t>1</a:t>
            </a:r>
            <a:r>
              <a:rPr sz="1000" spc="-5" dirty="0">
                <a:latin typeface="Calibri"/>
                <a:cs typeface="Calibri"/>
              </a:rPr>
              <a:t>;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15" dirty="0">
                <a:latin typeface="Calibri"/>
                <a:cs typeface="Calibri"/>
              </a:rPr>
              <a:t>1%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797811" y="3577716"/>
            <a:ext cx="50482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Calibri"/>
                <a:cs typeface="Calibri"/>
              </a:rPr>
              <a:t>P</a:t>
            </a:r>
            <a:r>
              <a:rPr sz="1000" spc="-15" dirty="0">
                <a:latin typeface="Calibri"/>
                <a:cs typeface="Calibri"/>
              </a:rPr>
              <a:t>R</a:t>
            </a:r>
            <a:r>
              <a:rPr sz="1000" spc="-5" dirty="0">
                <a:latin typeface="Calibri"/>
                <a:cs typeface="Calibri"/>
              </a:rPr>
              <a:t>; </a:t>
            </a:r>
            <a:r>
              <a:rPr sz="1000" spc="-10" dirty="0">
                <a:latin typeface="Calibri"/>
                <a:cs typeface="Calibri"/>
              </a:rPr>
              <a:t>8</a:t>
            </a:r>
            <a:r>
              <a:rPr sz="1000" spc="-5" dirty="0">
                <a:latin typeface="Calibri"/>
                <a:cs typeface="Calibri"/>
              </a:rPr>
              <a:t>;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15" dirty="0">
                <a:latin typeface="Calibri"/>
                <a:cs typeface="Calibri"/>
              </a:rPr>
              <a:t>6%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673479" y="3025139"/>
            <a:ext cx="47879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5" dirty="0">
                <a:latin typeface="Calibri"/>
                <a:cs typeface="Calibri"/>
              </a:rPr>
              <a:t>RJ</a:t>
            </a:r>
            <a:r>
              <a:rPr sz="1000" spc="-5" dirty="0">
                <a:latin typeface="Calibri"/>
                <a:cs typeface="Calibri"/>
              </a:rPr>
              <a:t>;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5</a:t>
            </a:r>
            <a:r>
              <a:rPr sz="1000" spc="-5" dirty="0">
                <a:latin typeface="Calibri"/>
                <a:cs typeface="Calibri"/>
              </a:rPr>
              <a:t>; </a:t>
            </a:r>
            <a:r>
              <a:rPr sz="1000" spc="-15" dirty="0">
                <a:latin typeface="Calibri"/>
                <a:cs typeface="Calibri"/>
              </a:rPr>
              <a:t>3%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863598" y="2558160"/>
            <a:ext cx="521334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5" dirty="0">
                <a:latin typeface="Calibri"/>
                <a:cs typeface="Calibri"/>
              </a:rPr>
              <a:t>R</a:t>
            </a:r>
            <a:r>
              <a:rPr sz="1000" spc="-5" dirty="0">
                <a:latin typeface="Calibri"/>
                <a:cs typeface="Calibri"/>
              </a:rPr>
              <a:t>N; </a:t>
            </a:r>
            <a:r>
              <a:rPr sz="1000" spc="-10" dirty="0">
                <a:latin typeface="Calibri"/>
                <a:cs typeface="Calibri"/>
              </a:rPr>
              <a:t>7</a:t>
            </a:r>
            <a:r>
              <a:rPr sz="1000" spc="-5" dirty="0">
                <a:latin typeface="Calibri"/>
                <a:cs typeface="Calibri"/>
              </a:rPr>
              <a:t>;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15" dirty="0">
                <a:latin typeface="Calibri"/>
                <a:cs typeface="Calibri"/>
              </a:rPr>
              <a:t>5%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454911" y="2110485"/>
            <a:ext cx="52324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5" dirty="0">
                <a:latin typeface="Calibri"/>
                <a:cs typeface="Calibri"/>
              </a:rPr>
              <a:t>R</a:t>
            </a:r>
            <a:r>
              <a:rPr sz="1000" spc="-5" dirty="0">
                <a:latin typeface="Calibri"/>
                <a:cs typeface="Calibri"/>
              </a:rPr>
              <a:t>O;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2</a:t>
            </a:r>
            <a:r>
              <a:rPr sz="1000" spc="-5" dirty="0">
                <a:latin typeface="Calibri"/>
                <a:cs typeface="Calibri"/>
              </a:rPr>
              <a:t>; </a:t>
            </a:r>
            <a:r>
              <a:rPr sz="1000" spc="-15" dirty="0">
                <a:latin typeface="Calibri"/>
                <a:cs typeface="Calibri"/>
              </a:rPr>
              <a:t>1%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511679" y="1948560"/>
            <a:ext cx="49720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Calibri"/>
                <a:cs typeface="Calibri"/>
              </a:rPr>
              <a:t>RS</a:t>
            </a:r>
            <a:r>
              <a:rPr sz="1000" spc="-5" dirty="0">
                <a:latin typeface="Calibri"/>
                <a:cs typeface="Calibri"/>
              </a:rPr>
              <a:t>;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6</a:t>
            </a:r>
            <a:r>
              <a:rPr sz="1000" spc="-5" dirty="0">
                <a:latin typeface="Calibri"/>
                <a:cs typeface="Calibri"/>
              </a:rPr>
              <a:t>; </a:t>
            </a:r>
            <a:r>
              <a:rPr sz="1000" spc="-15" dirty="0">
                <a:latin typeface="Calibri"/>
                <a:cs typeface="Calibri"/>
              </a:rPr>
              <a:t>4%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407666" y="1453007"/>
            <a:ext cx="49530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Calibri"/>
                <a:cs typeface="Calibri"/>
              </a:rPr>
              <a:t>SC</a:t>
            </a:r>
            <a:r>
              <a:rPr sz="1000" spc="-5" dirty="0">
                <a:latin typeface="Calibri"/>
                <a:cs typeface="Calibri"/>
              </a:rPr>
              <a:t>;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4</a:t>
            </a:r>
            <a:r>
              <a:rPr sz="1000" spc="-5" dirty="0">
                <a:latin typeface="Calibri"/>
                <a:cs typeface="Calibri"/>
              </a:rPr>
              <a:t>; </a:t>
            </a:r>
            <a:r>
              <a:rPr sz="1000" spc="-15" dirty="0">
                <a:latin typeface="Calibri"/>
                <a:cs typeface="Calibri"/>
              </a:rPr>
              <a:t>3%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464811" y="1243583"/>
            <a:ext cx="62230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Calibri"/>
                <a:cs typeface="Calibri"/>
              </a:rPr>
              <a:t>S</a:t>
            </a:r>
            <a:r>
              <a:rPr sz="1000" spc="-5" dirty="0">
                <a:latin typeface="Calibri"/>
                <a:cs typeface="Calibri"/>
              </a:rPr>
              <a:t>P; </a:t>
            </a:r>
            <a:r>
              <a:rPr sz="1000" spc="-10" dirty="0">
                <a:latin typeface="Calibri"/>
                <a:cs typeface="Calibri"/>
              </a:rPr>
              <a:t>17</a:t>
            </a:r>
            <a:r>
              <a:rPr sz="1000" spc="-5" dirty="0">
                <a:latin typeface="Calibri"/>
                <a:cs typeface="Calibri"/>
              </a:rPr>
              <a:t>;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15" dirty="0">
                <a:latin typeface="Calibri"/>
                <a:cs typeface="Calibri"/>
              </a:rPr>
              <a:t>12%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54635" y="43180"/>
            <a:ext cx="3965575" cy="533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800" b="1" spc="-25" dirty="0">
                <a:latin typeface="Calibri"/>
                <a:cs typeface="Calibri"/>
              </a:rPr>
              <a:t>R</a:t>
            </a:r>
            <a:r>
              <a:rPr sz="1800" b="1" spc="-10" dirty="0">
                <a:latin typeface="Calibri"/>
                <a:cs typeface="Calibri"/>
              </a:rPr>
              <a:t>E</a:t>
            </a:r>
            <a:r>
              <a:rPr sz="1800" b="1" spc="-20" dirty="0">
                <a:latin typeface="Calibri"/>
                <a:cs typeface="Calibri"/>
              </a:rPr>
              <a:t>L</a:t>
            </a:r>
            <a:r>
              <a:rPr sz="1800" b="1" spc="-160" dirty="0">
                <a:latin typeface="Calibri"/>
                <a:cs typeface="Calibri"/>
              </a:rPr>
              <a:t>A</a:t>
            </a:r>
            <a:r>
              <a:rPr sz="1800" b="1" spc="-55" dirty="0">
                <a:latin typeface="Calibri"/>
                <a:cs typeface="Calibri"/>
              </a:rPr>
              <a:t>T</a:t>
            </a:r>
            <a:r>
              <a:rPr sz="1800" b="1" spc="-5" dirty="0">
                <a:latin typeface="Calibri"/>
                <a:cs typeface="Calibri"/>
              </a:rPr>
              <a:t>Ó</a:t>
            </a:r>
            <a:r>
              <a:rPr sz="1800" b="1" spc="-15" dirty="0">
                <a:latin typeface="Calibri"/>
                <a:cs typeface="Calibri"/>
              </a:rPr>
              <a:t>R</a:t>
            </a:r>
            <a:r>
              <a:rPr sz="1800" b="1" spc="-10" dirty="0">
                <a:latin typeface="Calibri"/>
                <a:cs typeface="Calibri"/>
              </a:rPr>
              <a:t>IO</a:t>
            </a:r>
            <a:r>
              <a:rPr sz="1800" b="1" spc="25" dirty="0">
                <a:latin typeface="Calibri"/>
                <a:cs typeface="Calibri"/>
              </a:rPr>
              <a:t> </a:t>
            </a:r>
            <a:r>
              <a:rPr sz="1800" b="1" spc="-55" dirty="0">
                <a:latin typeface="Calibri"/>
                <a:cs typeface="Calibri"/>
              </a:rPr>
              <a:t>T</a:t>
            </a:r>
            <a:r>
              <a:rPr sz="1800" b="1" spc="-45" dirty="0">
                <a:latin typeface="Calibri"/>
                <a:cs typeface="Calibri"/>
              </a:rPr>
              <a:t>O</a:t>
            </a:r>
            <a:r>
              <a:rPr sz="1800" b="1" spc="-150" dirty="0">
                <a:latin typeface="Calibri"/>
                <a:cs typeface="Calibri"/>
              </a:rPr>
              <a:t>T</a:t>
            </a:r>
            <a:r>
              <a:rPr sz="1800" b="1" spc="-10" dirty="0">
                <a:latin typeface="Calibri"/>
                <a:cs typeface="Calibri"/>
              </a:rPr>
              <a:t>AL</a:t>
            </a:r>
            <a:r>
              <a:rPr sz="1800" b="1" spc="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2021</a:t>
            </a:r>
            <a:r>
              <a:rPr sz="1800" b="1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(</a:t>
            </a:r>
            <a:r>
              <a:rPr sz="1800" b="1" spc="-25" dirty="0">
                <a:latin typeface="Calibri"/>
                <a:cs typeface="Calibri"/>
              </a:rPr>
              <a:t>a</a:t>
            </a:r>
            <a:r>
              <a:rPr sz="1800" b="1" spc="-35" dirty="0">
                <a:latin typeface="Calibri"/>
                <a:cs typeface="Calibri"/>
              </a:rPr>
              <a:t>t</a:t>
            </a:r>
            <a:r>
              <a:rPr sz="1800" b="1" dirty="0">
                <a:latin typeface="Calibri"/>
                <a:cs typeface="Calibri"/>
              </a:rPr>
              <a:t>é </a:t>
            </a:r>
            <a:r>
              <a:rPr sz="1800" b="1" spc="-10" dirty="0">
                <a:latin typeface="Calibri"/>
                <a:cs typeface="Calibri"/>
              </a:rPr>
              <a:t> 31</a:t>
            </a:r>
            <a:r>
              <a:rPr sz="1800" b="1" spc="-15" dirty="0">
                <a:latin typeface="Calibri"/>
                <a:cs typeface="Calibri"/>
              </a:rPr>
              <a:t>/</a:t>
            </a:r>
            <a:r>
              <a:rPr sz="1800" b="1" spc="-10" dirty="0">
                <a:latin typeface="Calibri"/>
                <a:cs typeface="Calibri"/>
              </a:rPr>
              <a:t>12</a:t>
            </a:r>
            <a:r>
              <a:rPr sz="1800" b="1" spc="-20" dirty="0">
                <a:latin typeface="Calibri"/>
                <a:cs typeface="Calibri"/>
              </a:rPr>
              <a:t>/</a:t>
            </a:r>
            <a:r>
              <a:rPr sz="1800" b="1" spc="-10" dirty="0">
                <a:latin typeface="Calibri"/>
                <a:cs typeface="Calibri"/>
              </a:rPr>
              <a:t>2021)</a:t>
            </a:r>
            <a:endParaRPr sz="18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35"/>
              </a:spcBef>
            </a:pPr>
            <a:r>
              <a:rPr sz="1800" b="1" dirty="0">
                <a:latin typeface="Calibri"/>
                <a:cs typeface="Calibri"/>
              </a:rPr>
              <a:t>145</a:t>
            </a:r>
            <a:r>
              <a:rPr sz="1800" b="1" spc="-5" dirty="0">
                <a:latin typeface="Calibri"/>
                <a:cs typeface="Calibri"/>
              </a:rPr>
              <a:t> </a:t>
            </a:r>
            <a:r>
              <a:rPr sz="1800" b="1" spc="-25" dirty="0">
                <a:latin typeface="Calibri"/>
                <a:cs typeface="Calibri"/>
              </a:rPr>
              <a:t>P</a:t>
            </a:r>
            <a:r>
              <a:rPr sz="1800" b="1" dirty="0">
                <a:latin typeface="Calibri"/>
                <a:cs typeface="Calibri"/>
              </a:rPr>
              <a:t>or</a:t>
            </a:r>
            <a:r>
              <a:rPr sz="1800" b="1" spc="-20" dirty="0">
                <a:latin typeface="Calibri"/>
                <a:cs typeface="Calibri"/>
              </a:rPr>
              <a:t>t</a:t>
            </a:r>
            <a:r>
              <a:rPr sz="1800" b="1" dirty="0">
                <a:latin typeface="Calibri"/>
                <a:cs typeface="Calibri"/>
              </a:rPr>
              <a:t>a</a:t>
            </a:r>
            <a:r>
              <a:rPr sz="1800" b="1" spc="-10" dirty="0">
                <a:latin typeface="Calibri"/>
                <a:cs typeface="Calibri"/>
              </a:rPr>
              <a:t>r</a:t>
            </a:r>
            <a:r>
              <a:rPr sz="1800" b="1" dirty="0">
                <a:latin typeface="Calibri"/>
                <a:cs typeface="Calibri"/>
              </a:rPr>
              <a:t>ias</a:t>
            </a:r>
            <a:r>
              <a:rPr sz="1800" b="1" spc="-1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de</a:t>
            </a:r>
            <a:r>
              <a:rPr sz="1800" b="1" spc="-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L</a:t>
            </a:r>
            <a:r>
              <a:rPr sz="1800" b="1" spc="-30" dirty="0">
                <a:latin typeface="Calibri"/>
                <a:cs typeface="Calibri"/>
              </a:rPr>
              <a:t>a</a:t>
            </a:r>
            <a:r>
              <a:rPr sz="1800" b="1" spc="-5" dirty="0">
                <a:latin typeface="Calibri"/>
                <a:cs typeface="Calibri"/>
              </a:rPr>
              <a:t>v</a:t>
            </a:r>
            <a:r>
              <a:rPr sz="1800" b="1" spc="-45" dirty="0">
                <a:latin typeface="Calibri"/>
                <a:cs typeface="Calibri"/>
              </a:rPr>
              <a:t>r</a:t>
            </a:r>
            <a:r>
              <a:rPr sz="1800" b="1" dirty="0">
                <a:latin typeface="Calibri"/>
                <a:cs typeface="Calibri"/>
              </a:rPr>
              <a:t>a M</a:t>
            </a:r>
            <a:r>
              <a:rPr sz="1800" b="1" spc="-10" dirty="0">
                <a:latin typeface="Calibri"/>
                <a:cs typeface="Calibri"/>
              </a:rPr>
              <a:t>M</a:t>
            </a:r>
            <a:r>
              <a:rPr sz="1800" b="1" dirty="0">
                <a:latin typeface="Calibri"/>
                <a:cs typeface="Calibri"/>
              </a:rPr>
              <a:t>E – p</a:t>
            </a:r>
            <a:r>
              <a:rPr sz="1800" b="1" spc="5" dirty="0">
                <a:latin typeface="Calibri"/>
                <a:cs typeface="Calibri"/>
              </a:rPr>
              <a:t>o</a:t>
            </a:r>
            <a:r>
              <a:rPr sz="1800" b="1" dirty="0">
                <a:latin typeface="Calibri"/>
                <a:cs typeface="Calibri"/>
              </a:rPr>
              <a:t>r</a:t>
            </a:r>
            <a:r>
              <a:rPr sz="1800" b="1" spc="-1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UF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31" name="Imagem 3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48800" y="75740"/>
            <a:ext cx="2622857" cy="511429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98805" y="5963818"/>
            <a:ext cx="10659110" cy="3644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 algn="r">
              <a:lnSpc>
                <a:spcPct val="100000"/>
              </a:lnSpc>
            </a:pPr>
            <a:r>
              <a:rPr sz="900" spc="-5" dirty="0">
                <a:solidFill>
                  <a:srgbClr val="404040"/>
                </a:solidFill>
                <a:latin typeface="Calibri"/>
                <a:cs typeface="Calibri"/>
              </a:rPr>
              <a:t>52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85"/>
              </a:spcBef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0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82981" y="5502579"/>
            <a:ext cx="19939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10" dirty="0">
                <a:solidFill>
                  <a:srgbClr val="585858"/>
                </a:solidFill>
                <a:latin typeface="Calibri"/>
                <a:cs typeface="Calibri"/>
              </a:rPr>
              <a:t>100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2981" y="4816475"/>
            <a:ext cx="19939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10" dirty="0">
                <a:solidFill>
                  <a:srgbClr val="585858"/>
                </a:solidFill>
                <a:latin typeface="Calibri"/>
                <a:cs typeface="Calibri"/>
              </a:rPr>
              <a:t>200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82981" y="3933825"/>
            <a:ext cx="10212705" cy="3365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 algn="r">
              <a:lnSpc>
                <a:spcPct val="100000"/>
              </a:lnSpc>
            </a:pPr>
            <a:r>
              <a:rPr sz="900" spc="-10" dirty="0">
                <a:solidFill>
                  <a:srgbClr val="404040"/>
                </a:solidFill>
                <a:latin typeface="Calibri"/>
                <a:cs typeface="Calibri"/>
              </a:rPr>
              <a:t>350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300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82981" y="3444621"/>
            <a:ext cx="19939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10" dirty="0">
                <a:solidFill>
                  <a:srgbClr val="585858"/>
                </a:solidFill>
                <a:latin typeface="Calibri"/>
                <a:cs typeface="Calibri"/>
              </a:rPr>
              <a:t>400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82981" y="2758439"/>
            <a:ext cx="19939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10" dirty="0">
                <a:solidFill>
                  <a:srgbClr val="585858"/>
                </a:solidFill>
                <a:latin typeface="Calibri"/>
                <a:cs typeface="Calibri"/>
              </a:rPr>
              <a:t>500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82981" y="2072639"/>
            <a:ext cx="19939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10" dirty="0">
                <a:solidFill>
                  <a:srgbClr val="585858"/>
                </a:solidFill>
                <a:latin typeface="Calibri"/>
                <a:cs typeface="Calibri"/>
              </a:rPr>
              <a:t>600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82981" y="1386586"/>
            <a:ext cx="19939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10" dirty="0">
                <a:solidFill>
                  <a:srgbClr val="585858"/>
                </a:solidFill>
                <a:latin typeface="Calibri"/>
                <a:cs typeface="Calibri"/>
              </a:rPr>
              <a:t>700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82981" y="700786"/>
            <a:ext cx="19939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10" dirty="0">
                <a:solidFill>
                  <a:srgbClr val="585858"/>
                </a:solidFill>
                <a:latin typeface="Calibri"/>
                <a:cs typeface="Calibri"/>
              </a:rPr>
              <a:t>800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44448" y="6332016"/>
            <a:ext cx="257175" cy="140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2003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235760" y="6332016"/>
            <a:ext cx="257175" cy="140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2004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827022" y="6332016"/>
            <a:ext cx="257175" cy="140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2005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418333" y="6332016"/>
            <a:ext cx="257175" cy="140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2006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010026" y="6332016"/>
            <a:ext cx="257175" cy="140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2007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601339" y="6332016"/>
            <a:ext cx="257175" cy="140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2008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192651" y="6332016"/>
            <a:ext cx="257175" cy="140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2009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584572" y="6332016"/>
            <a:ext cx="1639570" cy="4178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11454">
              <a:lnSpc>
                <a:spcPct val="100000"/>
              </a:lnSpc>
              <a:tabLst>
                <a:tab pos="803275" algn="l"/>
                <a:tab pos="1394460" algn="l"/>
              </a:tabLst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201</a:t>
            </a:r>
            <a:r>
              <a:rPr sz="900" dirty="0">
                <a:solidFill>
                  <a:srgbClr val="585858"/>
                </a:solidFill>
                <a:latin typeface="Calibri"/>
                <a:cs typeface="Calibri"/>
              </a:rPr>
              <a:t>0	</a:t>
            </a: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201</a:t>
            </a:r>
            <a:r>
              <a:rPr sz="900" dirty="0">
                <a:solidFill>
                  <a:srgbClr val="585858"/>
                </a:solidFill>
                <a:latin typeface="Calibri"/>
                <a:cs typeface="Calibri"/>
              </a:rPr>
              <a:t>1	</a:t>
            </a: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2012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3"/>
              </a:spcBef>
            </a:pPr>
            <a:endParaRPr sz="9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900" spc="-15" dirty="0">
                <a:solidFill>
                  <a:srgbClr val="585858"/>
                </a:solidFill>
                <a:latin typeface="Calibri"/>
                <a:cs typeface="Calibri"/>
              </a:rPr>
              <a:t>N</a:t>
            </a:r>
            <a:r>
              <a:rPr sz="900" dirty="0">
                <a:solidFill>
                  <a:srgbClr val="585858"/>
                </a:solidFill>
                <a:latin typeface="Calibri"/>
                <a:cs typeface="Calibri"/>
              </a:rPr>
              <a:t>o</a:t>
            </a: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vas P</a:t>
            </a:r>
            <a:r>
              <a:rPr sz="900" spc="-10" dirty="0">
                <a:solidFill>
                  <a:srgbClr val="585858"/>
                </a:solidFill>
                <a:latin typeface="Calibri"/>
                <a:cs typeface="Calibri"/>
              </a:rPr>
              <a:t>o</a:t>
            </a:r>
            <a:r>
              <a:rPr sz="900" dirty="0">
                <a:solidFill>
                  <a:srgbClr val="585858"/>
                </a:solidFill>
                <a:latin typeface="Calibri"/>
                <a:cs typeface="Calibri"/>
              </a:rPr>
              <a:t>r</a:t>
            </a: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ta</a:t>
            </a:r>
            <a:r>
              <a:rPr sz="900" spc="-10" dirty="0">
                <a:solidFill>
                  <a:srgbClr val="585858"/>
                </a:solidFill>
                <a:latin typeface="Calibri"/>
                <a:cs typeface="Calibri"/>
              </a:rPr>
              <a:t>r</a:t>
            </a: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i</a:t>
            </a:r>
            <a:r>
              <a:rPr sz="900" dirty="0">
                <a:solidFill>
                  <a:srgbClr val="585858"/>
                </a:solidFill>
                <a:latin typeface="Calibri"/>
                <a:cs typeface="Calibri"/>
              </a:rPr>
              <a:t>as</a:t>
            </a: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900" spc="5" dirty="0">
                <a:solidFill>
                  <a:srgbClr val="585858"/>
                </a:solidFill>
                <a:latin typeface="Calibri"/>
                <a:cs typeface="Calibri"/>
              </a:rPr>
              <a:t>d</a:t>
            </a: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e </a:t>
            </a:r>
            <a:r>
              <a:rPr sz="900" spc="-10" dirty="0">
                <a:solidFill>
                  <a:srgbClr val="585858"/>
                </a:solidFill>
                <a:latin typeface="Calibri"/>
                <a:cs typeface="Calibri"/>
              </a:rPr>
              <a:t>L</a:t>
            </a: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avra</a:t>
            </a:r>
            <a:r>
              <a:rPr sz="9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900" spc="5" dirty="0">
                <a:solidFill>
                  <a:srgbClr val="585858"/>
                </a:solidFill>
                <a:latin typeface="Calibri"/>
                <a:cs typeface="Calibri"/>
              </a:rPr>
              <a:t>S</a:t>
            </a:r>
            <a:r>
              <a:rPr sz="900" spc="-15" dirty="0">
                <a:solidFill>
                  <a:srgbClr val="585858"/>
                </a:solidFill>
                <a:latin typeface="Calibri"/>
                <a:cs typeface="Calibri"/>
              </a:rPr>
              <a:t>G</a:t>
            </a:r>
            <a:r>
              <a:rPr sz="900" spc="-10" dirty="0">
                <a:solidFill>
                  <a:srgbClr val="585858"/>
                </a:solidFill>
                <a:latin typeface="Calibri"/>
                <a:cs typeface="Calibri"/>
              </a:rPr>
              <a:t>M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558153" y="6332016"/>
            <a:ext cx="848360" cy="140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603885" algn="l"/>
              </a:tabLst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201</a:t>
            </a:r>
            <a:r>
              <a:rPr sz="900" dirty="0">
                <a:solidFill>
                  <a:srgbClr val="585858"/>
                </a:solidFill>
                <a:latin typeface="Calibri"/>
                <a:cs typeface="Calibri"/>
              </a:rPr>
              <a:t>3	</a:t>
            </a: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2014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741157" y="6332016"/>
            <a:ext cx="257175" cy="140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2015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8332469" y="6332016"/>
            <a:ext cx="257175" cy="140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2016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8923781" y="6332016"/>
            <a:ext cx="257175" cy="140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2017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9515093" y="6332016"/>
            <a:ext cx="257175" cy="140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2018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0106406" y="6332016"/>
            <a:ext cx="257175" cy="140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2019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0697971" y="6332016"/>
            <a:ext cx="257175" cy="140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2020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1289283" y="6332016"/>
            <a:ext cx="257175" cy="140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2021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734059" y="5192648"/>
            <a:ext cx="19939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10" dirty="0">
                <a:solidFill>
                  <a:srgbClr val="404040"/>
                </a:solidFill>
                <a:latin typeface="Calibri"/>
                <a:cs typeface="Calibri"/>
              </a:rPr>
              <a:t>277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325372" y="4900929"/>
            <a:ext cx="19939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10" dirty="0">
                <a:solidFill>
                  <a:srgbClr val="404040"/>
                </a:solidFill>
                <a:latin typeface="Calibri"/>
                <a:cs typeface="Calibri"/>
              </a:rPr>
              <a:t>362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916683" y="4825136"/>
            <a:ext cx="199390" cy="140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solidFill>
                  <a:srgbClr val="404040"/>
                </a:solidFill>
                <a:latin typeface="Calibri"/>
                <a:cs typeface="Calibri"/>
              </a:rPr>
              <a:t>384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507995" y="4647057"/>
            <a:ext cx="19939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10" dirty="0">
                <a:solidFill>
                  <a:srgbClr val="404040"/>
                </a:solidFill>
                <a:latin typeface="Calibri"/>
                <a:cs typeface="Calibri"/>
              </a:rPr>
              <a:t>436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3099561" y="4914646"/>
            <a:ext cx="19939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10" dirty="0">
                <a:solidFill>
                  <a:srgbClr val="404040"/>
                </a:solidFill>
                <a:latin typeface="Calibri"/>
                <a:cs typeface="Calibri"/>
              </a:rPr>
              <a:t>358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3690873" y="5171821"/>
            <a:ext cx="19939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10" dirty="0">
                <a:solidFill>
                  <a:srgbClr val="404040"/>
                </a:solidFill>
                <a:latin typeface="Calibri"/>
                <a:cs typeface="Calibri"/>
              </a:rPr>
              <a:t>283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4282185" y="4760340"/>
            <a:ext cx="19939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10" dirty="0">
                <a:solidFill>
                  <a:srgbClr val="404040"/>
                </a:solidFill>
                <a:latin typeface="Calibri"/>
                <a:cs typeface="Calibri"/>
              </a:rPr>
              <a:t>403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4873497" y="5453253"/>
            <a:ext cx="19939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10" dirty="0">
                <a:solidFill>
                  <a:srgbClr val="404040"/>
                </a:solidFill>
                <a:latin typeface="Calibri"/>
                <a:cs typeface="Calibri"/>
              </a:rPr>
              <a:t>201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5465190" y="5442839"/>
            <a:ext cx="19939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10" dirty="0">
                <a:solidFill>
                  <a:srgbClr val="404040"/>
                </a:solidFill>
                <a:latin typeface="Calibri"/>
                <a:cs typeface="Calibri"/>
              </a:rPr>
              <a:t>204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6056503" y="5075809"/>
            <a:ext cx="19939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10" dirty="0">
                <a:solidFill>
                  <a:srgbClr val="404040"/>
                </a:solidFill>
                <a:latin typeface="Calibri"/>
                <a:cs typeface="Calibri"/>
              </a:rPr>
              <a:t>311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6647815" y="5528487"/>
            <a:ext cx="19939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10" dirty="0">
                <a:solidFill>
                  <a:srgbClr val="404040"/>
                </a:solidFill>
                <a:latin typeface="Calibri"/>
                <a:cs typeface="Calibri"/>
              </a:rPr>
              <a:t>179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7239127" y="5274945"/>
            <a:ext cx="19939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10" dirty="0">
                <a:solidFill>
                  <a:srgbClr val="404040"/>
                </a:solidFill>
                <a:latin typeface="Calibri"/>
                <a:cs typeface="Calibri"/>
              </a:rPr>
              <a:t>253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7830693" y="4485766"/>
            <a:ext cx="19939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10" dirty="0">
                <a:solidFill>
                  <a:srgbClr val="404040"/>
                </a:solidFill>
                <a:latin typeface="Calibri"/>
                <a:cs typeface="Calibri"/>
              </a:rPr>
              <a:t>483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8422005" y="4592192"/>
            <a:ext cx="19939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10" dirty="0">
                <a:solidFill>
                  <a:srgbClr val="404040"/>
                </a:solidFill>
                <a:latin typeface="Calibri"/>
                <a:cs typeface="Calibri"/>
              </a:rPr>
              <a:t>452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9013317" y="5470271"/>
            <a:ext cx="19939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10" dirty="0">
                <a:solidFill>
                  <a:srgbClr val="404040"/>
                </a:solidFill>
                <a:latin typeface="Calibri"/>
                <a:cs typeface="Calibri"/>
              </a:rPr>
              <a:t>196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9604629" y="5614441"/>
            <a:ext cx="19939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10" dirty="0">
                <a:solidFill>
                  <a:srgbClr val="404040"/>
                </a:solidFill>
                <a:latin typeface="Calibri"/>
                <a:cs typeface="Calibri"/>
              </a:rPr>
              <a:t>154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10196321" y="5638215"/>
            <a:ext cx="19939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10" dirty="0">
                <a:solidFill>
                  <a:srgbClr val="404040"/>
                </a:solidFill>
                <a:latin typeface="Calibri"/>
                <a:cs typeface="Calibri"/>
              </a:rPr>
              <a:t>147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11378945" y="5645226"/>
            <a:ext cx="19939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10" dirty="0">
                <a:solidFill>
                  <a:srgbClr val="404040"/>
                </a:solidFill>
                <a:latin typeface="Calibri"/>
                <a:cs typeface="Calibri"/>
              </a:rPr>
              <a:t>145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8479917" y="3028188"/>
            <a:ext cx="8382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solidFill>
                  <a:srgbClr val="404040"/>
                </a:solidFill>
                <a:latin typeface="Calibri"/>
                <a:cs typeface="Calibri"/>
              </a:rPr>
              <a:t>4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9042272" y="4763770"/>
            <a:ext cx="141605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10" dirty="0">
                <a:solidFill>
                  <a:srgbClr val="404040"/>
                </a:solidFill>
                <a:latin typeface="Calibri"/>
                <a:cs typeface="Calibri"/>
              </a:rPr>
              <a:t>10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9604629" y="4462017"/>
            <a:ext cx="19939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10" dirty="0">
                <a:solidFill>
                  <a:srgbClr val="404040"/>
                </a:solidFill>
                <a:latin typeface="Calibri"/>
                <a:cs typeface="Calibri"/>
              </a:rPr>
              <a:t>182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10816590" y="5504713"/>
            <a:ext cx="141605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10" dirty="0">
                <a:solidFill>
                  <a:srgbClr val="404040"/>
                </a:solidFill>
                <a:latin typeface="Calibri"/>
                <a:cs typeface="Calibri"/>
              </a:rPr>
              <a:t>82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11378945" y="3038601"/>
            <a:ext cx="19939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10" dirty="0">
                <a:solidFill>
                  <a:srgbClr val="404040"/>
                </a:solidFill>
                <a:latin typeface="Calibri"/>
                <a:cs typeface="Calibri"/>
              </a:rPr>
              <a:t>615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0" name="object 50"/>
          <p:cNvSpPr txBox="1">
            <a:spLocks noGrp="1"/>
          </p:cNvSpPr>
          <p:nvPr>
            <p:ph type="title"/>
          </p:nvPr>
        </p:nvSpPr>
        <p:spPr>
          <a:xfrm>
            <a:off x="182981" y="94604"/>
            <a:ext cx="7617459" cy="2800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5" dirty="0"/>
              <a:t>E</a:t>
            </a:r>
            <a:r>
              <a:rPr spc="-25" dirty="0"/>
              <a:t>v</a:t>
            </a:r>
            <a:r>
              <a:rPr dirty="0"/>
              <a:t>oluç</a:t>
            </a:r>
            <a:r>
              <a:rPr spc="-15" dirty="0"/>
              <a:t>ã</a:t>
            </a:r>
            <a:r>
              <a:rPr dirty="0"/>
              <a:t>o</a:t>
            </a:r>
            <a:r>
              <a:rPr spc="-10" dirty="0"/>
              <a:t> </a:t>
            </a:r>
            <a:r>
              <a:rPr dirty="0"/>
              <a:t>Anual</a:t>
            </a:r>
            <a:r>
              <a:rPr spc="-20" dirty="0"/>
              <a:t> </a:t>
            </a:r>
            <a:r>
              <a:rPr dirty="0"/>
              <a:t>das</a:t>
            </a:r>
            <a:r>
              <a:rPr spc="-10" dirty="0"/>
              <a:t> </a:t>
            </a:r>
            <a:r>
              <a:rPr spc="-35" dirty="0"/>
              <a:t>P</a:t>
            </a:r>
            <a:r>
              <a:rPr dirty="0"/>
              <a:t>or</a:t>
            </a:r>
            <a:r>
              <a:rPr spc="-30" dirty="0"/>
              <a:t>t</a:t>
            </a:r>
            <a:r>
              <a:rPr dirty="0"/>
              <a:t>a</a:t>
            </a:r>
            <a:r>
              <a:rPr spc="-15" dirty="0"/>
              <a:t>r</a:t>
            </a:r>
            <a:r>
              <a:rPr dirty="0"/>
              <a:t>i</a:t>
            </a:r>
            <a:r>
              <a:rPr spc="-10" dirty="0"/>
              <a:t>a</a:t>
            </a:r>
            <a:r>
              <a:rPr dirty="0"/>
              <a:t>s</a:t>
            </a:r>
            <a:r>
              <a:rPr spc="5" dirty="0"/>
              <a:t> </a:t>
            </a:r>
            <a:r>
              <a:rPr dirty="0"/>
              <a:t>de</a:t>
            </a:r>
            <a:r>
              <a:rPr spc="-5" dirty="0"/>
              <a:t> </a:t>
            </a:r>
            <a:r>
              <a:rPr dirty="0"/>
              <a:t>L</a:t>
            </a:r>
            <a:r>
              <a:rPr spc="-30" dirty="0"/>
              <a:t>a</a:t>
            </a:r>
            <a:r>
              <a:rPr spc="-5" dirty="0"/>
              <a:t>v</a:t>
            </a:r>
            <a:r>
              <a:rPr spc="-55" dirty="0"/>
              <a:t>r</a:t>
            </a:r>
            <a:r>
              <a:rPr dirty="0"/>
              <a:t>as</a:t>
            </a:r>
            <a:r>
              <a:rPr spc="-10" dirty="0"/>
              <a:t> </a:t>
            </a:r>
            <a:r>
              <a:rPr spc="-5" dirty="0"/>
              <a:t>Pu</a:t>
            </a:r>
            <a:r>
              <a:rPr spc="10" dirty="0"/>
              <a:t>b</a:t>
            </a:r>
            <a:r>
              <a:rPr dirty="0"/>
              <a:t>li</a:t>
            </a:r>
            <a:r>
              <a:rPr spc="-15" dirty="0"/>
              <a:t>c</a:t>
            </a:r>
            <a:r>
              <a:rPr dirty="0"/>
              <a:t>ad</a:t>
            </a:r>
            <a:r>
              <a:rPr spc="-10" dirty="0"/>
              <a:t>a</a:t>
            </a:r>
            <a:r>
              <a:rPr dirty="0"/>
              <a:t>s</a:t>
            </a:r>
            <a:r>
              <a:rPr spc="-10" dirty="0"/>
              <a:t> </a:t>
            </a:r>
            <a:r>
              <a:rPr dirty="0"/>
              <a:t>-</a:t>
            </a:r>
            <a:r>
              <a:rPr spc="-10" dirty="0"/>
              <a:t> </a:t>
            </a:r>
            <a:r>
              <a:rPr dirty="0"/>
              <a:t>ANM e</a:t>
            </a:r>
            <a:r>
              <a:rPr spc="-10" dirty="0"/>
              <a:t> </a:t>
            </a:r>
            <a:r>
              <a:rPr dirty="0"/>
              <a:t>MME</a:t>
            </a:r>
          </a:p>
        </p:txBody>
      </p:sp>
      <p:sp>
        <p:nvSpPr>
          <p:cNvPr id="51" name="object 51"/>
          <p:cNvSpPr txBox="1"/>
          <p:nvPr/>
        </p:nvSpPr>
        <p:spPr>
          <a:xfrm>
            <a:off x="7083931" y="94603"/>
            <a:ext cx="1571625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b="1" dirty="0">
                <a:solidFill>
                  <a:srgbClr val="585858"/>
                </a:solidFill>
                <a:latin typeface="Calibri"/>
                <a:cs typeface="Calibri"/>
              </a:rPr>
              <a:t>(</a:t>
            </a:r>
            <a:r>
              <a:rPr sz="2000" b="1" spc="-35" dirty="0">
                <a:solidFill>
                  <a:srgbClr val="585858"/>
                </a:solidFill>
                <a:latin typeface="Calibri"/>
                <a:cs typeface="Calibri"/>
              </a:rPr>
              <a:t>a</a:t>
            </a:r>
            <a:r>
              <a:rPr sz="2000" b="1" spc="-25" dirty="0">
                <a:solidFill>
                  <a:srgbClr val="585858"/>
                </a:solidFill>
                <a:latin typeface="Calibri"/>
                <a:cs typeface="Calibri"/>
              </a:rPr>
              <a:t>t</a:t>
            </a:r>
            <a:r>
              <a:rPr sz="2000" b="1" dirty="0">
                <a:solidFill>
                  <a:srgbClr val="585858"/>
                </a:solidFill>
                <a:latin typeface="Calibri"/>
                <a:cs typeface="Calibri"/>
              </a:rPr>
              <a:t>é </a:t>
            </a:r>
            <a:r>
              <a:rPr sz="2000" b="1" spc="5" dirty="0">
                <a:solidFill>
                  <a:srgbClr val="585858"/>
                </a:solidFill>
                <a:latin typeface="Calibri"/>
                <a:cs typeface="Calibri"/>
              </a:rPr>
              <a:t>3</a:t>
            </a:r>
            <a:r>
              <a:rPr sz="2000" b="1" dirty="0">
                <a:solidFill>
                  <a:srgbClr val="585858"/>
                </a:solidFill>
                <a:latin typeface="Calibri"/>
                <a:cs typeface="Calibri"/>
              </a:rPr>
              <a:t>1/1</a:t>
            </a:r>
            <a:r>
              <a:rPr sz="2000" b="1" spc="5" dirty="0">
                <a:solidFill>
                  <a:srgbClr val="585858"/>
                </a:solidFill>
                <a:latin typeface="Calibri"/>
                <a:cs typeface="Calibri"/>
              </a:rPr>
              <a:t>2</a:t>
            </a:r>
            <a:r>
              <a:rPr sz="2000" b="1" dirty="0">
                <a:solidFill>
                  <a:srgbClr val="585858"/>
                </a:solidFill>
                <a:latin typeface="Calibri"/>
                <a:cs typeface="Calibri"/>
              </a:rPr>
              <a:t>/2</a:t>
            </a:r>
            <a:r>
              <a:rPr sz="2000" b="1" spc="-10" dirty="0">
                <a:solidFill>
                  <a:srgbClr val="585858"/>
                </a:solidFill>
                <a:latin typeface="Calibri"/>
                <a:cs typeface="Calibri"/>
              </a:rPr>
              <a:t>1</a:t>
            </a:r>
            <a:r>
              <a:rPr sz="2000" b="1" dirty="0">
                <a:solidFill>
                  <a:srgbClr val="585858"/>
                </a:solidFill>
                <a:latin typeface="Calibri"/>
                <a:cs typeface="Calibri"/>
              </a:rPr>
              <a:t>)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52" name="object 52"/>
          <p:cNvSpPr/>
          <p:nvPr/>
        </p:nvSpPr>
        <p:spPr>
          <a:xfrm>
            <a:off x="4506467" y="6643116"/>
            <a:ext cx="64008" cy="6248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6231635" y="6643116"/>
            <a:ext cx="62484" cy="6248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 txBox="1"/>
          <p:nvPr/>
        </p:nvSpPr>
        <p:spPr>
          <a:xfrm>
            <a:off x="6308597" y="6609918"/>
            <a:ext cx="1435735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15" dirty="0">
                <a:solidFill>
                  <a:srgbClr val="585858"/>
                </a:solidFill>
                <a:latin typeface="Calibri"/>
                <a:cs typeface="Calibri"/>
              </a:rPr>
              <a:t>N</a:t>
            </a:r>
            <a:r>
              <a:rPr sz="900" dirty="0">
                <a:solidFill>
                  <a:srgbClr val="585858"/>
                </a:solidFill>
                <a:latin typeface="Calibri"/>
                <a:cs typeface="Calibri"/>
              </a:rPr>
              <a:t>o</a:t>
            </a: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vas P</a:t>
            </a:r>
            <a:r>
              <a:rPr sz="900" spc="-10" dirty="0">
                <a:solidFill>
                  <a:srgbClr val="585858"/>
                </a:solidFill>
                <a:latin typeface="Calibri"/>
                <a:cs typeface="Calibri"/>
              </a:rPr>
              <a:t>o</a:t>
            </a:r>
            <a:r>
              <a:rPr sz="900" dirty="0">
                <a:solidFill>
                  <a:srgbClr val="585858"/>
                </a:solidFill>
                <a:latin typeface="Calibri"/>
                <a:cs typeface="Calibri"/>
              </a:rPr>
              <a:t>r</a:t>
            </a: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ta</a:t>
            </a:r>
            <a:r>
              <a:rPr sz="900" spc="-10" dirty="0">
                <a:solidFill>
                  <a:srgbClr val="585858"/>
                </a:solidFill>
                <a:latin typeface="Calibri"/>
                <a:cs typeface="Calibri"/>
              </a:rPr>
              <a:t>r</a:t>
            </a: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i</a:t>
            </a:r>
            <a:r>
              <a:rPr sz="900" dirty="0">
                <a:solidFill>
                  <a:srgbClr val="585858"/>
                </a:solidFill>
                <a:latin typeface="Calibri"/>
                <a:cs typeface="Calibri"/>
              </a:rPr>
              <a:t>as</a:t>
            </a: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900" spc="5" dirty="0">
                <a:solidFill>
                  <a:srgbClr val="585858"/>
                </a:solidFill>
                <a:latin typeface="Calibri"/>
                <a:cs typeface="Calibri"/>
              </a:rPr>
              <a:t>d</a:t>
            </a: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e </a:t>
            </a:r>
            <a:r>
              <a:rPr sz="900" spc="-10" dirty="0">
                <a:solidFill>
                  <a:srgbClr val="585858"/>
                </a:solidFill>
                <a:latin typeface="Calibri"/>
                <a:cs typeface="Calibri"/>
              </a:rPr>
              <a:t>L</a:t>
            </a: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avra</a:t>
            </a:r>
            <a:r>
              <a:rPr sz="90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A</a:t>
            </a:r>
            <a:r>
              <a:rPr sz="900" spc="-15" dirty="0">
                <a:solidFill>
                  <a:srgbClr val="585858"/>
                </a:solidFill>
                <a:latin typeface="Calibri"/>
                <a:cs typeface="Calibri"/>
              </a:rPr>
              <a:t>N</a:t>
            </a:r>
            <a:r>
              <a:rPr sz="900" spc="-10" dirty="0">
                <a:solidFill>
                  <a:srgbClr val="585858"/>
                </a:solidFill>
                <a:latin typeface="Calibri"/>
                <a:cs typeface="Calibri"/>
              </a:rPr>
              <a:t>M</a:t>
            </a:r>
            <a:endParaRPr sz="900">
              <a:latin typeface="Calibri"/>
              <a:cs typeface="Calibri"/>
            </a:endParaRPr>
          </a:p>
        </p:txBody>
      </p:sp>
      <p:pic>
        <p:nvPicPr>
          <p:cNvPr id="55" name="Imagem 5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48800" y="75740"/>
            <a:ext cx="2622857" cy="51142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465</Words>
  <Application>Microsoft Office PowerPoint</Application>
  <PresentationFormat>Widescreen</PresentationFormat>
  <Paragraphs>113</Paragraphs>
  <Slides>5</Slides>
  <Notes>5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8" baseType="lpstr">
      <vt:lpstr>Calibri</vt:lpstr>
      <vt:lpstr>Times New Roman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Evolução Anual das Portarias de Lavras Publicadas - ANM e MME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Maria Dometilia de Souza</dc:creator>
  <cp:lastModifiedBy>Raquel Vilela Correa</cp:lastModifiedBy>
  <cp:revision>2</cp:revision>
  <dcterms:created xsi:type="dcterms:W3CDTF">2022-01-10T15:30:01Z</dcterms:created>
  <dcterms:modified xsi:type="dcterms:W3CDTF">2022-01-10T18:57:17Z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2022-01-10T00:00:00Z</vt:filetime>
  </property>
  <property fmtid="{D5CDD505-2E9C-101B-9397-08002B2CF9AE}" pid="3" name="LastSaved">
    <vt:filetime>2022-01-10T00:00:00Z</vt:filetime>
  </property>
</Properties>
</file>