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4" r:id="rId2"/>
    <p:sldId id="263" r:id="rId3"/>
    <p:sldId id="256" r:id="rId4"/>
    <p:sldId id="277" r:id="rId5"/>
    <p:sldId id="266" r:id="rId6"/>
  </p:sldIdLst>
  <p:sldSz cx="12192000" cy="6858000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CEC3"/>
    <a:srgbClr val="C5B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smme\sgm\Depto%20Geologia%20e%20Prod%20Mineral\Outorga%20Mineira\ACOMPANHAMENTO%20de%20PROCESSOS%20e%20RELAT&#211;RIO%202017\ACOMPANHAMENTO%20de%20PROCESSOS%20e%20RELAT&#211;RIO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solidFill>
          <a:srgbClr val="C5B297"/>
        </a:solidFill>
      </c:spPr>
    </c:sideWall>
    <c:backWall>
      <c:thickness val="0"/>
      <c:spPr>
        <a:solidFill>
          <a:srgbClr val="C5B297"/>
        </a:solidFill>
      </c:spPr>
    </c:backWall>
    <c:plotArea>
      <c:layout>
        <c:manualLayout>
          <c:layoutTarget val="inner"/>
          <c:xMode val="edge"/>
          <c:yMode val="edge"/>
          <c:x val="5.7540996790442979E-2"/>
          <c:y val="0.21808140645504229"/>
          <c:w val="0.92203189086043913"/>
          <c:h val="0.692073740469427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 Evol Anual 2003 a 31 12 17'!$B$1</c:f>
              <c:strCache>
                <c:ptCount val="1"/>
                <c:pt idx="0">
                  <c:v>Novas Portarias de Lavra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dLbls>
            <c:spPr>
              <a:noFill/>
            </c:spPr>
            <c:txPr>
              <a:bodyPr/>
              <a:lstStyle/>
              <a:p>
                <a:pPr>
                  <a:defRPr>
                    <a:solidFill>
                      <a:sysClr val="windowText" lastClr="000000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 Evol Anual 2003 a 31 12 17'!$A$2:$A$16</c:f>
              <c:numCache>
                <c:formatCode>General</c:formatCode>
                <c:ptCount val="15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</c:numCache>
            </c:numRef>
          </c:cat>
          <c:val>
            <c:numRef>
              <c:f>' Evol Anual 2003 a 31 12 17'!$B$2:$B$16</c:f>
              <c:numCache>
                <c:formatCode>General</c:formatCode>
                <c:ptCount val="15"/>
                <c:pt idx="0">
                  <c:v>277</c:v>
                </c:pt>
                <c:pt idx="1">
                  <c:v>362</c:v>
                </c:pt>
                <c:pt idx="2">
                  <c:v>384</c:v>
                </c:pt>
                <c:pt idx="3">
                  <c:v>436</c:v>
                </c:pt>
                <c:pt idx="4">
                  <c:v>358</c:v>
                </c:pt>
                <c:pt idx="5">
                  <c:v>283</c:v>
                </c:pt>
                <c:pt idx="6">
                  <c:v>403</c:v>
                </c:pt>
                <c:pt idx="7">
                  <c:v>201</c:v>
                </c:pt>
                <c:pt idx="8">
                  <c:v>204</c:v>
                </c:pt>
                <c:pt idx="9">
                  <c:v>311</c:v>
                </c:pt>
                <c:pt idx="10">
                  <c:v>179</c:v>
                </c:pt>
                <c:pt idx="11">
                  <c:v>253</c:v>
                </c:pt>
                <c:pt idx="12">
                  <c:v>483</c:v>
                </c:pt>
                <c:pt idx="13">
                  <c:v>452</c:v>
                </c:pt>
                <c:pt idx="14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A1-4454-A43D-8EFAB80CEC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8148480"/>
        <c:axId val="130974272"/>
        <c:axId val="0"/>
      </c:bar3DChart>
      <c:dateAx>
        <c:axId val="1281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ysClr val="windowText" lastClr="000000"/>
                </a:solidFill>
              </a:defRPr>
            </a:pPr>
            <a:endParaRPr lang="pt-BR"/>
          </a:p>
        </c:txPr>
        <c:crossAx val="130974272"/>
        <c:crosses val="autoZero"/>
        <c:auto val="0"/>
        <c:lblOffset val="100"/>
        <c:baseTimeUnit val="days"/>
      </c:dateAx>
      <c:valAx>
        <c:axId val="130974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ysClr val="windowText" lastClr="000000"/>
                </a:solidFill>
              </a:defRPr>
            </a:pPr>
            <a:endParaRPr lang="pt-BR"/>
          </a:p>
        </c:txPr>
        <c:crossAx val="128148480"/>
        <c:crossesAt val="1"/>
        <c:crossBetween val="between"/>
      </c:valAx>
    </c:plotArea>
    <c:legend>
      <c:legendPos val="t"/>
      <c:layout>
        <c:manualLayout>
          <c:xMode val="edge"/>
          <c:yMode val="edge"/>
          <c:x val="0.26092452767156038"/>
          <c:y val="0.93984931187398923"/>
          <c:w val="0.46263900160112298"/>
          <c:h val="5.9605789355658544E-2"/>
        </c:manualLayout>
      </c:layout>
      <c:overlay val="0"/>
      <c:txPr>
        <a:bodyPr/>
        <a:lstStyle/>
        <a:p>
          <a:pPr>
            <a:defRPr>
              <a:solidFill>
                <a:sysClr val="windowText" lastClr="000000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srgbClr val="DDCEC3"/>
    </a:solidFill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0.01243</cdr:y>
    </cdr:from>
    <cdr:to>
      <cdr:x>0.99593</cdr:x>
      <cdr:y>0.21808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0" y="65562"/>
          <a:ext cx="9509948" cy="10846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pt-BR" sz="1800" b="1" baseline="0" dirty="0">
              <a:effectLst/>
              <a:latin typeface="+mn-lt"/>
              <a:ea typeface="+mn-ea"/>
              <a:cs typeface="+mn-cs"/>
            </a:rPr>
            <a:t>Evolução da publicação de novas </a:t>
          </a:r>
          <a:r>
            <a:rPr lang="pt-BR" sz="1800" b="1" dirty="0">
              <a:effectLst/>
              <a:latin typeface="+mn-lt"/>
              <a:ea typeface="+mn-ea"/>
              <a:cs typeface="+mn-cs"/>
            </a:rPr>
            <a:t>Portarias de lavra: </a:t>
          </a:r>
          <a:r>
            <a:rPr lang="pt-BR" sz="1800" b="1" baseline="0" dirty="0">
              <a:effectLst/>
              <a:latin typeface="+mn-lt"/>
              <a:ea typeface="+mn-ea"/>
              <a:cs typeface="+mn-cs"/>
            </a:rPr>
            <a:t>2003 até </a:t>
          </a:r>
          <a:r>
            <a:rPr lang="pt-BR" sz="1800" b="1" baseline="0" dirty="0" smtClean="0">
              <a:effectLst/>
              <a:latin typeface="+mn-lt"/>
              <a:ea typeface="+mn-ea"/>
              <a:cs typeface="+mn-cs"/>
            </a:rPr>
            <a:t>30/12/17</a:t>
          </a:r>
          <a:endParaRPr lang="pt-BR" sz="1800" dirty="0">
            <a:effectLst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A1953-3D1E-4ED5-8825-6EA2685D251A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9B747-6D19-46C3-9E98-F674B751D3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8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629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CBBA-6348-4AB5-A335-DAD89EAAB4B1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79776" y="5733257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304245" y="5589241"/>
            <a:ext cx="2844800" cy="365125"/>
          </a:xfrm>
          <a:prstGeom prst="rect">
            <a:avLst/>
          </a:prstGeom>
        </p:spPr>
        <p:txBody>
          <a:bodyPr/>
          <a:lstStyle/>
          <a:p>
            <a:fld id="{333869EF-69C4-4B95-AFD0-FDDFBE1AB1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6950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7CBBA-6348-4AB5-A335-DAD89EAAB4B1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869EF-69C4-4B95-AFD0-FDDFBE1AB1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18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7CBBA-6348-4AB5-A335-DAD89EAAB4B1}" type="datetimeFigureOut">
              <a:rPr lang="pt-BR" smtClean="0"/>
              <a:t>12/06/2018</a:t>
            </a:fld>
            <a:endParaRPr lang="pt-BR"/>
          </a:p>
        </p:txBody>
      </p:sp>
      <p:pic>
        <p:nvPicPr>
          <p:cNvPr id="7" name="Picture 2" descr="C:\Users\henrique.rocha\Desktop\SIMBOLOS E IMAGENS\logomarca 2016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02"/>
          <a:stretch/>
        </p:blipFill>
        <p:spPr bwMode="auto">
          <a:xfrm>
            <a:off x="10273651" y="6196594"/>
            <a:ext cx="1415841" cy="661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162" y="6381328"/>
            <a:ext cx="1841143" cy="4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470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77" y="340822"/>
            <a:ext cx="11529698" cy="568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42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29932"/>
              </p:ext>
            </p:extLst>
          </p:nvPr>
        </p:nvGraphicFramePr>
        <p:xfrm>
          <a:off x="336884" y="274638"/>
          <a:ext cx="11514221" cy="57531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382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31" y="340822"/>
            <a:ext cx="11547155" cy="576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73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0" y="241068"/>
            <a:ext cx="11527482" cy="5769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59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35" y="324196"/>
            <a:ext cx="11528313" cy="56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38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96BD.tmp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ppt96BD.tmp</Template>
  <TotalTime>24524</TotalTime>
  <Words>12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ppt96BD.tmp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 Luiz Ubaldino de Lima</dc:creator>
  <cp:lastModifiedBy>Andrei Barbosa Lepsch</cp:lastModifiedBy>
  <cp:revision>154</cp:revision>
  <cp:lastPrinted>2018-01-26T12:48:36Z</cp:lastPrinted>
  <dcterms:created xsi:type="dcterms:W3CDTF">2017-03-31T13:37:44Z</dcterms:created>
  <dcterms:modified xsi:type="dcterms:W3CDTF">2018-06-12T21:07:35Z</dcterms:modified>
</cp:coreProperties>
</file>