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7"/>
  </p:notesMasterIdLst>
  <p:handoutMasterIdLst>
    <p:handoutMasterId r:id="rId8"/>
  </p:handoutMasterIdLst>
  <p:sldIdLst>
    <p:sldId id="982" r:id="rId2"/>
    <p:sldId id="993" r:id="rId3"/>
    <p:sldId id="972" r:id="rId4"/>
    <p:sldId id="994" r:id="rId5"/>
    <p:sldId id="593" r:id="rId6"/>
  </p:sldIdLst>
  <p:sldSz cx="12192000" cy="6858000"/>
  <p:notesSz cx="6797675" cy="9926638"/>
  <p:embeddedFontLst>
    <p:embeddedFont>
      <p:font typeface="Calibri Light" panose="020F0302020204030204" pitchFamily="34" charset="0"/>
      <p:regular r:id="rId9"/>
      <p:italic r:id="rId10"/>
    </p:embeddedFont>
    <p:embeddedFont>
      <p:font typeface="MS PGothic" panose="020B0600070205080204" pitchFamily="34" charset="-128"/>
      <p:regular r:id="rId11"/>
    </p:embeddedFont>
    <p:embeddedFont>
      <p:font typeface="Verdana" panose="020B0604030504040204" pitchFamily="3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Lst>
  <p:defaultTextStyle>
    <a:defPPr>
      <a:defRPr lang="de-DE"/>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F7D405A5-1EB0-444F-95BA-0992A4A32D5E}">
          <p14:sldIdLst>
            <p14:sldId id="982"/>
            <p14:sldId id="993"/>
            <p14:sldId id="972"/>
            <p14:sldId id="994"/>
            <p14:sldId id="593"/>
          </p14:sldIdLst>
        </p14:section>
      </p14:sectionLst>
    </p:ext>
    <p:ext uri="{EFAFB233-063F-42B5-8137-9DF3F51BA10A}">
      <p15:sldGuideLst xmlns:p15="http://schemas.microsoft.com/office/powerpoint/2012/main">
        <p15:guide id="1" orient="horz" pos="3566" userDrawn="1">
          <p15:clr>
            <a:srgbClr val="A4A3A4"/>
          </p15:clr>
        </p15:guide>
        <p15:guide id="2" orient="horz" pos="3567">
          <p15:clr>
            <a:srgbClr val="A4A3A4"/>
          </p15:clr>
        </p15:guide>
        <p15:guide id="3" orient="horz" pos="1435">
          <p15:clr>
            <a:srgbClr val="A4A3A4"/>
          </p15:clr>
        </p15:guide>
        <p15:guide id="4" orient="horz" pos="1253" userDrawn="1">
          <p15:clr>
            <a:srgbClr val="A4A3A4"/>
          </p15:clr>
        </p15:guide>
        <p15:guide id="5" orient="horz" pos="1255">
          <p15:clr>
            <a:srgbClr val="A4A3A4"/>
          </p15:clr>
        </p15:guide>
        <p15:guide id="6" orient="horz" pos="2842">
          <p15:clr>
            <a:srgbClr val="A4A3A4"/>
          </p15:clr>
        </p15:guide>
        <p15:guide id="7" orient="horz" pos="4022">
          <p15:clr>
            <a:srgbClr val="A4A3A4"/>
          </p15:clr>
        </p15:guide>
        <p15:guide id="8" orient="horz" pos="985">
          <p15:clr>
            <a:srgbClr val="A4A3A4"/>
          </p15:clr>
        </p15:guide>
        <p15:guide id="9" pos="7376">
          <p15:clr>
            <a:srgbClr val="A4A3A4"/>
          </p15:clr>
        </p15:guide>
        <p15:guide id="10" pos="299">
          <p15:clr>
            <a:srgbClr val="A4A3A4"/>
          </p15:clr>
        </p15:guide>
        <p15:guide id="11" pos="3808">
          <p15:clr>
            <a:srgbClr val="A4A3A4"/>
          </p15:clr>
        </p15:guide>
        <p15:guide id="12" pos="2720">
          <p15:clr>
            <a:srgbClr val="A4A3A4"/>
          </p15:clr>
        </p15:guide>
        <p15:guide id="13" pos="240">
          <p15:clr>
            <a:srgbClr val="A4A3A4"/>
          </p15:clr>
        </p15:guide>
        <p15:guide id="14" pos="761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929"/>
    <a:srgbClr val="1F4E79"/>
    <a:srgbClr val="0872A6"/>
    <a:srgbClr val="E10019"/>
    <a:srgbClr val="2E75B6"/>
    <a:srgbClr val="9DC3E6"/>
    <a:srgbClr val="99CCFF"/>
    <a:srgbClr val="646464"/>
    <a:srgbClr val="F46C6C"/>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7" autoAdjust="0"/>
    <p:restoredTop sz="93487" autoAdjust="0"/>
  </p:normalViewPr>
  <p:slideViewPr>
    <p:cSldViewPr>
      <p:cViewPr varScale="1">
        <p:scale>
          <a:sx n="64" d="100"/>
          <a:sy n="64" d="100"/>
        </p:scale>
        <p:origin x="108" y="48"/>
      </p:cViewPr>
      <p:guideLst>
        <p:guide orient="horz" pos="3566"/>
        <p:guide orient="horz" pos="3567"/>
        <p:guide orient="horz" pos="1435"/>
        <p:guide orient="horz" pos="1253"/>
        <p:guide orient="horz" pos="1255"/>
        <p:guide orient="horz" pos="2842"/>
        <p:guide orient="horz" pos="4022"/>
        <p:guide orient="horz" pos="985"/>
        <p:guide pos="7376"/>
        <p:guide pos="299"/>
        <p:guide pos="3808"/>
        <p:guide pos="2720"/>
        <p:guide pos="240"/>
        <p:guide pos="7619"/>
      </p:guideLst>
    </p:cSldViewPr>
  </p:slideViewPr>
  <p:outlineViewPr>
    <p:cViewPr>
      <p:scale>
        <a:sx n="33" d="100"/>
        <a:sy n="33" d="100"/>
      </p:scale>
      <p:origin x="0" y="0"/>
    </p:cViewPr>
  </p:outlineViewPr>
  <p:notesTextViewPr>
    <p:cViewPr>
      <p:scale>
        <a:sx n="66" d="100"/>
        <a:sy n="66" d="100"/>
      </p:scale>
      <p:origin x="0" y="0"/>
    </p:cViewPr>
  </p:notesTextViewPr>
  <p:sorterViewPr>
    <p:cViewPr>
      <p:scale>
        <a:sx n="60" d="100"/>
        <a:sy n="60" d="100"/>
      </p:scale>
      <p:origin x="0" y="0"/>
    </p:cViewPr>
  </p:sorterViewPr>
  <p:notesViewPr>
    <p:cSldViewPr>
      <p:cViewPr varScale="1">
        <p:scale>
          <a:sx n="41" d="100"/>
          <a:sy n="41" d="100"/>
        </p:scale>
        <p:origin x="2363" y="13"/>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CF967-9527-4BFC-A0F1-762BE5FFB72B}" type="doc">
      <dgm:prSet loTypeId="urn:microsoft.com/office/officeart/2005/8/layout/arrow3" loCatId="relationship" qsTypeId="urn:microsoft.com/office/officeart/2005/8/quickstyle/simple1" qsCatId="simple" csTypeId="urn:microsoft.com/office/officeart/2005/8/colors/accent6_4" csCatId="accent6" phldr="1"/>
      <dgm:spPr/>
      <dgm:t>
        <a:bodyPr/>
        <a:lstStyle/>
        <a:p>
          <a:endParaRPr lang="en-GB"/>
        </a:p>
      </dgm:t>
    </dgm:pt>
    <dgm:pt modelId="{27226C47-D48D-43D4-AE8E-2BCC58738C9B}">
      <dgm:prSet phldrT="[Text]" custT="1"/>
      <dgm:spPr/>
      <dgm:t>
        <a:bodyPr/>
        <a:lstStyle/>
        <a:p>
          <a:r>
            <a:rPr lang="en-US" sz="2400" dirty="0"/>
            <a:t>In-sourcing</a:t>
          </a:r>
          <a:endParaRPr lang="en-GB" sz="2400" dirty="0"/>
        </a:p>
      </dgm:t>
    </dgm:pt>
    <dgm:pt modelId="{67148410-4437-4E11-BA04-4DC2DFEEE1E1}" type="parTrans" cxnId="{86CE8EFF-2BB0-4DD1-9D28-AEB077C9FA8F}">
      <dgm:prSet/>
      <dgm:spPr/>
      <dgm:t>
        <a:bodyPr/>
        <a:lstStyle/>
        <a:p>
          <a:endParaRPr lang="en-GB" sz="4800"/>
        </a:p>
      </dgm:t>
    </dgm:pt>
    <dgm:pt modelId="{0A622204-095E-46EC-B53E-76BBB04CA7E7}" type="sibTrans" cxnId="{86CE8EFF-2BB0-4DD1-9D28-AEB077C9FA8F}">
      <dgm:prSet/>
      <dgm:spPr/>
      <dgm:t>
        <a:bodyPr/>
        <a:lstStyle/>
        <a:p>
          <a:endParaRPr lang="en-GB" sz="4800"/>
        </a:p>
      </dgm:t>
    </dgm:pt>
    <dgm:pt modelId="{AE785720-01C2-448B-9D58-73C0694801BF}">
      <dgm:prSet phldrT="[Text]" custT="1"/>
      <dgm:spPr/>
      <dgm:t>
        <a:bodyPr/>
        <a:lstStyle/>
        <a:p>
          <a:r>
            <a:rPr lang="en-US" sz="2400" dirty="0"/>
            <a:t>Out-sourcing</a:t>
          </a:r>
          <a:endParaRPr lang="en-GB" sz="2400" dirty="0"/>
        </a:p>
      </dgm:t>
    </dgm:pt>
    <dgm:pt modelId="{20285748-7F3B-4BFD-A50F-00772CB418FE}" type="parTrans" cxnId="{4DC45D15-584C-4E36-BBC6-3319B6ABC05F}">
      <dgm:prSet/>
      <dgm:spPr/>
      <dgm:t>
        <a:bodyPr/>
        <a:lstStyle/>
        <a:p>
          <a:endParaRPr lang="en-GB" sz="4800"/>
        </a:p>
      </dgm:t>
    </dgm:pt>
    <dgm:pt modelId="{30113F33-0D06-415A-B0C7-6AAEE1E72C3F}" type="sibTrans" cxnId="{4DC45D15-584C-4E36-BBC6-3319B6ABC05F}">
      <dgm:prSet/>
      <dgm:spPr/>
      <dgm:t>
        <a:bodyPr/>
        <a:lstStyle/>
        <a:p>
          <a:endParaRPr lang="en-GB" sz="4800"/>
        </a:p>
      </dgm:t>
    </dgm:pt>
    <dgm:pt modelId="{68A4A7FF-DBE4-487E-B3EF-2834E911D237}" type="pres">
      <dgm:prSet presAssocID="{099CF967-9527-4BFC-A0F1-762BE5FFB72B}" presName="compositeShape" presStyleCnt="0">
        <dgm:presLayoutVars>
          <dgm:chMax val="2"/>
          <dgm:dir/>
          <dgm:resizeHandles val="exact"/>
        </dgm:presLayoutVars>
      </dgm:prSet>
      <dgm:spPr/>
      <dgm:t>
        <a:bodyPr/>
        <a:lstStyle/>
        <a:p>
          <a:endParaRPr lang="pt-BR"/>
        </a:p>
      </dgm:t>
    </dgm:pt>
    <dgm:pt modelId="{43AAA440-DEB8-424C-B516-A35915957843}" type="pres">
      <dgm:prSet presAssocID="{099CF967-9527-4BFC-A0F1-762BE5FFB72B}" presName="divider" presStyleLbl="fgShp" presStyleIdx="0" presStyleCnt="1"/>
      <dgm:spPr/>
    </dgm:pt>
    <dgm:pt modelId="{DBAC62EC-D8BC-4748-BF35-674F718C58C1}" type="pres">
      <dgm:prSet presAssocID="{27226C47-D48D-43D4-AE8E-2BCC58738C9B}" presName="downArrow" presStyleLbl="node1" presStyleIdx="0" presStyleCnt="2"/>
      <dgm:spPr/>
    </dgm:pt>
    <dgm:pt modelId="{A0395E2F-3D13-4E65-B484-9C0CC9DB1FC9}" type="pres">
      <dgm:prSet presAssocID="{27226C47-D48D-43D4-AE8E-2BCC58738C9B}" presName="downArrowText" presStyleLbl="revTx" presStyleIdx="0" presStyleCnt="2" custScaleX="132807">
        <dgm:presLayoutVars>
          <dgm:bulletEnabled val="1"/>
        </dgm:presLayoutVars>
      </dgm:prSet>
      <dgm:spPr/>
      <dgm:t>
        <a:bodyPr/>
        <a:lstStyle/>
        <a:p>
          <a:endParaRPr lang="pt-BR"/>
        </a:p>
      </dgm:t>
    </dgm:pt>
    <dgm:pt modelId="{8B7B5FF4-B675-4A61-874B-BE7E11DC98DE}" type="pres">
      <dgm:prSet presAssocID="{AE785720-01C2-448B-9D58-73C0694801BF}" presName="upArrow" presStyleLbl="node1" presStyleIdx="1" presStyleCnt="2"/>
      <dgm:spPr/>
    </dgm:pt>
    <dgm:pt modelId="{AA861A4E-998A-47DF-AACD-3E2C9AC58C09}" type="pres">
      <dgm:prSet presAssocID="{AE785720-01C2-448B-9D58-73C0694801BF}" presName="upArrowText" presStyleLbl="revTx" presStyleIdx="1" presStyleCnt="2" custScaleX="148033">
        <dgm:presLayoutVars>
          <dgm:bulletEnabled val="1"/>
        </dgm:presLayoutVars>
      </dgm:prSet>
      <dgm:spPr/>
      <dgm:t>
        <a:bodyPr/>
        <a:lstStyle/>
        <a:p>
          <a:endParaRPr lang="pt-BR"/>
        </a:p>
      </dgm:t>
    </dgm:pt>
  </dgm:ptLst>
  <dgm:cxnLst>
    <dgm:cxn modelId="{4DC45D15-584C-4E36-BBC6-3319B6ABC05F}" srcId="{099CF967-9527-4BFC-A0F1-762BE5FFB72B}" destId="{AE785720-01C2-448B-9D58-73C0694801BF}" srcOrd="1" destOrd="0" parTransId="{20285748-7F3B-4BFD-A50F-00772CB418FE}" sibTransId="{30113F33-0D06-415A-B0C7-6AAEE1E72C3F}"/>
    <dgm:cxn modelId="{698F4BE3-45B9-41DD-AF44-6ED4E916C3B8}" type="presOf" srcId="{27226C47-D48D-43D4-AE8E-2BCC58738C9B}" destId="{A0395E2F-3D13-4E65-B484-9C0CC9DB1FC9}" srcOrd="0" destOrd="0" presId="urn:microsoft.com/office/officeart/2005/8/layout/arrow3"/>
    <dgm:cxn modelId="{86CE8EFF-2BB0-4DD1-9D28-AEB077C9FA8F}" srcId="{099CF967-9527-4BFC-A0F1-762BE5FFB72B}" destId="{27226C47-D48D-43D4-AE8E-2BCC58738C9B}" srcOrd="0" destOrd="0" parTransId="{67148410-4437-4E11-BA04-4DC2DFEEE1E1}" sibTransId="{0A622204-095E-46EC-B53E-76BBB04CA7E7}"/>
    <dgm:cxn modelId="{FA130F2A-EB8D-4998-8AE5-AB6A9EE37455}" type="presOf" srcId="{099CF967-9527-4BFC-A0F1-762BE5FFB72B}" destId="{68A4A7FF-DBE4-487E-B3EF-2834E911D237}" srcOrd="0" destOrd="0" presId="urn:microsoft.com/office/officeart/2005/8/layout/arrow3"/>
    <dgm:cxn modelId="{70180180-F563-43EE-9DFA-5554C491735C}" type="presOf" srcId="{AE785720-01C2-448B-9D58-73C0694801BF}" destId="{AA861A4E-998A-47DF-AACD-3E2C9AC58C09}" srcOrd="0" destOrd="0" presId="urn:microsoft.com/office/officeart/2005/8/layout/arrow3"/>
    <dgm:cxn modelId="{7C0C8ACB-FB92-48EF-89AD-0051EB2B1A6D}" type="presParOf" srcId="{68A4A7FF-DBE4-487E-B3EF-2834E911D237}" destId="{43AAA440-DEB8-424C-B516-A35915957843}" srcOrd="0" destOrd="0" presId="urn:microsoft.com/office/officeart/2005/8/layout/arrow3"/>
    <dgm:cxn modelId="{2F8212D9-F961-402B-A6DD-833595A48807}" type="presParOf" srcId="{68A4A7FF-DBE4-487E-B3EF-2834E911D237}" destId="{DBAC62EC-D8BC-4748-BF35-674F718C58C1}" srcOrd="1" destOrd="0" presId="urn:microsoft.com/office/officeart/2005/8/layout/arrow3"/>
    <dgm:cxn modelId="{5FC078D1-375A-4D6E-9AB0-F769211A5D6E}" type="presParOf" srcId="{68A4A7FF-DBE4-487E-B3EF-2834E911D237}" destId="{A0395E2F-3D13-4E65-B484-9C0CC9DB1FC9}" srcOrd="2" destOrd="0" presId="urn:microsoft.com/office/officeart/2005/8/layout/arrow3"/>
    <dgm:cxn modelId="{05C9E700-B06C-4A89-BC18-950B0746F7F6}" type="presParOf" srcId="{68A4A7FF-DBE4-487E-B3EF-2834E911D237}" destId="{8B7B5FF4-B675-4A61-874B-BE7E11DC98DE}" srcOrd="3" destOrd="0" presId="urn:microsoft.com/office/officeart/2005/8/layout/arrow3"/>
    <dgm:cxn modelId="{8A450772-9CA0-47FA-9511-8079D85B0257}" type="presParOf" srcId="{68A4A7FF-DBE4-487E-B3EF-2834E911D237}" destId="{AA861A4E-998A-47DF-AACD-3E2C9AC58C09}"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E2C69-B1D3-4623-B669-495C3854E3BA}" type="doc">
      <dgm:prSet loTypeId="urn:microsoft.com/office/officeart/2009/3/layout/PhasedProcess" loCatId="process" qsTypeId="urn:microsoft.com/office/officeart/2005/8/quickstyle/simple1" qsCatId="simple" csTypeId="urn:microsoft.com/office/officeart/2005/8/colors/accent2_3" csCatId="accent2" phldr="1"/>
      <dgm:spPr/>
      <dgm:t>
        <a:bodyPr/>
        <a:lstStyle/>
        <a:p>
          <a:endParaRPr lang="en-GB"/>
        </a:p>
      </dgm:t>
    </dgm:pt>
    <dgm:pt modelId="{B36ADE39-8D54-49D9-A18A-97C82C50846C}">
      <dgm:prSet phldrT="[Text]"/>
      <dgm:spPr/>
      <dgm:t>
        <a:bodyPr/>
        <a:lstStyle/>
        <a:p>
          <a:r>
            <a:rPr lang="en-US" dirty="0">
              <a:latin typeface="Calibri Light" panose="020F0302020204030204" pitchFamily="34" charset="0"/>
              <a:cs typeface="Calibri Light" panose="020F0302020204030204" pitchFamily="34" charset="0"/>
            </a:rPr>
            <a:t>0% in-sourcing</a:t>
          </a:r>
          <a:endParaRPr lang="en-GB" dirty="0">
            <a:latin typeface="Calibri Light" panose="020F0302020204030204" pitchFamily="34" charset="0"/>
            <a:cs typeface="Calibri Light" panose="020F0302020204030204" pitchFamily="34" charset="0"/>
          </a:endParaRPr>
        </a:p>
      </dgm:t>
    </dgm:pt>
    <dgm:pt modelId="{B3B158C9-5CB2-4118-A046-90668C3E4AAD}" type="parTrans" cxnId="{72357AB2-72F0-45A3-8D7E-92388A9E37B8}">
      <dgm:prSet/>
      <dgm:spPr/>
      <dgm:t>
        <a:bodyPr/>
        <a:lstStyle/>
        <a:p>
          <a:endParaRPr lang="en-GB">
            <a:latin typeface="Calibri Light" panose="020F0302020204030204" pitchFamily="34" charset="0"/>
            <a:cs typeface="Calibri Light" panose="020F0302020204030204" pitchFamily="34" charset="0"/>
          </a:endParaRPr>
        </a:p>
      </dgm:t>
    </dgm:pt>
    <dgm:pt modelId="{DECA3E46-A192-4851-A5F3-DDB454695277}" type="sibTrans" cxnId="{72357AB2-72F0-45A3-8D7E-92388A9E37B8}">
      <dgm:prSet/>
      <dgm:spPr/>
      <dgm:t>
        <a:bodyPr/>
        <a:lstStyle/>
        <a:p>
          <a:endParaRPr lang="en-GB">
            <a:latin typeface="Calibri Light" panose="020F0302020204030204" pitchFamily="34" charset="0"/>
            <a:cs typeface="Calibri Light" panose="020F0302020204030204" pitchFamily="34" charset="0"/>
          </a:endParaRPr>
        </a:p>
      </dgm:t>
    </dgm:pt>
    <dgm:pt modelId="{2B379AB4-A0ED-49DA-B435-387E35480712}">
      <dgm:prSet phldrT="[Text]"/>
      <dgm:spPr/>
      <dgm:t>
        <a:bodyPr/>
        <a:lstStyle/>
        <a:p>
          <a:r>
            <a:rPr lang="en-US" dirty="0">
              <a:latin typeface="Calibri Light" panose="020F0302020204030204" pitchFamily="34" charset="0"/>
              <a:cs typeface="Calibri Light" panose="020F0302020204030204" pitchFamily="34" charset="0"/>
            </a:rPr>
            <a:t>Technical 1</a:t>
          </a:r>
          <a:endParaRPr lang="en-GB" dirty="0">
            <a:latin typeface="Calibri Light" panose="020F0302020204030204" pitchFamily="34" charset="0"/>
            <a:cs typeface="Calibri Light" panose="020F0302020204030204" pitchFamily="34" charset="0"/>
          </a:endParaRPr>
        </a:p>
      </dgm:t>
    </dgm:pt>
    <dgm:pt modelId="{772A7FEB-8951-4254-BE0E-77ECAFE27E75}" type="parTrans" cxnId="{2ABF4AF7-2ED4-4B04-9D4E-B9921D2D7D4D}">
      <dgm:prSet/>
      <dgm:spPr/>
      <dgm:t>
        <a:bodyPr/>
        <a:lstStyle/>
        <a:p>
          <a:endParaRPr lang="en-GB">
            <a:latin typeface="Calibri Light" panose="020F0302020204030204" pitchFamily="34" charset="0"/>
            <a:cs typeface="Calibri Light" panose="020F0302020204030204" pitchFamily="34" charset="0"/>
          </a:endParaRPr>
        </a:p>
      </dgm:t>
    </dgm:pt>
    <dgm:pt modelId="{9EF980C7-3950-4AC9-9FBA-09A9B66799FD}" type="sibTrans" cxnId="{2ABF4AF7-2ED4-4B04-9D4E-B9921D2D7D4D}">
      <dgm:prSet/>
      <dgm:spPr/>
      <dgm:t>
        <a:bodyPr/>
        <a:lstStyle/>
        <a:p>
          <a:endParaRPr lang="en-GB">
            <a:latin typeface="Calibri Light" panose="020F0302020204030204" pitchFamily="34" charset="0"/>
            <a:cs typeface="Calibri Light" panose="020F0302020204030204" pitchFamily="34" charset="0"/>
          </a:endParaRPr>
        </a:p>
      </dgm:t>
    </dgm:pt>
    <dgm:pt modelId="{CC888725-EB7B-4BB2-8404-F80A1C5A50D7}">
      <dgm:prSet phldrT="[Text]"/>
      <dgm:spPr/>
      <dgm:t>
        <a:bodyPr/>
        <a:lstStyle/>
        <a:p>
          <a:r>
            <a:rPr lang="en-US" dirty="0">
              <a:latin typeface="Calibri Light" panose="020F0302020204030204" pitchFamily="34" charset="0"/>
              <a:cs typeface="Calibri Light" panose="020F0302020204030204" pitchFamily="34" charset="0"/>
            </a:rPr>
            <a:t>Technical 2</a:t>
          </a:r>
          <a:endParaRPr lang="en-GB" dirty="0">
            <a:latin typeface="Calibri Light" panose="020F0302020204030204" pitchFamily="34" charset="0"/>
            <a:cs typeface="Calibri Light" panose="020F0302020204030204" pitchFamily="34" charset="0"/>
          </a:endParaRPr>
        </a:p>
      </dgm:t>
    </dgm:pt>
    <dgm:pt modelId="{F8E97396-5EFB-4A13-A895-94471BF6208D}" type="parTrans" cxnId="{070ADC59-096E-4329-8FE7-2E4BAEB1F077}">
      <dgm:prSet/>
      <dgm:spPr/>
      <dgm:t>
        <a:bodyPr/>
        <a:lstStyle/>
        <a:p>
          <a:endParaRPr lang="en-GB">
            <a:latin typeface="Calibri Light" panose="020F0302020204030204" pitchFamily="34" charset="0"/>
            <a:cs typeface="Calibri Light" panose="020F0302020204030204" pitchFamily="34" charset="0"/>
          </a:endParaRPr>
        </a:p>
      </dgm:t>
    </dgm:pt>
    <dgm:pt modelId="{B77A8B76-2CBD-45CA-BB05-39898F80096A}" type="sibTrans" cxnId="{070ADC59-096E-4329-8FE7-2E4BAEB1F077}">
      <dgm:prSet/>
      <dgm:spPr/>
      <dgm:t>
        <a:bodyPr/>
        <a:lstStyle/>
        <a:p>
          <a:endParaRPr lang="en-GB">
            <a:latin typeface="Calibri Light" panose="020F0302020204030204" pitchFamily="34" charset="0"/>
            <a:cs typeface="Calibri Light" panose="020F0302020204030204" pitchFamily="34" charset="0"/>
          </a:endParaRPr>
        </a:p>
      </dgm:t>
    </dgm:pt>
    <dgm:pt modelId="{F8B61207-BD29-4669-9C15-57D49A410BFD}">
      <dgm:prSet phldrT="[Text]"/>
      <dgm:spPr/>
      <dgm:t>
        <a:bodyPr/>
        <a:lstStyle/>
        <a:p>
          <a:r>
            <a:rPr lang="en-US" dirty="0">
              <a:latin typeface="Calibri Light" panose="020F0302020204030204" pitchFamily="34" charset="0"/>
              <a:cs typeface="Calibri Light" panose="020F0302020204030204" pitchFamily="34" charset="0"/>
            </a:rPr>
            <a:t>Technical 3</a:t>
          </a:r>
          <a:endParaRPr lang="en-GB" dirty="0">
            <a:latin typeface="Calibri Light" panose="020F0302020204030204" pitchFamily="34" charset="0"/>
            <a:cs typeface="Calibri Light" panose="020F0302020204030204" pitchFamily="34" charset="0"/>
          </a:endParaRPr>
        </a:p>
      </dgm:t>
    </dgm:pt>
    <dgm:pt modelId="{D3EFDA8F-894A-4E77-A783-B39ABD9FBDEF}" type="parTrans" cxnId="{CFD2EB6B-E253-4897-BB7C-46259E64B385}">
      <dgm:prSet/>
      <dgm:spPr/>
      <dgm:t>
        <a:bodyPr/>
        <a:lstStyle/>
        <a:p>
          <a:endParaRPr lang="en-GB">
            <a:latin typeface="Calibri Light" panose="020F0302020204030204" pitchFamily="34" charset="0"/>
            <a:cs typeface="Calibri Light" panose="020F0302020204030204" pitchFamily="34" charset="0"/>
          </a:endParaRPr>
        </a:p>
      </dgm:t>
    </dgm:pt>
    <dgm:pt modelId="{05AAC717-2D19-4062-8128-246FAE6DFFB6}" type="sibTrans" cxnId="{CFD2EB6B-E253-4897-BB7C-46259E64B385}">
      <dgm:prSet/>
      <dgm:spPr/>
      <dgm:t>
        <a:bodyPr/>
        <a:lstStyle/>
        <a:p>
          <a:endParaRPr lang="en-GB">
            <a:latin typeface="Calibri Light" panose="020F0302020204030204" pitchFamily="34" charset="0"/>
            <a:cs typeface="Calibri Light" panose="020F0302020204030204" pitchFamily="34" charset="0"/>
          </a:endParaRPr>
        </a:p>
      </dgm:t>
    </dgm:pt>
    <dgm:pt modelId="{7DBDE41C-2CEC-417C-99DD-83AA256FE917}">
      <dgm:prSet phldrT="[Text]"/>
      <dgm:spPr/>
      <dgm:t>
        <a:bodyPr/>
        <a:lstStyle/>
        <a:p>
          <a:r>
            <a:rPr lang="en-US" dirty="0">
              <a:latin typeface="Calibri Light" panose="020F0302020204030204" pitchFamily="34" charset="0"/>
              <a:cs typeface="Calibri Light" panose="020F0302020204030204" pitchFamily="34" charset="0"/>
            </a:rPr>
            <a:t>50/50</a:t>
          </a:r>
          <a:endParaRPr lang="en-GB" dirty="0">
            <a:latin typeface="Calibri Light" panose="020F0302020204030204" pitchFamily="34" charset="0"/>
            <a:cs typeface="Calibri Light" panose="020F0302020204030204" pitchFamily="34" charset="0"/>
          </a:endParaRPr>
        </a:p>
      </dgm:t>
    </dgm:pt>
    <dgm:pt modelId="{8364816B-1C9E-45EB-8F46-17DB136789BC}" type="parTrans" cxnId="{FF099E21-BB1D-4C85-8F43-3B0AEBCE5606}">
      <dgm:prSet/>
      <dgm:spPr/>
      <dgm:t>
        <a:bodyPr/>
        <a:lstStyle/>
        <a:p>
          <a:endParaRPr lang="en-GB">
            <a:latin typeface="Calibri Light" panose="020F0302020204030204" pitchFamily="34" charset="0"/>
            <a:cs typeface="Calibri Light" panose="020F0302020204030204" pitchFamily="34" charset="0"/>
          </a:endParaRPr>
        </a:p>
      </dgm:t>
    </dgm:pt>
    <dgm:pt modelId="{51B61007-3A5B-4009-9B3E-8C1B1AA94DCC}" type="sibTrans" cxnId="{FF099E21-BB1D-4C85-8F43-3B0AEBCE5606}">
      <dgm:prSet/>
      <dgm:spPr/>
      <dgm:t>
        <a:bodyPr/>
        <a:lstStyle/>
        <a:p>
          <a:endParaRPr lang="en-GB">
            <a:latin typeface="Calibri Light" panose="020F0302020204030204" pitchFamily="34" charset="0"/>
            <a:cs typeface="Calibri Light" panose="020F0302020204030204" pitchFamily="34" charset="0"/>
          </a:endParaRPr>
        </a:p>
      </dgm:t>
    </dgm:pt>
    <dgm:pt modelId="{A2BBBC4D-3FE5-44A1-8D3D-1057CFE1F427}">
      <dgm:prSet phldrT="[Text]"/>
      <dgm:spPr/>
      <dgm:t>
        <a:bodyPr/>
        <a:lstStyle/>
        <a:p>
          <a:r>
            <a:rPr lang="en-US" dirty="0">
              <a:latin typeface="Calibri Light" panose="020F0302020204030204" pitchFamily="34" charset="0"/>
              <a:cs typeface="Calibri Light" panose="020F0302020204030204" pitchFamily="34" charset="0"/>
            </a:rPr>
            <a:t>Technical institution</a:t>
          </a:r>
          <a:endParaRPr lang="en-GB" dirty="0">
            <a:latin typeface="Calibri Light" panose="020F0302020204030204" pitchFamily="34" charset="0"/>
            <a:cs typeface="Calibri Light" panose="020F0302020204030204" pitchFamily="34" charset="0"/>
          </a:endParaRPr>
        </a:p>
      </dgm:t>
    </dgm:pt>
    <dgm:pt modelId="{E337935B-0BC1-4859-AB20-6A63EBF668D7}" type="parTrans" cxnId="{3F9DD7C1-BB61-481B-97F1-F53B668EC8B9}">
      <dgm:prSet/>
      <dgm:spPr/>
      <dgm:t>
        <a:bodyPr/>
        <a:lstStyle/>
        <a:p>
          <a:endParaRPr lang="en-GB">
            <a:latin typeface="Calibri Light" panose="020F0302020204030204" pitchFamily="34" charset="0"/>
            <a:cs typeface="Calibri Light" panose="020F0302020204030204" pitchFamily="34" charset="0"/>
          </a:endParaRPr>
        </a:p>
      </dgm:t>
    </dgm:pt>
    <dgm:pt modelId="{ABFF167F-14F7-4DF4-BB2E-8274C2BDC487}" type="sibTrans" cxnId="{3F9DD7C1-BB61-481B-97F1-F53B668EC8B9}">
      <dgm:prSet/>
      <dgm:spPr/>
      <dgm:t>
        <a:bodyPr/>
        <a:lstStyle/>
        <a:p>
          <a:endParaRPr lang="en-GB">
            <a:latin typeface="Calibri Light" panose="020F0302020204030204" pitchFamily="34" charset="0"/>
            <a:cs typeface="Calibri Light" panose="020F0302020204030204" pitchFamily="34" charset="0"/>
          </a:endParaRPr>
        </a:p>
      </dgm:t>
    </dgm:pt>
    <dgm:pt modelId="{930516AD-C002-4ADF-ACF2-6A889CD3C1C2}">
      <dgm:prSet phldrT="[Text]"/>
      <dgm:spPr/>
      <dgm:t>
        <a:bodyPr/>
        <a:lstStyle/>
        <a:p>
          <a:r>
            <a:rPr lang="en-US" dirty="0">
              <a:latin typeface="Calibri Light" panose="020F0302020204030204" pitchFamily="34" charset="0"/>
              <a:cs typeface="Calibri Light" panose="020F0302020204030204" pitchFamily="34" charset="0"/>
            </a:rPr>
            <a:t>100% in-sourcing </a:t>
          </a:r>
          <a:endParaRPr lang="en-GB" dirty="0">
            <a:latin typeface="Calibri Light" panose="020F0302020204030204" pitchFamily="34" charset="0"/>
            <a:cs typeface="Calibri Light" panose="020F0302020204030204" pitchFamily="34" charset="0"/>
          </a:endParaRPr>
        </a:p>
      </dgm:t>
    </dgm:pt>
    <dgm:pt modelId="{817F05CC-DB79-48BC-B5BB-BEDDC4E71F97}" type="parTrans" cxnId="{16B98D51-4331-40C7-87FA-8FCC50252A23}">
      <dgm:prSet/>
      <dgm:spPr/>
      <dgm:t>
        <a:bodyPr/>
        <a:lstStyle/>
        <a:p>
          <a:endParaRPr lang="en-GB">
            <a:latin typeface="Calibri Light" panose="020F0302020204030204" pitchFamily="34" charset="0"/>
            <a:cs typeface="Calibri Light" panose="020F0302020204030204" pitchFamily="34" charset="0"/>
          </a:endParaRPr>
        </a:p>
      </dgm:t>
    </dgm:pt>
    <dgm:pt modelId="{18C98EF8-9ED1-4621-AB83-EFC0343C9C1C}" type="sibTrans" cxnId="{16B98D51-4331-40C7-87FA-8FCC50252A23}">
      <dgm:prSet/>
      <dgm:spPr/>
      <dgm:t>
        <a:bodyPr/>
        <a:lstStyle/>
        <a:p>
          <a:endParaRPr lang="en-GB">
            <a:latin typeface="Calibri Light" panose="020F0302020204030204" pitchFamily="34" charset="0"/>
            <a:cs typeface="Calibri Light" panose="020F0302020204030204" pitchFamily="34" charset="0"/>
          </a:endParaRPr>
        </a:p>
      </dgm:t>
    </dgm:pt>
    <dgm:pt modelId="{066393E8-D59A-4930-A71C-4B81F0B2F701}">
      <dgm:prSet phldrT="[Text]"/>
      <dgm:spPr/>
      <dgm:t>
        <a:bodyPr/>
        <a:lstStyle/>
        <a:p>
          <a:r>
            <a:rPr lang="en-US" dirty="0">
              <a:latin typeface="Calibri Light" panose="020F0302020204030204" pitchFamily="34" charset="0"/>
              <a:cs typeface="Calibri Light" panose="020F0302020204030204" pitchFamily="34" charset="0"/>
            </a:rPr>
            <a:t>Gov</a:t>
          </a:r>
          <a:endParaRPr lang="en-GB" dirty="0">
            <a:latin typeface="Calibri Light" panose="020F0302020204030204" pitchFamily="34" charset="0"/>
            <a:cs typeface="Calibri Light" panose="020F0302020204030204" pitchFamily="34" charset="0"/>
          </a:endParaRPr>
        </a:p>
      </dgm:t>
    </dgm:pt>
    <dgm:pt modelId="{B18D3F8A-CBEE-419E-AE5E-B073A3D72FF7}" type="parTrans" cxnId="{C96921A5-8D76-46BC-AD78-C6183CF41AAD}">
      <dgm:prSet/>
      <dgm:spPr/>
      <dgm:t>
        <a:bodyPr/>
        <a:lstStyle/>
        <a:p>
          <a:endParaRPr lang="en-GB">
            <a:latin typeface="Calibri Light" panose="020F0302020204030204" pitchFamily="34" charset="0"/>
            <a:cs typeface="Calibri Light" panose="020F0302020204030204" pitchFamily="34" charset="0"/>
          </a:endParaRPr>
        </a:p>
      </dgm:t>
    </dgm:pt>
    <dgm:pt modelId="{E55C4462-2A6F-4059-8388-05FCA04C299F}" type="sibTrans" cxnId="{C96921A5-8D76-46BC-AD78-C6183CF41AAD}">
      <dgm:prSet/>
      <dgm:spPr/>
      <dgm:t>
        <a:bodyPr/>
        <a:lstStyle/>
        <a:p>
          <a:endParaRPr lang="en-GB">
            <a:latin typeface="Calibri Light" panose="020F0302020204030204" pitchFamily="34" charset="0"/>
            <a:cs typeface="Calibri Light" panose="020F0302020204030204" pitchFamily="34" charset="0"/>
          </a:endParaRPr>
        </a:p>
      </dgm:t>
    </dgm:pt>
    <dgm:pt modelId="{8CA38E37-576C-4BBA-98EA-EE7F0394ED2D}">
      <dgm:prSet phldrT="[Text]"/>
      <dgm:spPr/>
      <dgm:t>
        <a:bodyPr/>
        <a:lstStyle/>
        <a:p>
          <a:r>
            <a:rPr lang="en-US" dirty="0">
              <a:latin typeface="Calibri Light" panose="020F0302020204030204" pitchFamily="34" charset="0"/>
              <a:cs typeface="Calibri Light" panose="020F0302020204030204" pitchFamily="34" charset="0"/>
            </a:rPr>
            <a:t>Gov</a:t>
          </a:r>
          <a:endParaRPr lang="en-GB" dirty="0">
            <a:latin typeface="Calibri Light" panose="020F0302020204030204" pitchFamily="34" charset="0"/>
            <a:cs typeface="Calibri Light" panose="020F0302020204030204" pitchFamily="34" charset="0"/>
          </a:endParaRPr>
        </a:p>
      </dgm:t>
    </dgm:pt>
    <dgm:pt modelId="{FD0AB182-EA91-439E-A198-2A3C7125A4C2}" type="sibTrans" cxnId="{3827D03C-394B-4803-9FBD-C59D00DE9D10}">
      <dgm:prSet/>
      <dgm:spPr/>
      <dgm:t>
        <a:bodyPr/>
        <a:lstStyle/>
        <a:p>
          <a:endParaRPr lang="en-GB">
            <a:latin typeface="Calibri Light" panose="020F0302020204030204" pitchFamily="34" charset="0"/>
            <a:cs typeface="Calibri Light" panose="020F0302020204030204" pitchFamily="34" charset="0"/>
          </a:endParaRPr>
        </a:p>
      </dgm:t>
    </dgm:pt>
    <dgm:pt modelId="{EF45095C-5F8A-4865-B01F-7DC077B3892C}" type="parTrans" cxnId="{3827D03C-394B-4803-9FBD-C59D00DE9D10}">
      <dgm:prSet/>
      <dgm:spPr/>
      <dgm:t>
        <a:bodyPr/>
        <a:lstStyle/>
        <a:p>
          <a:endParaRPr lang="en-GB">
            <a:latin typeface="Calibri Light" panose="020F0302020204030204" pitchFamily="34" charset="0"/>
            <a:cs typeface="Calibri Light" panose="020F0302020204030204" pitchFamily="34" charset="0"/>
          </a:endParaRPr>
        </a:p>
      </dgm:t>
    </dgm:pt>
    <dgm:pt modelId="{33B72731-012C-40DE-AAA9-0C6342A9FBCD}" type="pres">
      <dgm:prSet presAssocID="{343E2C69-B1D3-4623-B669-495C3854E3BA}" presName="Name0" presStyleCnt="0">
        <dgm:presLayoutVars>
          <dgm:chMax val="3"/>
          <dgm:chPref val="3"/>
          <dgm:bulletEnabled val="1"/>
          <dgm:dir/>
          <dgm:animLvl val="lvl"/>
        </dgm:presLayoutVars>
      </dgm:prSet>
      <dgm:spPr/>
      <dgm:t>
        <a:bodyPr/>
        <a:lstStyle/>
        <a:p>
          <a:endParaRPr lang="pt-BR"/>
        </a:p>
      </dgm:t>
    </dgm:pt>
    <dgm:pt modelId="{F3BD7757-CAC0-456A-9970-81569D9F4489}" type="pres">
      <dgm:prSet presAssocID="{343E2C69-B1D3-4623-B669-495C3854E3BA}" presName="arc1" presStyleLbl="node1" presStyleIdx="0" presStyleCnt="4"/>
      <dgm:spPr/>
    </dgm:pt>
    <dgm:pt modelId="{FB235F95-9D04-4A7C-A5D6-C0DAE762974B}" type="pres">
      <dgm:prSet presAssocID="{343E2C69-B1D3-4623-B669-495C3854E3BA}" presName="arc3" presStyleLbl="node1" presStyleIdx="1" presStyleCnt="4"/>
      <dgm:spPr/>
    </dgm:pt>
    <dgm:pt modelId="{9377EA92-4DF5-471D-A606-5127FCE4FBCF}" type="pres">
      <dgm:prSet presAssocID="{343E2C69-B1D3-4623-B669-495C3854E3BA}" presName="parentText2" presStyleLbl="revTx" presStyleIdx="0" presStyleCnt="3">
        <dgm:presLayoutVars>
          <dgm:chMax val="4"/>
          <dgm:chPref val="3"/>
          <dgm:bulletEnabled val="1"/>
        </dgm:presLayoutVars>
      </dgm:prSet>
      <dgm:spPr/>
      <dgm:t>
        <a:bodyPr/>
        <a:lstStyle/>
        <a:p>
          <a:endParaRPr lang="pt-BR"/>
        </a:p>
      </dgm:t>
    </dgm:pt>
    <dgm:pt modelId="{3192FBA9-EA22-4C0C-B24C-FFCDC4D1DA7A}" type="pres">
      <dgm:prSet presAssocID="{343E2C69-B1D3-4623-B669-495C3854E3BA}" presName="arc2" presStyleLbl="node1" presStyleIdx="2" presStyleCnt="4"/>
      <dgm:spPr/>
    </dgm:pt>
    <dgm:pt modelId="{E314F586-9C14-4DCA-BB79-F139326FEB9A}" type="pres">
      <dgm:prSet presAssocID="{343E2C69-B1D3-4623-B669-495C3854E3BA}" presName="arc4" presStyleLbl="node1" presStyleIdx="3" presStyleCnt="4"/>
      <dgm:spPr/>
    </dgm:pt>
    <dgm:pt modelId="{83EB87CA-7184-4BAD-8A84-0B0C918111CF}" type="pres">
      <dgm:prSet presAssocID="{343E2C69-B1D3-4623-B669-495C3854E3BA}" presName="parentText3" presStyleLbl="revTx" presStyleIdx="1" presStyleCnt="3">
        <dgm:presLayoutVars>
          <dgm:chMax val="1"/>
          <dgm:chPref val="1"/>
          <dgm:bulletEnabled val="1"/>
        </dgm:presLayoutVars>
      </dgm:prSet>
      <dgm:spPr/>
      <dgm:t>
        <a:bodyPr/>
        <a:lstStyle/>
        <a:p>
          <a:endParaRPr lang="pt-BR"/>
        </a:p>
      </dgm:t>
    </dgm:pt>
    <dgm:pt modelId="{8818B838-17E4-46B8-9051-88DA3AC986C7}" type="pres">
      <dgm:prSet presAssocID="{343E2C69-B1D3-4623-B669-495C3854E3BA}" presName="middleComposite" presStyleCnt="0"/>
      <dgm:spPr/>
    </dgm:pt>
    <dgm:pt modelId="{70405212-C325-4FD5-87DD-C76CFA287FD5}" type="pres">
      <dgm:prSet presAssocID="{A2BBBC4D-3FE5-44A1-8D3D-1057CFE1F427}" presName="circ1" presStyleLbl="vennNode1" presStyleIdx="0" presStyleCnt="8"/>
      <dgm:spPr/>
      <dgm:t>
        <a:bodyPr/>
        <a:lstStyle/>
        <a:p>
          <a:endParaRPr lang="pt-BR"/>
        </a:p>
      </dgm:t>
    </dgm:pt>
    <dgm:pt modelId="{92F1509F-03A2-404C-ABAB-BFA330482C07}" type="pres">
      <dgm:prSet presAssocID="{A2BBBC4D-3FE5-44A1-8D3D-1057CFE1F427}" presName="circ1Tx" presStyleLbl="revTx" presStyleIdx="1" presStyleCnt="3">
        <dgm:presLayoutVars>
          <dgm:chMax val="0"/>
          <dgm:chPref val="0"/>
        </dgm:presLayoutVars>
      </dgm:prSet>
      <dgm:spPr/>
      <dgm:t>
        <a:bodyPr/>
        <a:lstStyle/>
        <a:p>
          <a:endParaRPr lang="pt-BR"/>
        </a:p>
      </dgm:t>
    </dgm:pt>
    <dgm:pt modelId="{59DD1B8D-29CD-4044-A1C3-F23889E42789}" type="pres">
      <dgm:prSet presAssocID="{8CA38E37-576C-4BBA-98EA-EE7F0394ED2D}" presName="circ2" presStyleLbl="vennNode1" presStyleIdx="1" presStyleCnt="8"/>
      <dgm:spPr/>
      <dgm:t>
        <a:bodyPr/>
        <a:lstStyle/>
        <a:p>
          <a:endParaRPr lang="pt-BR"/>
        </a:p>
      </dgm:t>
    </dgm:pt>
    <dgm:pt modelId="{24B68673-065D-46EE-9965-84FAC57F9B6A}" type="pres">
      <dgm:prSet presAssocID="{8CA38E37-576C-4BBA-98EA-EE7F0394ED2D}" presName="circ2Tx" presStyleLbl="revTx" presStyleIdx="1" presStyleCnt="3">
        <dgm:presLayoutVars>
          <dgm:chMax val="0"/>
          <dgm:chPref val="0"/>
        </dgm:presLayoutVars>
      </dgm:prSet>
      <dgm:spPr/>
      <dgm:t>
        <a:bodyPr/>
        <a:lstStyle/>
        <a:p>
          <a:endParaRPr lang="pt-BR"/>
        </a:p>
      </dgm:t>
    </dgm:pt>
    <dgm:pt modelId="{5608E3D1-A641-4A85-A0B2-98DA1DFCC246}" type="pres">
      <dgm:prSet presAssocID="{343E2C69-B1D3-4623-B669-495C3854E3BA}" presName="leftComposite" presStyleCnt="0"/>
      <dgm:spPr/>
    </dgm:pt>
    <dgm:pt modelId="{A4203849-431A-4DB4-A23D-06D19BF085D0}" type="pres">
      <dgm:prSet presAssocID="{2B379AB4-A0ED-49DA-B435-387E35480712}" presName="childText1_1" presStyleLbl="vennNode1" presStyleIdx="2" presStyleCnt="8">
        <dgm:presLayoutVars>
          <dgm:chMax val="0"/>
          <dgm:chPref val="0"/>
        </dgm:presLayoutVars>
      </dgm:prSet>
      <dgm:spPr/>
      <dgm:t>
        <a:bodyPr/>
        <a:lstStyle/>
        <a:p>
          <a:endParaRPr lang="pt-BR"/>
        </a:p>
      </dgm:t>
    </dgm:pt>
    <dgm:pt modelId="{1BB040AB-841F-45F5-A332-6DF4924B28AC}" type="pres">
      <dgm:prSet presAssocID="{2B379AB4-A0ED-49DA-B435-387E35480712}" presName="ellipse1" presStyleLbl="vennNode1" presStyleIdx="3" presStyleCnt="8"/>
      <dgm:spPr/>
    </dgm:pt>
    <dgm:pt modelId="{3E43139A-EC00-46D8-8751-46E29EC81E35}" type="pres">
      <dgm:prSet presAssocID="{2B379AB4-A0ED-49DA-B435-387E35480712}" presName="ellipse2" presStyleLbl="vennNode1" presStyleIdx="4" presStyleCnt="8"/>
      <dgm:spPr/>
    </dgm:pt>
    <dgm:pt modelId="{4410214B-823A-44DE-91C1-FD6E1C539BB5}" type="pres">
      <dgm:prSet presAssocID="{CC888725-EB7B-4BB2-8404-F80A1C5A50D7}" presName="childText1_2" presStyleLbl="vennNode1" presStyleIdx="5" presStyleCnt="8">
        <dgm:presLayoutVars>
          <dgm:chMax val="0"/>
          <dgm:chPref val="0"/>
        </dgm:presLayoutVars>
      </dgm:prSet>
      <dgm:spPr/>
      <dgm:t>
        <a:bodyPr/>
        <a:lstStyle/>
        <a:p>
          <a:endParaRPr lang="pt-BR"/>
        </a:p>
      </dgm:t>
    </dgm:pt>
    <dgm:pt modelId="{8E0710A8-47BD-41EB-B741-3AEE77FB323D}" type="pres">
      <dgm:prSet presAssocID="{CC888725-EB7B-4BB2-8404-F80A1C5A50D7}" presName="ellipse3" presStyleLbl="vennNode1" presStyleIdx="6" presStyleCnt="8"/>
      <dgm:spPr/>
    </dgm:pt>
    <dgm:pt modelId="{F4437E4F-0B47-47CD-8DBC-DB87AFD063C0}" type="pres">
      <dgm:prSet presAssocID="{F8B61207-BD29-4669-9C15-57D49A410BFD}" presName="childText1_3" presStyleLbl="vennNode1" presStyleIdx="7" presStyleCnt="8">
        <dgm:presLayoutVars>
          <dgm:chMax val="0"/>
          <dgm:chPref val="0"/>
        </dgm:presLayoutVars>
      </dgm:prSet>
      <dgm:spPr/>
      <dgm:t>
        <a:bodyPr/>
        <a:lstStyle/>
        <a:p>
          <a:endParaRPr lang="pt-BR"/>
        </a:p>
      </dgm:t>
    </dgm:pt>
    <dgm:pt modelId="{D04C2621-393A-46FE-97A2-2D20D3C8E9B3}" type="pres">
      <dgm:prSet presAssocID="{343E2C69-B1D3-4623-B669-495C3854E3BA}" presName="rightChild" presStyleLbl="node2" presStyleIdx="0" presStyleCnt="1">
        <dgm:presLayoutVars>
          <dgm:chMax val="0"/>
          <dgm:chPref val="0"/>
        </dgm:presLayoutVars>
      </dgm:prSet>
      <dgm:spPr/>
      <dgm:t>
        <a:bodyPr/>
        <a:lstStyle/>
        <a:p>
          <a:endParaRPr lang="pt-BR"/>
        </a:p>
      </dgm:t>
    </dgm:pt>
    <dgm:pt modelId="{A01B3105-AEA8-4C5A-B876-E340C8265681}" type="pres">
      <dgm:prSet presAssocID="{343E2C69-B1D3-4623-B669-495C3854E3BA}" presName="parentText1" presStyleLbl="revTx" presStyleIdx="2" presStyleCnt="3">
        <dgm:presLayoutVars>
          <dgm:chMax val="4"/>
          <dgm:chPref val="3"/>
          <dgm:bulletEnabled val="1"/>
        </dgm:presLayoutVars>
      </dgm:prSet>
      <dgm:spPr/>
      <dgm:t>
        <a:bodyPr/>
        <a:lstStyle/>
        <a:p>
          <a:endParaRPr lang="pt-BR"/>
        </a:p>
      </dgm:t>
    </dgm:pt>
  </dgm:ptLst>
  <dgm:cxnLst>
    <dgm:cxn modelId="{77BC5570-163F-4D12-B219-C842985C53F1}" type="presOf" srcId="{2B379AB4-A0ED-49DA-B435-387E35480712}" destId="{A4203849-431A-4DB4-A23D-06D19BF085D0}" srcOrd="0" destOrd="0" presId="urn:microsoft.com/office/officeart/2009/3/layout/PhasedProcess"/>
    <dgm:cxn modelId="{85685A36-2F61-464E-8C37-CF396241CF4D}" type="presOf" srcId="{930516AD-C002-4ADF-ACF2-6A889CD3C1C2}" destId="{83EB87CA-7184-4BAD-8A84-0B0C918111CF}" srcOrd="0" destOrd="0" presId="urn:microsoft.com/office/officeart/2009/3/layout/PhasedProcess"/>
    <dgm:cxn modelId="{58DFBB67-5DD4-4FA3-A00A-22C2B520C80D}" type="presOf" srcId="{F8B61207-BD29-4669-9C15-57D49A410BFD}" destId="{F4437E4F-0B47-47CD-8DBC-DB87AFD063C0}" srcOrd="0" destOrd="0" presId="urn:microsoft.com/office/officeart/2009/3/layout/PhasedProcess"/>
    <dgm:cxn modelId="{8716AAAE-6B3C-44F4-8B9F-0447AAD05000}" type="presOf" srcId="{B36ADE39-8D54-49D9-A18A-97C82C50846C}" destId="{A01B3105-AEA8-4C5A-B876-E340C8265681}" srcOrd="0" destOrd="0" presId="urn:microsoft.com/office/officeart/2009/3/layout/PhasedProcess"/>
    <dgm:cxn modelId="{BA7D076A-D6DA-47A6-A111-E2F65626601D}" type="presOf" srcId="{A2BBBC4D-3FE5-44A1-8D3D-1057CFE1F427}" destId="{92F1509F-03A2-404C-ABAB-BFA330482C07}" srcOrd="1" destOrd="0" presId="urn:microsoft.com/office/officeart/2009/3/layout/PhasedProcess"/>
    <dgm:cxn modelId="{72357AB2-72F0-45A3-8D7E-92388A9E37B8}" srcId="{343E2C69-B1D3-4623-B669-495C3854E3BA}" destId="{B36ADE39-8D54-49D9-A18A-97C82C50846C}" srcOrd="0" destOrd="0" parTransId="{B3B158C9-5CB2-4118-A046-90668C3E4AAD}" sibTransId="{DECA3E46-A192-4851-A5F3-DDB454695277}"/>
    <dgm:cxn modelId="{C665CA2D-5C17-41AD-8326-FC08CBF3CA35}" type="presOf" srcId="{066393E8-D59A-4930-A71C-4B81F0B2F701}" destId="{D04C2621-393A-46FE-97A2-2D20D3C8E9B3}" srcOrd="0" destOrd="0" presId="urn:microsoft.com/office/officeart/2009/3/layout/PhasedProcess"/>
    <dgm:cxn modelId="{2ABF4AF7-2ED4-4B04-9D4E-B9921D2D7D4D}" srcId="{B36ADE39-8D54-49D9-A18A-97C82C50846C}" destId="{2B379AB4-A0ED-49DA-B435-387E35480712}" srcOrd="0" destOrd="0" parTransId="{772A7FEB-8951-4254-BE0E-77ECAFE27E75}" sibTransId="{9EF980C7-3950-4AC9-9FBA-09A9B66799FD}"/>
    <dgm:cxn modelId="{9DEEEE12-6F5E-4F8C-8BAE-B7511AB25B96}" type="presOf" srcId="{343E2C69-B1D3-4623-B669-495C3854E3BA}" destId="{33B72731-012C-40DE-AAA9-0C6342A9FBCD}" srcOrd="0" destOrd="0" presId="urn:microsoft.com/office/officeart/2009/3/layout/PhasedProcess"/>
    <dgm:cxn modelId="{48A4D20B-878B-44ED-B5DD-A956F71800B4}" type="presOf" srcId="{A2BBBC4D-3FE5-44A1-8D3D-1057CFE1F427}" destId="{70405212-C325-4FD5-87DD-C76CFA287FD5}" srcOrd="0" destOrd="0" presId="urn:microsoft.com/office/officeart/2009/3/layout/PhasedProcess"/>
    <dgm:cxn modelId="{3F9DD7C1-BB61-481B-97F1-F53B668EC8B9}" srcId="{7DBDE41C-2CEC-417C-99DD-83AA256FE917}" destId="{A2BBBC4D-3FE5-44A1-8D3D-1057CFE1F427}" srcOrd="0" destOrd="0" parTransId="{E337935B-0BC1-4859-AB20-6A63EBF668D7}" sibTransId="{ABFF167F-14F7-4DF4-BB2E-8274C2BDC487}"/>
    <dgm:cxn modelId="{F4EC9017-2970-4B46-84F0-C83F884716C7}" type="presOf" srcId="{7DBDE41C-2CEC-417C-99DD-83AA256FE917}" destId="{9377EA92-4DF5-471D-A606-5127FCE4FBCF}" srcOrd="0" destOrd="0" presId="urn:microsoft.com/office/officeart/2009/3/layout/PhasedProcess"/>
    <dgm:cxn modelId="{16B98D51-4331-40C7-87FA-8FCC50252A23}" srcId="{343E2C69-B1D3-4623-B669-495C3854E3BA}" destId="{930516AD-C002-4ADF-ACF2-6A889CD3C1C2}" srcOrd="2" destOrd="0" parTransId="{817F05CC-DB79-48BC-B5BB-BEDDC4E71F97}" sibTransId="{18C98EF8-9ED1-4621-AB83-EFC0343C9C1C}"/>
    <dgm:cxn modelId="{070ADC59-096E-4329-8FE7-2E4BAEB1F077}" srcId="{B36ADE39-8D54-49D9-A18A-97C82C50846C}" destId="{CC888725-EB7B-4BB2-8404-F80A1C5A50D7}" srcOrd="1" destOrd="0" parTransId="{F8E97396-5EFB-4A13-A895-94471BF6208D}" sibTransId="{B77A8B76-2CBD-45CA-BB05-39898F80096A}"/>
    <dgm:cxn modelId="{A6BC090D-6528-4488-9E1F-5EA1C5E6B66B}" type="presOf" srcId="{8CA38E37-576C-4BBA-98EA-EE7F0394ED2D}" destId="{59DD1B8D-29CD-4044-A1C3-F23889E42789}" srcOrd="0" destOrd="0" presId="urn:microsoft.com/office/officeart/2009/3/layout/PhasedProcess"/>
    <dgm:cxn modelId="{CFD2EB6B-E253-4897-BB7C-46259E64B385}" srcId="{B36ADE39-8D54-49D9-A18A-97C82C50846C}" destId="{F8B61207-BD29-4669-9C15-57D49A410BFD}" srcOrd="2" destOrd="0" parTransId="{D3EFDA8F-894A-4E77-A783-B39ABD9FBDEF}" sibTransId="{05AAC717-2D19-4062-8128-246FAE6DFFB6}"/>
    <dgm:cxn modelId="{0AF08E20-F635-46FB-85CB-4BB36A9D1410}" type="presOf" srcId="{8CA38E37-576C-4BBA-98EA-EE7F0394ED2D}" destId="{24B68673-065D-46EE-9965-84FAC57F9B6A}" srcOrd="1" destOrd="0" presId="urn:microsoft.com/office/officeart/2009/3/layout/PhasedProcess"/>
    <dgm:cxn modelId="{C96921A5-8D76-46BC-AD78-C6183CF41AAD}" srcId="{930516AD-C002-4ADF-ACF2-6A889CD3C1C2}" destId="{066393E8-D59A-4930-A71C-4B81F0B2F701}" srcOrd="0" destOrd="0" parTransId="{B18D3F8A-CBEE-419E-AE5E-B073A3D72FF7}" sibTransId="{E55C4462-2A6F-4059-8388-05FCA04C299F}"/>
    <dgm:cxn modelId="{FF099E21-BB1D-4C85-8F43-3B0AEBCE5606}" srcId="{343E2C69-B1D3-4623-B669-495C3854E3BA}" destId="{7DBDE41C-2CEC-417C-99DD-83AA256FE917}" srcOrd="1" destOrd="0" parTransId="{8364816B-1C9E-45EB-8F46-17DB136789BC}" sibTransId="{51B61007-3A5B-4009-9B3E-8C1B1AA94DCC}"/>
    <dgm:cxn modelId="{3827D03C-394B-4803-9FBD-C59D00DE9D10}" srcId="{7DBDE41C-2CEC-417C-99DD-83AA256FE917}" destId="{8CA38E37-576C-4BBA-98EA-EE7F0394ED2D}" srcOrd="1" destOrd="0" parTransId="{EF45095C-5F8A-4865-B01F-7DC077B3892C}" sibTransId="{FD0AB182-EA91-439E-A198-2A3C7125A4C2}"/>
    <dgm:cxn modelId="{CE18FDA3-AACA-4A08-91D5-538F61D3DBEC}" type="presOf" srcId="{CC888725-EB7B-4BB2-8404-F80A1C5A50D7}" destId="{4410214B-823A-44DE-91C1-FD6E1C539BB5}" srcOrd="0" destOrd="0" presId="urn:microsoft.com/office/officeart/2009/3/layout/PhasedProcess"/>
    <dgm:cxn modelId="{09E315B6-D4D2-4B9D-8088-EA657FCDA307}" type="presParOf" srcId="{33B72731-012C-40DE-AAA9-0C6342A9FBCD}" destId="{F3BD7757-CAC0-456A-9970-81569D9F4489}" srcOrd="0" destOrd="0" presId="urn:microsoft.com/office/officeart/2009/3/layout/PhasedProcess"/>
    <dgm:cxn modelId="{989BAA05-28FE-4AF5-BCD7-02F95A3686D5}" type="presParOf" srcId="{33B72731-012C-40DE-AAA9-0C6342A9FBCD}" destId="{FB235F95-9D04-4A7C-A5D6-C0DAE762974B}" srcOrd="1" destOrd="0" presId="urn:microsoft.com/office/officeart/2009/3/layout/PhasedProcess"/>
    <dgm:cxn modelId="{6FB375E4-857B-4DD0-A528-4578339E0F46}" type="presParOf" srcId="{33B72731-012C-40DE-AAA9-0C6342A9FBCD}" destId="{9377EA92-4DF5-471D-A606-5127FCE4FBCF}" srcOrd="2" destOrd="0" presId="urn:microsoft.com/office/officeart/2009/3/layout/PhasedProcess"/>
    <dgm:cxn modelId="{0ECA96D5-6247-4C0E-BCD6-64C436471C0A}" type="presParOf" srcId="{33B72731-012C-40DE-AAA9-0C6342A9FBCD}" destId="{3192FBA9-EA22-4C0C-B24C-FFCDC4D1DA7A}" srcOrd="3" destOrd="0" presId="urn:microsoft.com/office/officeart/2009/3/layout/PhasedProcess"/>
    <dgm:cxn modelId="{4E66DF42-8907-42FE-8349-389336727C65}" type="presParOf" srcId="{33B72731-012C-40DE-AAA9-0C6342A9FBCD}" destId="{E314F586-9C14-4DCA-BB79-F139326FEB9A}" srcOrd="4" destOrd="0" presId="urn:microsoft.com/office/officeart/2009/3/layout/PhasedProcess"/>
    <dgm:cxn modelId="{A83F3C5C-6F69-46AC-BD83-3FB1A4F77F65}" type="presParOf" srcId="{33B72731-012C-40DE-AAA9-0C6342A9FBCD}" destId="{83EB87CA-7184-4BAD-8A84-0B0C918111CF}" srcOrd="5" destOrd="0" presId="urn:microsoft.com/office/officeart/2009/3/layout/PhasedProcess"/>
    <dgm:cxn modelId="{4E344005-247D-44D0-BCEE-8887588EBE48}" type="presParOf" srcId="{33B72731-012C-40DE-AAA9-0C6342A9FBCD}" destId="{8818B838-17E4-46B8-9051-88DA3AC986C7}" srcOrd="6" destOrd="0" presId="urn:microsoft.com/office/officeart/2009/3/layout/PhasedProcess"/>
    <dgm:cxn modelId="{EB911DFF-C5EE-4EE2-A714-83C8ACD862FD}" type="presParOf" srcId="{8818B838-17E4-46B8-9051-88DA3AC986C7}" destId="{70405212-C325-4FD5-87DD-C76CFA287FD5}" srcOrd="0" destOrd="0" presId="urn:microsoft.com/office/officeart/2009/3/layout/PhasedProcess"/>
    <dgm:cxn modelId="{3BF52D18-27A8-4BC3-A8FE-156ECB3539AF}" type="presParOf" srcId="{8818B838-17E4-46B8-9051-88DA3AC986C7}" destId="{92F1509F-03A2-404C-ABAB-BFA330482C07}" srcOrd="1" destOrd="0" presId="urn:microsoft.com/office/officeart/2009/3/layout/PhasedProcess"/>
    <dgm:cxn modelId="{E6D6415F-8658-41F6-95F5-0478BD804F72}" type="presParOf" srcId="{8818B838-17E4-46B8-9051-88DA3AC986C7}" destId="{59DD1B8D-29CD-4044-A1C3-F23889E42789}" srcOrd="2" destOrd="0" presId="urn:microsoft.com/office/officeart/2009/3/layout/PhasedProcess"/>
    <dgm:cxn modelId="{4BA213C4-96C8-46E5-B868-D2C378AE36CB}" type="presParOf" srcId="{8818B838-17E4-46B8-9051-88DA3AC986C7}" destId="{24B68673-065D-46EE-9965-84FAC57F9B6A}" srcOrd="3" destOrd="0" presId="urn:microsoft.com/office/officeart/2009/3/layout/PhasedProcess"/>
    <dgm:cxn modelId="{41364AAE-8C3A-4B51-8602-37A25CE8C3AD}" type="presParOf" srcId="{33B72731-012C-40DE-AAA9-0C6342A9FBCD}" destId="{5608E3D1-A641-4A85-A0B2-98DA1DFCC246}" srcOrd="7" destOrd="0" presId="urn:microsoft.com/office/officeart/2009/3/layout/PhasedProcess"/>
    <dgm:cxn modelId="{13872618-1F54-4486-A6AD-446B996169E0}" type="presParOf" srcId="{5608E3D1-A641-4A85-A0B2-98DA1DFCC246}" destId="{A4203849-431A-4DB4-A23D-06D19BF085D0}" srcOrd="0" destOrd="0" presId="urn:microsoft.com/office/officeart/2009/3/layout/PhasedProcess"/>
    <dgm:cxn modelId="{412D12EA-E148-42E4-9956-07FC42CEF910}" type="presParOf" srcId="{5608E3D1-A641-4A85-A0B2-98DA1DFCC246}" destId="{1BB040AB-841F-45F5-A332-6DF4924B28AC}" srcOrd="1" destOrd="0" presId="urn:microsoft.com/office/officeart/2009/3/layout/PhasedProcess"/>
    <dgm:cxn modelId="{94A54627-D0EE-4889-A426-D7EEC7364971}" type="presParOf" srcId="{5608E3D1-A641-4A85-A0B2-98DA1DFCC246}" destId="{3E43139A-EC00-46D8-8751-46E29EC81E35}" srcOrd="2" destOrd="0" presId="urn:microsoft.com/office/officeart/2009/3/layout/PhasedProcess"/>
    <dgm:cxn modelId="{9DC999DA-DBF9-4167-BDD7-6BCEE41A1CCE}" type="presParOf" srcId="{5608E3D1-A641-4A85-A0B2-98DA1DFCC246}" destId="{4410214B-823A-44DE-91C1-FD6E1C539BB5}" srcOrd="3" destOrd="0" presId="urn:microsoft.com/office/officeart/2009/3/layout/PhasedProcess"/>
    <dgm:cxn modelId="{62D58403-5767-482C-9099-A30AB77F3325}" type="presParOf" srcId="{5608E3D1-A641-4A85-A0B2-98DA1DFCC246}" destId="{8E0710A8-47BD-41EB-B741-3AEE77FB323D}" srcOrd="4" destOrd="0" presId="urn:microsoft.com/office/officeart/2009/3/layout/PhasedProcess"/>
    <dgm:cxn modelId="{B80F482F-D2DA-427B-92C2-9CCF399F8778}" type="presParOf" srcId="{5608E3D1-A641-4A85-A0B2-98DA1DFCC246}" destId="{F4437E4F-0B47-47CD-8DBC-DB87AFD063C0}" srcOrd="5" destOrd="0" presId="urn:microsoft.com/office/officeart/2009/3/layout/PhasedProcess"/>
    <dgm:cxn modelId="{CE809D98-7D4E-4E11-BB5A-A6E24A1FE40B}" type="presParOf" srcId="{33B72731-012C-40DE-AAA9-0C6342A9FBCD}" destId="{D04C2621-393A-46FE-97A2-2D20D3C8E9B3}" srcOrd="8" destOrd="0" presId="urn:microsoft.com/office/officeart/2009/3/layout/PhasedProcess"/>
    <dgm:cxn modelId="{A4928612-8D55-4F4D-B733-7DF5A6831C2C}" type="presParOf" srcId="{33B72731-012C-40DE-AAA9-0C6342A9FBCD}" destId="{A01B3105-AEA8-4C5A-B876-E340C8265681}" srcOrd="9" destOrd="0" presId="urn:microsoft.com/office/officeart/2009/3/layout/Phased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AA440-DEB8-424C-B516-A35915957843}">
      <dsp:nvSpPr>
        <dsp:cNvPr id="0" name=""/>
        <dsp:cNvSpPr/>
      </dsp:nvSpPr>
      <dsp:spPr>
        <a:xfrm rot="21300000">
          <a:off x="12153" y="1525334"/>
          <a:ext cx="3936181" cy="450752"/>
        </a:xfrm>
        <a:prstGeom prst="mathMinus">
          <a:avLst/>
        </a:prstGeom>
        <a:solidFill>
          <a:schemeClr val="accent6">
            <a:tint val="55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C62EC-D8BC-4748-BF35-674F718C58C1}">
      <dsp:nvSpPr>
        <dsp:cNvPr id="0" name=""/>
        <dsp:cNvSpPr/>
      </dsp:nvSpPr>
      <dsp:spPr>
        <a:xfrm>
          <a:off x="475258" y="175071"/>
          <a:ext cx="1188146" cy="1400568"/>
        </a:xfrm>
        <a:prstGeom prst="downArrow">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395E2F-3D13-4E65-B484-9C0CC9DB1FC9}">
      <dsp:nvSpPr>
        <dsp:cNvPr id="0" name=""/>
        <dsp:cNvSpPr/>
      </dsp:nvSpPr>
      <dsp:spPr>
        <a:xfrm>
          <a:off x="1891168" y="0"/>
          <a:ext cx="1683138" cy="147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In-sourcing</a:t>
          </a:r>
          <a:endParaRPr lang="en-GB" sz="2400" kern="1200" dirty="0"/>
        </a:p>
      </dsp:txBody>
      <dsp:txXfrm>
        <a:off x="1891168" y="0"/>
        <a:ext cx="1683138" cy="1470596"/>
      </dsp:txXfrm>
    </dsp:sp>
    <dsp:sp modelId="{8B7B5FF4-B675-4A61-874B-BE7E11DC98DE}">
      <dsp:nvSpPr>
        <dsp:cNvPr id="0" name=""/>
        <dsp:cNvSpPr/>
      </dsp:nvSpPr>
      <dsp:spPr>
        <a:xfrm>
          <a:off x="2297083" y="1925781"/>
          <a:ext cx="1188146" cy="1400568"/>
        </a:xfrm>
        <a:prstGeom prst="upArrow">
          <a:avLst/>
        </a:prstGeom>
        <a:solidFill>
          <a:schemeClr val="accent6">
            <a:shade val="50000"/>
            <a:hueOff val="-26567"/>
            <a:satOff val="702"/>
            <a:lumOff val="378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861A4E-998A-47DF-AACD-3E2C9AC58C09}">
      <dsp:nvSpPr>
        <dsp:cNvPr id="0" name=""/>
        <dsp:cNvSpPr/>
      </dsp:nvSpPr>
      <dsp:spPr>
        <a:xfrm>
          <a:off x="289698" y="2030824"/>
          <a:ext cx="1876105" cy="147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Out-sourcing</a:t>
          </a:r>
          <a:endParaRPr lang="en-GB" sz="2400" kern="1200" dirty="0"/>
        </a:p>
      </dsp:txBody>
      <dsp:txXfrm>
        <a:off x="289698" y="2030824"/>
        <a:ext cx="1876105" cy="1470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D7757-CAC0-456A-9970-81569D9F4489}">
      <dsp:nvSpPr>
        <dsp:cNvPr id="0" name=""/>
        <dsp:cNvSpPr/>
      </dsp:nvSpPr>
      <dsp:spPr>
        <a:xfrm rot="5400000">
          <a:off x="284" y="863589"/>
          <a:ext cx="3707402" cy="3707972"/>
        </a:xfrm>
        <a:prstGeom prst="blockArc">
          <a:avLst>
            <a:gd name="adj1" fmla="val 13500000"/>
            <a:gd name="adj2" fmla="val 18900000"/>
            <a:gd name="adj3" fmla="val 496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35F95-9D04-4A7C-A5D6-C0DAE762974B}">
      <dsp:nvSpPr>
        <dsp:cNvPr id="0" name=""/>
        <dsp:cNvSpPr/>
      </dsp:nvSpPr>
      <dsp:spPr>
        <a:xfrm rot="16200000">
          <a:off x="3815962" y="863589"/>
          <a:ext cx="3707402" cy="3707972"/>
        </a:xfrm>
        <a:prstGeom prst="blockArc">
          <a:avLst>
            <a:gd name="adj1" fmla="val 13500000"/>
            <a:gd name="adj2" fmla="val 18900000"/>
            <a:gd name="adj3" fmla="val 4960"/>
          </a:avLst>
        </a:prstGeom>
        <a:solidFill>
          <a:schemeClr val="accent2">
            <a:shade val="80000"/>
            <a:hueOff val="80316"/>
            <a:satOff val="1558"/>
            <a:lumOff val="743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77EA92-4DF5-471D-A606-5127FCE4FBCF}">
      <dsp:nvSpPr>
        <dsp:cNvPr id="0" name=""/>
        <dsp:cNvSpPr/>
      </dsp:nvSpPr>
      <dsp:spPr>
        <a:xfrm>
          <a:off x="4254351" y="4084326"/>
          <a:ext cx="2814917" cy="74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latin typeface="Calibri Light" panose="020F0302020204030204" pitchFamily="34" charset="0"/>
              <a:cs typeface="Calibri Light" panose="020F0302020204030204" pitchFamily="34" charset="0"/>
            </a:rPr>
            <a:t>50/50</a:t>
          </a:r>
          <a:endParaRPr lang="en-GB" sz="2900" kern="1200" dirty="0">
            <a:latin typeface="Calibri Light" panose="020F0302020204030204" pitchFamily="34" charset="0"/>
            <a:cs typeface="Calibri Light" panose="020F0302020204030204" pitchFamily="34" charset="0"/>
          </a:endParaRPr>
        </a:p>
      </dsp:txBody>
      <dsp:txXfrm>
        <a:off x="4254351" y="4084326"/>
        <a:ext cx="2814917" cy="741718"/>
      </dsp:txXfrm>
    </dsp:sp>
    <dsp:sp modelId="{3192FBA9-EA22-4C0C-B24C-FFCDC4D1DA7A}">
      <dsp:nvSpPr>
        <dsp:cNvPr id="0" name=""/>
        <dsp:cNvSpPr/>
      </dsp:nvSpPr>
      <dsp:spPr>
        <a:xfrm rot="5400000">
          <a:off x="3697038" y="863589"/>
          <a:ext cx="3707402" cy="3707972"/>
        </a:xfrm>
        <a:prstGeom prst="blockArc">
          <a:avLst>
            <a:gd name="adj1" fmla="val 13500000"/>
            <a:gd name="adj2" fmla="val 18900000"/>
            <a:gd name="adj3" fmla="val 4960"/>
          </a:avLst>
        </a:prstGeom>
        <a:solidFill>
          <a:schemeClr val="accent2">
            <a:shade val="80000"/>
            <a:hueOff val="160633"/>
            <a:satOff val="3115"/>
            <a:lumOff val="148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4F586-9C14-4DCA-BB79-F139326FEB9A}">
      <dsp:nvSpPr>
        <dsp:cNvPr id="0" name=""/>
        <dsp:cNvSpPr/>
      </dsp:nvSpPr>
      <dsp:spPr>
        <a:xfrm rot="16200000">
          <a:off x="7511594" y="863589"/>
          <a:ext cx="3707402" cy="3707972"/>
        </a:xfrm>
        <a:prstGeom prst="blockArc">
          <a:avLst>
            <a:gd name="adj1" fmla="val 13500000"/>
            <a:gd name="adj2" fmla="val 18900000"/>
            <a:gd name="adj3" fmla="val 4960"/>
          </a:avLst>
        </a:prstGeom>
        <a:solidFill>
          <a:schemeClr val="accent2">
            <a:shade val="80000"/>
            <a:hueOff val="240949"/>
            <a:satOff val="4673"/>
            <a:lumOff val="222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EB87CA-7184-4BAD-8A84-0B0C918111CF}">
      <dsp:nvSpPr>
        <dsp:cNvPr id="0" name=""/>
        <dsp:cNvSpPr/>
      </dsp:nvSpPr>
      <dsp:spPr>
        <a:xfrm>
          <a:off x="7679598" y="4084326"/>
          <a:ext cx="2814917" cy="74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latin typeface="Calibri Light" panose="020F0302020204030204" pitchFamily="34" charset="0"/>
              <a:cs typeface="Calibri Light" panose="020F0302020204030204" pitchFamily="34" charset="0"/>
            </a:rPr>
            <a:t>100% in-sourcing </a:t>
          </a:r>
          <a:endParaRPr lang="en-GB" sz="2900" kern="1200" dirty="0">
            <a:latin typeface="Calibri Light" panose="020F0302020204030204" pitchFamily="34" charset="0"/>
            <a:cs typeface="Calibri Light" panose="020F0302020204030204" pitchFamily="34" charset="0"/>
          </a:endParaRPr>
        </a:p>
      </dsp:txBody>
      <dsp:txXfrm>
        <a:off x="7679598" y="4084326"/>
        <a:ext cx="2814917" cy="741718"/>
      </dsp:txXfrm>
    </dsp:sp>
    <dsp:sp modelId="{70405212-C325-4FD5-87DD-C76CFA287FD5}">
      <dsp:nvSpPr>
        <dsp:cNvPr id="0" name=""/>
        <dsp:cNvSpPr/>
      </dsp:nvSpPr>
      <dsp:spPr>
        <a:xfrm>
          <a:off x="4163901" y="1927686"/>
          <a:ext cx="1698644" cy="1698644"/>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latin typeface="Calibri Light" panose="020F0302020204030204" pitchFamily="34" charset="0"/>
              <a:cs typeface="Calibri Light" panose="020F0302020204030204" pitchFamily="34" charset="0"/>
            </a:rPr>
            <a:t>Technical institution</a:t>
          </a:r>
          <a:endParaRPr lang="en-GB" sz="1800" kern="1200" dirty="0">
            <a:latin typeface="Calibri Light" panose="020F0302020204030204" pitchFamily="34" charset="0"/>
            <a:cs typeface="Calibri Light" panose="020F0302020204030204" pitchFamily="34" charset="0"/>
          </a:endParaRPr>
        </a:p>
      </dsp:txBody>
      <dsp:txXfrm>
        <a:off x="4401099" y="2127993"/>
        <a:ext cx="979398" cy="1298030"/>
      </dsp:txXfrm>
    </dsp:sp>
    <dsp:sp modelId="{59DD1B8D-29CD-4044-A1C3-F23889E42789}">
      <dsp:nvSpPr>
        <dsp:cNvPr id="0" name=""/>
        <dsp:cNvSpPr/>
      </dsp:nvSpPr>
      <dsp:spPr>
        <a:xfrm>
          <a:off x="5388149" y="1927686"/>
          <a:ext cx="1698644" cy="1698644"/>
        </a:xfrm>
        <a:prstGeom prst="ellipse">
          <a:avLst/>
        </a:prstGeom>
        <a:solidFill>
          <a:schemeClr val="accent2">
            <a:shade val="80000"/>
            <a:alpha val="50000"/>
            <a:hueOff val="34421"/>
            <a:satOff val="668"/>
            <a:lumOff val="31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latin typeface="Calibri Light" panose="020F0302020204030204" pitchFamily="34" charset="0"/>
              <a:cs typeface="Calibri Light" panose="020F0302020204030204" pitchFamily="34" charset="0"/>
            </a:rPr>
            <a:t>Gov</a:t>
          </a:r>
          <a:endParaRPr lang="en-GB" sz="1800" kern="1200" dirty="0">
            <a:latin typeface="Calibri Light" panose="020F0302020204030204" pitchFamily="34" charset="0"/>
            <a:cs typeface="Calibri Light" panose="020F0302020204030204" pitchFamily="34" charset="0"/>
          </a:endParaRPr>
        </a:p>
      </dsp:txBody>
      <dsp:txXfrm>
        <a:off x="5870197" y="2127993"/>
        <a:ext cx="979398" cy="1298030"/>
      </dsp:txXfrm>
    </dsp:sp>
    <dsp:sp modelId="{A4203849-431A-4DB4-A23D-06D19BF085D0}">
      <dsp:nvSpPr>
        <dsp:cNvPr id="0" name=""/>
        <dsp:cNvSpPr/>
      </dsp:nvSpPr>
      <dsp:spPr>
        <a:xfrm>
          <a:off x="1069389" y="1426681"/>
          <a:ext cx="1174723" cy="1174750"/>
        </a:xfrm>
        <a:prstGeom prst="ellipse">
          <a:avLst/>
        </a:prstGeom>
        <a:solidFill>
          <a:schemeClr val="accent2">
            <a:shade val="80000"/>
            <a:alpha val="50000"/>
            <a:hueOff val="68843"/>
            <a:satOff val="1335"/>
            <a:lumOff val="63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Calibri Light" panose="020F0302020204030204" pitchFamily="34" charset="0"/>
              <a:cs typeface="Calibri Light" panose="020F0302020204030204" pitchFamily="34" charset="0"/>
            </a:rPr>
            <a:t>Technical 1</a:t>
          </a:r>
          <a:endParaRPr lang="en-GB" sz="1500" kern="1200" dirty="0">
            <a:latin typeface="Calibri Light" panose="020F0302020204030204" pitchFamily="34" charset="0"/>
            <a:cs typeface="Calibri Light" panose="020F0302020204030204" pitchFamily="34" charset="0"/>
          </a:endParaRPr>
        </a:p>
      </dsp:txBody>
      <dsp:txXfrm>
        <a:off x="1241423" y="1598719"/>
        <a:ext cx="830655" cy="830674"/>
      </dsp:txXfrm>
    </dsp:sp>
    <dsp:sp modelId="{1BB040AB-841F-45F5-A332-6DF4924B28AC}">
      <dsp:nvSpPr>
        <dsp:cNvPr id="0" name=""/>
        <dsp:cNvSpPr/>
      </dsp:nvSpPr>
      <dsp:spPr>
        <a:xfrm>
          <a:off x="636133" y="2408825"/>
          <a:ext cx="577032" cy="576802"/>
        </a:xfrm>
        <a:prstGeom prst="ellipse">
          <a:avLst/>
        </a:prstGeom>
        <a:solidFill>
          <a:schemeClr val="accent2">
            <a:shade val="80000"/>
            <a:alpha val="50000"/>
            <a:hueOff val="103264"/>
            <a:satOff val="2003"/>
            <a:lumOff val="955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43139A-EC00-46D8-8751-46E29EC81E35}">
      <dsp:nvSpPr>
        <dsp:cNvPr id="0" name=""/>
        <dsp:cNvSpPr/>
      </dsp:nvSpPr>
      <dsp:spPr>
        <a:xfrm>
          <a:off x="2340515" y="1657759"/>
          <a:ext cx="335753" cy="335533"/>
        </a:xfrm>
        <a:prstGeom prst="ellipse">
          <a:avLst/>
        </a:prstGeom>
        <a:solidFill>
          <a:schemeClr val="accent2">
            <a:shade val="80000"/>
            <a:alpha val="50000"/>
            <a:hueOff val="137685"/>
            <a:satOff val="2670"/>
            <a:lumOff val="127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410214B-823A-44DE-91C1-FD6E1C539BB5}">
      <dsp:nvSpPr>
        <dsp:cNvPr id="0" name=""/>
        <dsp:cNvSpPr/>
      </dsp:nvSpPr>
      <dsp:spPr>
        <a:xfrm>
          <a:off x="2215743" y="2128322"/>
          <a:ext cx="1174723" cy="1174750"/>
        </a:xfrm>
        <a:prstGeom prst="ellipse">
          <a:avLst/>
        </a:prstGeom>
        <a:solidFill>
          <a:schemeClr val="accent2">
            <a:shade val="80000"/>
            <a:alpha val="50000"/>
            <a:hueOff val="172107"/>
            <a:satOff val="3338"/>
            <a:lumOff val="159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Calibri Light" panose="020F0302020204030204" pitchFamily="34" charset="0"/>
              <a:cs typeface="Calibri Light" panose="020F0302020204030204" pitchFamily="34" charset="0"/>
            </a:rPr>
            <a:t>Technical 2</a:t>
          </a:r>
          <a:endParaRPr lang="en-GB" sz="1500" kern="1200" dirty="0">
            <a:latin typeface="Calibri Light" panose="020F0302020204030204" pitchFamily="34" charset="0"/>
            <a:cs typeface="Calibri Light" panose="020F0302020204030204" pitchFamily="34" charset="0"/>
          </a:endParaRPr>
        </a:p>
      </dsp:txBody>
      <dsp:txXfrm>
        <a:off x="2387777" y="2300360"/>
        <a:ext cx="830655" cy="830674"/>
      </dsp:txXfrm>
    </dsp:sp>
    <dsp:sp modelId="{8E0710A8-47BD-41EB-B741-3AEE77FB323D}">
      <dsp:nvSpPr>
        <dsp:cNvPr id="0" name=""/>
        <dsp:cNvSpPr/>
      </dsp:nvSpPr>
      <dsp:spPr>
        <a:xfrm>
          <a:off x="2338586" y="3374918"/>
          <a:ext cx="335753" cy="335533"/>
        </a:xfrm>
        <a:prstGeom prst="ellipse">
          <a:avLst/>
        </a:prstGeom>
        <a:solidFill>
          <a:schemeClr val="accent2">
            <a:shade val="80000"/>
            <a:alpha val="50000"/>
            <a:hueOff val="206528"/>
            <a:satOff val="4005"/>
            <a:lumOff val="191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4437E4F-0B47-47CD-8DBC-DB87AFD063C0}">
      <dsp:nvSpPr>
        <dsp:cNvPr id="0" name=""/>
        <dsp:cNvSpPr/>
      </dsp:nvSpPr>
      <dsp:spPr>
        <a:xfrm>
          <a:off x="1090322" y="2799644"/>
          <a:ext cx="1174723" cy="1174750"/>
        </a:xfrm>
        <a:prstGeom prst="ellipse">
          <a:avLst/>
        </a:prstGeom>
        <a:solidFill>
          <a:schemeClr val="accent2">
            <a:shade val="80000"/>
            <a:alpha val="50000"/>
            <a:hueOff val="240949"/>
            <a:satOff val="4673"/>
            <a:lumOff val="222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latin typeface="Calibri Light" panose="020F0302020204030204" pitchFamily="34" charset="0"/>
              <a:cs typeface="Calibri Light" panose="020F0302020204030204" pitchFamily="34" charset="0"/>
            </a:rPr>
            <a:t>Technical 3</a:t>
          </a:r>
          <a:endParaRPr lang="en-GB" sz="1500" kern="1200" dirty="0">
            <a:latin typeface="Calibri Light" panose="020F0302020204030204" pitchFamily="34" charset="0"/>
            <a:cs typeface="Calibri Light" panose="020F0302020204030204" pitchFamily="34" charset="0"/>
          </a:endParaRPr>
        </a:p>
      </dsp:txBody>
      <dsp:txXfrm>
        <a:off x="1262356" y="2971682"/>
        <a:ext cx="830655" cy="830674"/>
      </dsp:txXfrm>
    </dsp:sp>
    <dsp:sp modelId="{D04C2621-393A-46FE-97A2-2D20D3C8E9B3}">
      <dsp:nvSpPr>
        <dsp:cNvPr id="0" name=""/>
        <dsp:cNvSpPr/>
      </dsp:nvSpPr>
      <dsp:spPr>
        <a:xfrm>
          <a:off x="7999348" y="1630158"/>
          <a:ext cx="2165321" cy="2164929"/>
        </a:xfrm>
        <a:prstGeom prst="ellipse">
          <a:avLst/>
        </a:prstGeom>
        <a:solidFill>
          <a:schemeClr val="accent2">
            <a:tint val="99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latin typeface="Calibri Light" panose="020F0302020204030204" pitchFamily="34" charset="0"/>
              <a:cs typeface="Calibri Light" panose="020F0302020204030204" pitchFamily="34" charset="0"/>
            </a:rPr>
            <a:t>Gov</a:t>
          </a:r>
          <a:endParaRPr lang="en-GB" sz="2900" kern="1200" dirty="0">
            <a:latin typeface="Calibri Light" panose="020F0302020204030204" pitchFamily="34" charset="0"/>
            <a:cs typeface="Calibri Light" panose="020F0302020204030204" pitchFamily="34" charset="0"/>
          </a:endParaRPr>
        </a:p>
      </dsp:txBody>
      <dsp:txXfrm>
        <a:off x="8316452" y="1947205"/>
        <a:ext cx="1531113" cy="1530835"/>
      </dsp:txXfrm>
    </dsp:sp>
    <dsp:sp modelId="{A01B3105-AEA8-4C5A-B876-E340C8265681}">
      <dsp:nvSpPr>
        <dsp:cNvPr id="0" name=""/>
        <dsp:cNvSpPr/>
      </dsp:nvSpPr>
      <dsp:spPr>
        <a:xfrm>
          <a:off x="696717" y="4084326"/>
          <a:ext cx="2814917" cy="74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latin typeface="Calibri Light" panose="020F0302020204030204" pitchFamily="34" charset="0"/>
              <a:cs typeface="Calibri Light" panose="020F0302020204030204" pitchFamily="34" charset="0"/>
            </a:rPr>
            <a:t>0% in-sourcing</a:t>
          </a:r>
          <a:endParaRPr lang="en-GB" sz="2900" kern="1200" dirty="0">
            <a:latin typeface="Calibri Light" panose="020F0302020204030204" pitchFamily="34" charset="0"/>
            <a:cs typeface="Calibri Light" panose="020F0302020204030204" pitchFamily="34" charset="0"/>
          </a:endParaRPr>
        </a:p>
      </dsp:txBody>
      <dsp:txXfrm>
        <a:off x="696717" y="4084326"/>
        <a:ext cx="2814917" cy="74171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61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3" name="Date Placeholder 2"/>
          <p:cNvSpPr>
            <a:spLocks noGrp="1"/>
          </p:cNvSpPr>
          <p:nvPr>
            <p:ph type="dt" sz="quarter" idx="1"/>
          </p:nvPr>
        </p:nvSpPr>
        <p:spPr>
          <a:xfrm>
            <a:off x="3849444" y="1"/>
            <a:ext cx="2947144" cy="4961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A2C61D07-21BC-4F59-9F42-7F4061E0D916}" type="datetime1">
              <a:rPr lang="en-US" altLang="en-US"/>
              <a:pPr>
                <a:defRPr/>
              </a:pPr>
              <a:t>2/26/2019</a:t>
            </a:fld>
            <a:endParaRPr lang="en-US" altLang="en-US"/>
          </a:p>
        </p:txBody>
      </p:sp>
      <p:sp>
        <p:nvSpPr>
          <p:cNvPr id="4" name="Footer Placeholder 3"/>
          <p:cNvSpPr>
            <a:spLocks noGrp="1"/>
          </p:cNvSpPr>
          <p:nvPr>
            <p:ph type="ftr" sz="quarter" idx="2"/>
          </p:nvPr>
        </p:nvSpPr>
        <p:spPr>
          <a:xfrm>
            <a:off x="0" y="9428222"/>
            <a:ext cx="2946058" cy="4961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5" name="Slide Number Placeholder 4"/>
          <p:cNvSpPr>
            <a:spLocks noGrp="1"/>
          </p:cNvSpPr>
          <p:nvPr>
            <p:ph type="sldNum" sz="quarter" idx="3"/>
          </p:nvPr>
        </p:nvSpPr>
        <p:spPr>
          <a:xfrm>
            <a:off x="3849444" y="9428222"/>
            <a:ext cx="2947144" cy="4961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7370AB2C-6ED8-430D-873F-EF59737966CA}" type="slidenum">
              <a:rPr lang="en-US" altLang="en-US"/>
              <a:pPr>
                <a:defRPr/>
              </a:pPr>
              <a:t>‹nº›</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2946058"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47" name="Rectangle 3"/>
          <p:cNvSpPr>
            <a:spLocks noGrp="1" noChangeArrowheads="1"/>
          </p:cNvSpPr>
          <p:nvPr>
            <p:ph type="dt" idx="1"/>
          </p:nvPr>
        </p:nvSpPr>
        <p:spPr bwMode="auto">
          <a:xfrm>
            <a:off x="3849444" y="1"/>
            <a:ext cx="2947144" cy="49610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2662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0530" y="4715269"/>
            <a:ext cx="5436619" cy="4467220"/>
          </a:xfrm>
          <a:prstGeom prst="rect">
            <a:avLst/>
          </a:prstGeom>
          <a:noFill/>
          <a:ln w="9525">
            <a:noFill/>
            <a:miter lim="800000"/>
            <a:headEnd/>
            <a:tailEnd/>
          </a:ln>
          <a:effectLst/>
        </p:spPr>
        <p:txBody>
          <a:bodyPr vert="horz" wrap="square" lIns="93172" tIns="46587" rIns="93172" bIns="46587" numCol="1" anchor="t" anchorCtr="0" compatLnSpc="1">
            <a:prstTxWarp prst="textNoShape">
              <a:avLst/>
            </a:prstTxWarp>
          </a:bodyPr>
          <a:lstStyle/>
          <a:p>
            <a:pPr lvl="0"/>
            <a:r>
              <a:rPr lang="de-DE" altLang="en-US" noProof="0"/>
              <a:t>Textmasterformate durch Klicken bearbeiten</a:t>
            </a:r>
          </a:p>
          <a:p>
            <a:pPr lvl="1"/>
            <a:r>
              <a:rPr lang="de-DE" altLang="en-US" noProof="0"/>
              <a:t>Zweite Ebene</a:t>
            </a:r>
          </a:p>
          <a:p>
            <a:pPr lvl="2"/>
            <a:r>
              <a:rPr lang="de-DE" altLang="en-US" noProof="0"/>
              <a:t>Dritte Ebene</a:t>
            </a:r>
          </a:p>
          <a:p>
            <a:pPr lvl="3"/>
            <a:r>
              <a:rPr lang="de-DE" altLang="en-US" noProof="0"/>
              <a:t>Vierte Ebene</a:t>
            </a:r>
          </a:p>
          <a:p>
            <a:pPr lvl="4"/>
            <a:r>
              <a:rPr lang="de-DE" altLang="en-US" noProof="0"/>
              <a:t>Fünfte Ebene</a:t>
            </a:r>
          </a:p>
        </p:txBody>
      </p:sp>
      <p:sp>
        <p:nvSpPr>
          <p:cNvPr id="6150" name="Rectangle 6"/>
          <p:cNvSpPr>
            <a:spLocks noGrp="1" noChangeArrowheads="1"/>
          </p:cNvSpPr>
          <p:nvPr>
            <p:ph type="ftr" sz="quarter" idx="4"/>
          </p:nvPr>
        </p:nvSpPr>
        <p:spPr bwMode="auto">
          <a:xfrm>
            <a:off x="0" y="9428222"/>
            <a:ext cx="2946058"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eaLnBrk="1" hangingPunct="1">
              <a:defRPr sz="1200">
                <a:latin typeface="Arial" panose="020B0604020202020204" pitchFamily="34" charset="0"/>
                <a:ea typeface="MS PGothic" panose="020B0600070205080204" pitchFamily="34" charset="-128"/>
              </a:defRPr>
            </a:lvl1pPr>
          </a:lstStyle>
          <a:p>
            <a:pPr>
              <a:defRPr/>
            </a:pPr>
            <a:endParaRPr lang="en-US" altLang="en-US"/>
          </a:p>
        </p:txBody>
      </p:sp>
      <p:sp>
        <p:nvSpPr>
          <p:cNvPr id="6151" name="Rectangle 7"/>
          <p:cNvSpPr>
            <a:spLocks noGrp="1" noChangeArrowheads="1"/>
          </p:cNvSpPr>
          <p:nvPr>
            <p:ph type="sldNum" sz="quarter" idx="5"/>
          </p:nvPr>
        </p:nvSpPr>
        <p:spPr bwMode="auto">
          <a:xfrm>
            <a:off x="3849444" y="9428222"/>
            <a:ext cx="2947144" cy="496100"/>
          </a:xfrm>
          <a:prstGeom prst="rect">
            <a:avLst/>
          </a:prstGeom>
          <a:noFill/>
          <a:ln w="9525">
            <a:noFill/>
            <a:miter lim="800000"/>
            <a:headEnd/>
            <a:tailEnd/>
          </a:ln>
          <a:effectLst/>
        </p:spPr>
        <p:txBody>
          <a:bodyPr vert="horz" wrap="square" lIns="93172" tIns="46587" rIns="93172" bIns="46587" numCol="1" anchor="b" anchorCtr="0" compatLnSpc="1">
            <a:prstTxWarp prst="textNoShape">
              <a:avLst/>
            </a:prstTxWarp>
          </a:bodyPr>
          <a:lstStyle>
            <a:lvl1pPr algn="r" eaLnBrk="1" hangingPunct="1">
              <a:defRPr sz="1200">
                <a:latin typeface="Arial" panose="020B0604020202020204" pitchFamily="34" charset="0"/>
                <a:ea typeface="MS PGothic" panose="020B0600070205080204" pitchFamily="34" charset="-128"/>
              </a:defRPr>
            </a:lvl1pPr>
          </a:lstStyle>
          <a:p>
            <a:pPr>
              <a:defRPr/>
            </a:pPr>
            <a:fld id="{2531D8F7-2B47-433B-99F2-B2932B089CED}" type="slidenum">
              <a:rPr lang="de-DE" altLang="en-US"/>
              <a:pPr>
                <a:defRPr/>
              </a:pPr>
              <a:t>‹nº›</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1pPr>
    <a:lvl2pPr marL="511175"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2pPr>
    <a:lvl3pPr marL="1022350"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3pPr>
    <a:lvl4pPr marL="1535113"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4pPr>
    <a:lvl5pPr marL="2046288" algn="l" rtl="0" eaLnBrk="0" fontAlgn="base" hangingPunct="0">
      <a:spcBef>
        <a:spcPct val="30000"/>
      </a:spcBef>
      <a:spcAft>
        <a:spcPct val="0"/>
      </a:spcAft>
      <a:defRPr sz="1300" kern="1200">
        <a:solidFill>
          <a:schemeClr val="tx1"/>
        </a:solidFill>
        <a:latin typeface="Arial" charset="0"/>
        <a:ea typeface="MS PGothic" panose="020B0600070205080204" pitchFamily="34" charset="-128"/>
        <a:cs typeface="Arial" charset="0"/>
      </a:defRPr>
    </a:lvl5pPr>
    <a:lvl6pPr marL="2558807" algn="l" defTabSz="1023523" rtl="0" eaLnBrk="1" latinLnBrk="0" hangingPunct="1">
      <a:defRPr sz="1300" kern="1200">
        <a:solidFill>
          <a:schemeClr val="tx1"/>
        </a:solidFill>
        <a:latin typeface="+mn-lt"/>
        <a:ea typeface="+mn-ea"/>
        <a:cs typeface="+mn-cs"/>
      </a:defRPr>
    </a:lvl6pPr>
    <a:lvl7pPr marL="3070568" algn="l" defTabSz="1023523" rtl="0" eaLnBrk="1" latinLnBrk="0" hangingPunct="1">
      <a:defRPr sz="1300" kern="1200">
        <a:solidFill>
          <a:schemeClr val="tx1"/>
        </a:solidFill>
        <a:latin typeface="+mn-lt"/>
        <a:ea typeface="+mn-ea"/>
        <a:cs typeface="+mn-cs"/>
      </a:defRPr>
    </a:lvl7pPr>
    <a:lvl8pPr marL="3582330" algn="l" defTabSz="1023523" rtl="0" eaLnBrk="1" latinLnBrk="0" hangingPunct="1">
      <a:defRPr sz="1300" kern="1200">
        <a:solidFill>
          <a:schemeClr val="tx1"/>
        </a:solidFill>
        <a:latin typeface="+mn-lt"/>
        <a:ea typeface="+mn-ea"/>
        <a:cs typeface="+mn-cs"/>
      </a:defRPr>
    </a:lvl8pPr>
    <a:lvl9pPr marL="4094092" algn="l" defTabSz="102352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kern="1200" dirty="0">
              <a:solidFill>
                <a:schemeClr val="tx1"/>
              </a:solidFill>
              <a:effectLst/>
              <a:latin typeface="Arial" charset="0"/>
              <a:ea typeface="MS PGothic" panose="020B0600070205080204" pitchFamily="34" charset="-128"/>
              <a:cs typeface="Arial" charset="0"/>
            </a:endParaRPr>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1</a:t>
            </a:fld>
            <a:endParaRPr lang="de-DE" altLang="en-US"/>
          </a:p>
        </p:txBody>
      </p:sp>
    </p:spTree>
    <p:extLst>
      <p:ext uri="{BB962C8B-B14F-4D97-AF65-F5344CB8AC3E}">
        <p14:creationId xmlns:p14="http://schemas.microsoft.com/office/powerpoint/2010/main" val="328199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charset="0"/>
                <a:ea typeface="MS PGothic" panose="020B0600070205080204" pitchFamily="34" charset="-128"/>
                <a:cs typeface="Arial" charset="0"/>
              </a:rPr>
              <a:t>IRENA, International Renewable Energy Agency, is an inter-governmental </a:t>
            </a:r>
            <a:r>
              <a:rPr lang="en-US" sz="1400" kern="1200" dirty="0" err="1">
                <a:solidFill>
                  <a:schemeClr val="tx1"/>
                </a:solidFill>
                <a:effectLst/>
                <a:latin typeface="Arial" charset="0"/>
                <a:ea typeface="MS PGothic" panose="020B0600070205080204" pitchFamily="34" charset="-128"/>
                <a:cs typeface="Arial" charset="0"/>
              </a:rPr>
              <a:t>organisation</a:t>
            </a:r>
            <a:r>
              <a:rPr lang="en-US" sz="1400" kern="1200" dirty="0">
                <a:solidFill>
                  <a:schemeClr val="tx1"/>
                </a:solidFill>
                <a:effectLst/>
                <a:latin typeface="Arial" charset="0"/>
                <a:ea typeface="MS PGothic" panose="020B0600070205080204" pitchFamily="34" charset="-128"/>
                <a:cs typeface="Arial" charset="0"/>
              </a:rPr>
              <a:t> established in 2011, headquartered in Abu Dhabi of UAE. The IRENA Innovation and Technology Centre is based in Bonn, Germany. Our mandate is to assist our Members, with the widespread and increased adoption and sustainable use of all forms of renewable energy.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Over the past 7 years since the Agency was established, the countries that have joined the Agency have grown quickly. Now we have 158 members and we are well on our way to global coverage.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China joined IRENA in 2014. </a:t>
            </a:r>
          </a:p>
          <a:p>
            <a:endParaRPr lang="en-US" sz="1400" kern="1200" dirty="0">
              <a:solidFill>
                <a:schemeClr val="tx1"/>
              </a:solidFill>
              <a:effectLst/>
              <a:latin typeface="Arial" charset="0"/>
              <a:ea typeface="MS PGothic" panose="020B0600070205080204" pitchFamily="34" charset="-128"/>
              <a:cs typeface="Arial" charset="0"/>
            </a:endParaRPr>
          </a:p>
          <a:p>
            <a:r>
              <a:rPr lang="en-US" sz="1400" kern="1200" dirty="0">
                <a:solidFill>
                  <a:schemeClr val="tx1"/>
                </a:solidFill>
                <a:effectLst/>
                <a:latin typeface="Arial" charset="0"/>
                <a:ea typeface="MS PGothic" panose="020B0600070205080204" pitchFamily="34" charset="-128"/>
                <a:cs typeface="Arial" charset="0"/>
              </a:rPr>
              <a:t>Our mandate is to help countries with accelerated renewable energy deployment and with energy transition based on renewable energy and energy efficiency. We have been helping the countries with our knowledge, advice, and facilitating exchange of best practice.</a:t>
            </a:r>
          </a:p>
          <a:p>
            <a:endParaRPr lang="en-US" sz="1400" kern="1200" dirty="0">
              <a:solidFill>
                <a:schemeClr val="tx1"/>
              </a:solidFill>
              <a:effectLst/>
              <a:latin typeface="Arial" charset="0"/>
              <a:ea typeface="MS PGothic" panose="020B0600070205080204" pitchFamily="34" charset="-128"/>
              <a:cs typeface="Arial"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Assembly once a year and council twice a year are key platforms to facilitate</a:t>
            </a:r>
            <a:r>
              <a:rPr kumimoji="0" lang="en-US" sz="1400" b="1" i="0" u="none" strike="noStrike" kern="0" cap="none" spc="0" normalizeH="0" baseline="0" noProof="0" dirty="0">
                <a:ln>
                  <a:noFill/>
                </a:ln>
                <a:solidFill>
                  <a:sysClr val="windowText" lastClr="000000"/>
                </a:solidFill>
                <a:effectLst/>
                <a:uLnTx/>
                <a:uFillTx/>
              </a:rPr>
              <a:t> consultations and</a:t>
            </a:r>
            <a:r>
              <a:rPr kumimoji="0" lang="en-US" sz="1400" b="0" i="0" u="none" strike="noStrike" kern="0" cap="none" spc="0" normalizeH="0" baseline="0" noProof="0" dirty="0">
                <a:ln>
                  <a:noFill/>
                </a:ln>
                <a:solidFill>
                  <a:sysClr val="windowText" lastClr="000000"/>
                </a:solidFill>
                <a:effectLst/>
                <a:uLnTx/>
                <a:uFillTx/>
              </a:rPr>
              <a:t> </a:t>
            </a:r>
            <a:r>
              <a:rPr kumimoji="0" lang="en-US" sz="1400" b="1" i="0" u="none" strike="noStrike" kern="0" cap="none" spc="0" normalizeH="0" baseline="0" noProof="0" dirty="0">
                <a:ln>
                  <a:noFill/>
                </a:ln>
                <a:solidFill>
                  <a:sysClr val="windowText" lastClr="000000"/>
                </a:solidFill>
                <a:effectLst/>
                <a:uLnTx/>
                <a:uFillTx/>
              </a:rPr>
              <a:t>cooperation </a:t>
            </a:r>
            <a:r>
              <a:rPr kumimoji="0" lang="en-US" sz="1400" b="0" i="0" u="none" strike="noStrike" kern="0" cap="none" spc="0" normalizeH="0" baseline="0" noProof="0" dirty="0">
                <a:ln>
                  <a:noFill/>
                </a:ln>
                <a:solidFill>
                  <a:sysClr val="windowText" lastClr="000000"/>
                </a:solidFill>
                <a:effectLst/>
                <a:uLnTx/>
                <a:uFillTx/>
              </a:rPr>
              <a:t>among Members. </a:t>
            </a:r>
          </a:p>
          <a:p>
            <a:pPr marL="0" marR="0" lvl="1"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The agency’s key deliverables include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provision of data and analysis on the topic of renewable energy and more broadly on clean energy transition,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Development and dissemination of tools and methodologies to support decision making and to facilitate project development, </a:t>
            </a:r>
          </a:p>
          <a:p>
            <a:pPr marL="285750" marR="0" lvl="1" indent="-285750" algn="l" defTabSz="914400" rtl="0" eaLnBrk="0" fontAlgn="base" latinLnBrk="0" hangingPunct="0">
              <a:lnSpc>
                <a:spcPct val="100000"/>
              </a:lnSpc>
              <a:spcBef>
                <a:spcPct val="30000"/>
              </a:spcBef>
              <a:spcAft>
                <a:spcPct val="0"/>
              </a:spcAft>
              <a:buClrTx/>
              <a:buSzTx/>
              <a:buFontTx/>
              <a:buChar char="-"/>
              <a:tabLst/>
              <a:defRPr/>
            </a:pPr>
            <a:r>
              <a:rPr kumimoji="0" lang="en-US" sz="1400" b="0" i="0" u="none" strike="noStrike" kern="0" cap="none" spc="0" normalizeH="0" baseline="0" noProof="0" dirty="0">
                <a:ln>
                  <a:noFill/>
                </a:ln>
                <a:solidFill>
                  <a:sysClr val="windowText" lastClr="000000"/>
                </a:solidFill>
                <a:effectLst/>
                <a:uLnTx/>
                <a:uFillTx/>
              </a:rPr>
              <a:t>and engagement and outreach through regional and bilateral cooperation framework. </a:t>
            </a:r>
          </a:p>
          <a:p>
            <a:r>
              <a:rPr lang="en-US" sz="1400" kern="1200" dirty="0">
                <a:solidFill>
                  <a:schemeClr val="tx1"/>
                </a:solidFill>
                <a:effectLst/>
                <a:latin typeface="Arial" charset="0"/>
                <a:ea typeface="MS PGothic" panose="020B0600070205080204" pitchFamily="34" charset="-128"/>
                <a:cs typeface="Arial" charset="0"/>
              </a:rPr>
              <a:t> </a:t>
            </a:r>
          </a:p>
        </p:txBody>
      </p:sp>
      <p:sp>
        <p:nvSpPr>
          <p:cNvPr id="4" name="Slide Number Placeholder 3"/>
          <p:cNvSpPr>
            <a:spLocks noGrp="1"/>
          </p:cNvSpPr>
          <p:nvPr>
            <p:ph type="sldNum" sz="quarter" idx="10"/>
          </p:nvPr>
        </p:nvSpPr>
        <p:spPr/>
        <p:txBody>
          <a:bodyPr/>
          <a:lstStyle/>
          <a:p>
            <a:fld id="{8DA72D83-5383-4F36-A95B-23BF81650C44}" type="slidenum">
              <a:rPr lang="en-GB" smtClean="0"/>
              <a:t>2</a:t>
            </a:fld>
            <a:endParaRPr lang="en-GB" dirty="0"/>
          </a:p>
        </p:txBody>
      </p:sp>
    </p:spTree>
    <p:extLst>
      <p:ext uri="{BB962C8B-B14F-4D97-AF65-F5344CB8AC3E}">
        <p14:creationId xmlns:p14="http://schemas.microsoft.com/office/powerpoint/2010/main" val="244390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Policy makers need to make short-term decisions, while scenarios provide long-term outlooks</a:t>
            </a:r>
            <a:r>
              <a:rPr lang="en-US" sz="1800" dirty="0"/>
              <a:t>.</a:t>
            </a: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Scenarios are often too technical and therefore difficult to understand for broader audiences.</a:t>
            </a:r>
            <a:endParaRPr lang="en-GB" sz="1400" dirty="0"/>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3</a:t>
            </a:fld>
            <a:endParaRPr lang="de-DE" altLang="en-US" sz="1200"/>
          </a:p>
        </p:txBody>
      </p:sp>
    </p:spTree>
    <p:extLst>
      <p:ext uri="{BB962C8B-B14F-4D97-AF65-F5344CB8AC3E}">
        <p14:creationId xmlns:p14="http://schemas.microsoft.com/office/powerpoint/2010/main" val="164459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Policy makers need to make short-term decisions, while scenarios provide long-term outlooks</a:t>
            </a:r>
            <a:r>
              <a:rPr lang="en-US" sz="1800" dirty="0"/>
              <a:t>.</a:t>
            </a:r>
            <a:endParaRPr lang="en-GB" sz="18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Scenarios are often too technical and therefore difficult to understand for broader audiences.</a:t>
            </a:r>
            <a:endParaRPr lang="en-GB" sz="1400" dirty="0"/>
          </a:p>
          <a:p>
            <a:endParaRPr lang="en-US" altLang="en-US" dirty="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F48254A-1589-471B-9E7F-A99F94BAD53C}" type="slidenum">
              <a:rPr lang="de-DE" altLang="en-US" sz="1200" smtClean="0"/>
              <a:pPr/>
              <a:t>4</a:t>
            </a:fld>
            <a:endParaRPr lang="de-DE" altLang="en-US" sz="1200"/>
          </a:p>
        </p:txBody>
      </p:sp>
    </p:spTree>
    <p:extLst>
      <p:ext uri="{BB962C8B-B14F-4D97-AF65-F5344CB8AC3E}">
        <p14:creationId xmlns:p14="http://schemas.microsoft.com/office/powerpoint/2010/main" val="339635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300" kern="1200" dirty="0">
                <a:solidFill>
                  <a:schemeClr val="tx1"/>
                </a:solidFill>
                <a:effectLst/>
                <a:latin typeface="Arial" charset="0"/>
                <a:ea typeface="MS PGothic" panose="020B0600070205080204" pitchFamily="34" charset="-128"/>
                <a:cs typeface="Arial" charset="0"/>
              </a:rPr>
              <a:t>I took you though campaign objectives, planned activities and how we want to engage you. In designing the campaign proposal, we worked very closely with the two lead-countries, Germany and Denmark. What I presented today gives overall framework of the directions, but there is still time and space for accommodating additional suggestions from more partners. In particular, exact contents of the workshops can be firmed up though feedback from partners, and reflecting the interest of the host institutions. I hope that many of you can sign up and we can work together.  </a:t>
            </a:r>
            <a:endParaRPr lang="en-GB" sz="1300" kern="1200" dirty="0">
              <a:solidFill>
                <a:schemeClr val="tx1"/>
              </a:solidFill>
              <a:effectLst/>
              <a:latin typeface="Arial" charset="0"/>
              <a:ea typeface="MS PGothic" panose="020B0600070205080204" pitchFamily="34" charset="-128"/>
              <a:cs typeface="Arial" charset="0"/>
            </a:endParaRPr>
          </a:p>
          <a:p>
            <a:endParaRPr lang="en-GB" dirty="0"/>
          </a:p>
        </p:txBody>
      </p:sp>
      <p:sp>
        <p:nvSpPr>
          <p:cNvPr id="4" name="Slide Number Placeholder 3"/>
          <p:cNvSpPr>
            <a:spLocks noGrp="1"/>
          </p:cNvSpPr>
          <p:nvPr>
            <p:ph type="sldNum" sz="quarter" idx="10"/>
          </p:nvPr>
        </p:nvSpPr>
        <p:spPr/>
        <p:txBody>
          <a:bodyPr/>
          <a:lstStyle/>
          <a:p>
            <a:pPr>
              <a:defRPr/>
            </a:pPr>
            <a:fld id="{2531D8F7-2B47-433B-99F2-B2932B089CED}" type="slidenum">
              <a:rPr lang="de-DE" altLang="en-US" smtClean="0"/>
              <a:pPr>
                <a:defRPr/>
              </a:pPr>
              <a:t>5</a:t>
            </a:fld>
            <a:endParaRPr lang="de-DE" altLang="en-US"/>
          </a:p>
        </p:txBody>
      </p:sp>
    </p:spTree>
    <p:extLst>
      <p:ext uri="{BB962C8B-B14F-4D97-AF65-F5344CB8AC3E}">
        <p14:creationId xmlns:p14="http://schemas.microsoft.com/office/powerpoint/2010/main" val="363114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76005"/>
            <a:ext cx="8638117" cy="2876003"/>
          </a:xfrm>
          <a:solidFill>
            <a:srgbClr val="0872A6"/>
          </a:solidFill>
        </p:spPr>
        <p:txBody>
          <a:bodyPr lIns="402962" tIns="201480" rIns="402962" bIns="402962"/>
          <a:lstStyle>
            <a:lvl1pPr>
              <a:lnSpc>
                <a:spcPct val="110000"/>
              </a:lnSpc>
              <a:defRPr sz="3500">
                <a:solidFill>
                  <a:schemeClr val="bg1"/>
                </a:solidFill>
              </a:defRPr>
            </a:lvl1pPr>
          </a:lstStyle>
          <a:p>
            <a:r>
              <a:rPr lang="de-DE" dirty="0"/>
              <a:t>Titelmasterformat durch Klicken bearbeiten</a:t>
            </a:r>
          </a:p>
        </p:txBody>
      </p:sp>
    </p:spTree>
    <p:extLst>
      <p:ext uri="{BB962C8B-B14F-4D97-AF65-F5344CB8AC3E}">
        <p14:creationId xmlns:p14="http://schemas.microsoft.com/office/powerpoint/2010/main" val="180236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7A55A305-2F91-4A76-BCFA-70F62CBD82E6}" type="slidenum">
              <a:rPr lang="de-DE" altLang="en-US"/>
              <a:pPr>
                <a:defRPr/>
              </a:pPr>
              <a:t>‹nº›</a:t>
            </a:fld>
            <a:endParaRPr lang="de-DE" altLang="en-US"/>
          </a:p>
        </p:txBody>
      </p:sp>
    </p:spTree>
    <p:extLst>
      <p:ext uri="{BB962C8B-B14F-4D97-AF65-F5344CB8AC3E}">
        <p14:creationId xmlns:p14="http://schemas.microsoft.com/office/powerpoint/2010/main" val="31945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332659"/>
            <a:ext cx="11228917" cy="484269"/>
          </a:xfrm>
          <a:prstGeom prst="rect">
            <a:avLst/>
          </a:prstGeom>
        </p:spPr>
        <p:txBody>
          <a:bodyPr>
            <a:noAutofit/>
          </a:bodyPr>
          <a:lstStyle>
            <a:lvl1pPr>
              <a:defRPr sz="3200" b="1">
                <a:solidFill>
                  <a:srgbClr val="0872A6"/>
                </a:solidFill>
                <a:latin typeface="Calibri" panose="020F0502020204030204" pitchFamily="34" charset="0"/>
                <a:cs typeface="Calibri" panose="020F0502020204030204" pitchFamily="34" charset="0"/>
              </a:defRPr>
            </a:lvl1pPr>
          </a:lstStyle>
          <a:p>
            <a:r>
              <a:rPr lang="en-US" dirty="0"/>
              <a:t>Agenda</a:t>
            </a:r>
          </a:p>
        </p:txBody>
      </p:sp>
      <p:sp>
        <p:nvSpPr>
          <p:cNvPr id="3" name="Content Placeholder 2"/>
          <p:cNvSpPr>
            <a:spLocks noGrp="1"/>
          </p:cNvSpPr>
          <p:nvPr>
            <p:ph idx="1" hasCustomPrompt="1"/>
          </p:nvPr>
        </p:nvSpPr>
        <p:spPr>
          <a:xfrm>
            <a:off x="335362" y="1556792"/>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7" name="Content Placeholder 2"/>
          <p:cNvSpPr>
            <a:spLocks noGrp="1"/>
          </p:cNvSpPr>
          <p:nvPr>
            <p:ph idx="13" hasCustomPrompt="1"/>
          </p:nvPr>
        </p:nvSpPr>
        <p:spPr>
          <a:xfrm>
            <a:off x="334040" y="23275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8" name="Content Placeholder 2"/>
          <p:cNvSpPr>
            <a:spLocks noGrp="1"/>
          </p:cNvSpPr>
          <p:nvPr>
            <p:ph idx="14" hasCustomPrompt="1"/>
          </p:nvPr>
        </p:nvSpPr>
        <p:spPr>
          <a:xfrm>
            <a:off x="334040" y="3871056"/>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9" name="Content Placeholder 2"/>
          <p:cNvSpPr>
            <a:spLocks noGrp="1"/>
          </p:cNvSpPr>
          <p:nvPr>
            <p:ph idx="15" hasCustomPrompt="1"/>
          </p:nvPr>
        </p:nvSpPr>
        <p:spPr>
          <a:xfrm>
            <a:off x="334040" y="4647839"/>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
        <p:nvSpPr>
          <p:cNvPr id="10" name="Content Placeholder 2"/>
          <p:cNvSpPr>
            <a:spLocks noGrp="1"/>
          </p:cNvSpPr>
          <p:nvPr>
            <p:ph idx="16" hasCustomPrompt="1"/>
          </p:nvPr>
        </p:nvSpPr>
        <p:spPr>
          <a:xfrm>
            <a:off x="334040" y="3100274"/>
            <a:ext cx="11476345" cy="576064"/>
          </a:xfrm>
          <a:prstGeom prst="rect">
            <a:avLst/>
          </a:prstGeom>
        </p:spPr>
        <p:txBody>
          <a:bodyPr anchor="ctr"/>
          <a:lstStyle>
            <a:lvl1pPr marL="228600" indent="-228600">
              <a:lnSpc>
                <a:spcPct val="100000"/>
              </a:lnSpc>
              <a:spcBef>
                <a:spcPts val="600"/>
              </a:spcBef>
              <a:buClr>
                <a:srgbClr val="0872A6"/>
              </a:buClr>
              <a:buFont typeface="Calibri" panose="020F0502020204030204" pitchFamily="34" charset="0"/>
              <a:buChar char="»"/>
              <a:defRPr sz="2800">
                <a:latin typeface="Calibri" panose="020F0502020204030204" pitchFamily="34" charset="0"/>
                <a:cs typeface="Calibri" panose="020F0502020204030204" pitchFamily="34" charset="0"/>
              </a:defRPr>
            </a:lvl1pPr>
            <a:lvl2pPr marL="685800" indent="-228600">
              <a:lnSpc>
                <a:spcPct val="100000"/>
              </a:lnSpc>
              <a:spcBef>
                <a:spcPts val="600"/>
              </a:spcBef>
              <a:buClr>
                <a:srgbClr val="0872A6"/>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143000" indent="-228600">
              <a:lnSpc>
                <a:spcPct val="100000"/>
              </a:lnSpc>
              <a:spcBef>
                <a:spcPts val="600"/>
              </a:spcBef>
              <a:buClr>
                <a:srgbClr val="0872A6"/>
              </a:buClr>
              <a:buFont typeface="Wingdings" panose="05000000000000000000" pitchFamily="2" charset="2"/>
              <a:buChar char="§"/>
              <a:defRPr sz="2000">
                <a:latin typeface="Arial" panose="020B0604020202020204" pitchFamily="34" charset="0"/>
                <a:cs typeface="Arial" panose="020B0604020202020204" pitchFamily="34" charset="0"/>
              </a:defRPr>
            </a:lvl3pPr>
            <a:lvl4pPr marL="16002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lnSpc>
                <a:spcPct val="100000"/>
              </a:lnSpc>
              <a:spcBef>
                <a:spcPts val="600"/>
              </a:spcBef>
              <a:buClr>
                <a:srgbClr val="0872A6"/>
              </a:buClr>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dirty="0"/>
              <a:t> [Section title]</a:t>
            </a:r>
          </a:p>
        </p:txBody>
      </p:sp>
    </p:spTree>
    <p:extLst>
      <p:ext uri="{BB962C8B-B14F-4D97-AF65-F5344CB8AC3E}">
        <p14:creationId xmlns:p14="http://schemas.microsoft.com/office/powerpoint/2010/main" val="2982518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838" y="1125538"/>
            <a:ext cx="112299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e-DE" altLang="en-US" dirty="0"/>
              <a:t>Titelmasterformat durch Klicken bearbeiten</a:t>
            </a:r>
          </a:p>
        </p:txBody>
      </p:sp>
      <p:sp>
        <p:nvSpPr>
          <p:cNvPr id="1027" name="Rectangle 3"/>
          <p:cNvSpPr>
            <a:spLocks noGrp="1" noChangeArrowheads="1"/>
          </p:cNvSpPr>
          <p:nvPr>
            <p:ph type="body" idx="1"/>
          </p:nvPr>
        </p:nvSpPr>
        <p:spPr bwMode="auto">
          <a:xfrm>
            <a:off x="477838" y="2276475"/>
            <a:ext cx="112299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a:t>Textmasterformate durch Klicken bearbeiten</a:t>
            </a:r>
          </a:p>
          <a:p>
            <a:pPr lvl="1"/>
            <a:r>
              <a:rPr lang="de-DE" altLang="en-US" dirty="0"/>
              <a:t>Zweite Ebene</a:t>
            </a:r>
          </a:p>
        </p:txBody>
      </p:sp>
      <p:sp>
        <p:nvSpPr>
          <p:cNvPr id="1030" name="Rectangle 6"/>
          <p:cNvSpPr>
            <a:spLocks noGrp="1" noChangeArrowheads="1"/>
          </p:cNvSpPr>
          <p:nvPr>
            <p:ph type="sldNum" sz="quarter" idx="4"/>
          </p:nvPr>
        </p:nvSpPr>
        <p:spPr bwMode="auto">
          <a:xfrm>
            <a:off x="10748963" y="64039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1" hangingPunct="1">
              <a:defRPr sz="1100">
                <a:solidFill>
                  <a:srgbClr val="646464"/>
                </a:solidFill>
                <a:latin typeface="Arial" panose="020B0604020202020204" pitchFamily="34" charset="0"/>
                <a:ea typeface="MS PGothic" panose="020B0600070205080204" pitchFamily="34" charset="-128"/>
              </a:defRPr>
            </a:lvl1pPr>
          </a:lstStyle>
          <a:p>
            <a:pPr>
              <a:defRPr/>
            </a:pPr>
            <a:fld id="{00E1193A-D9FC-4A70-A714-F615EA51EA38}" type="slidenum">
              <a:rPr lang="de-DE" altLang="en-US"/>
              <a:pPr>
                <a:defRPr/>
              </a:pPr>
              <a:t>‹nº›</a:t>
            </a:fld>
            <a:endParaRPr lang="de-DE" altLang="en-US"/>
          </a:p>
        </p:txBody>
      </p:sp>
      <p:sp>
        <p:nvSpPr>
          <p:cNvPr id="3" name="Rectangle 2"/>
          <p:cNvSpPr/>
          <p:nvPr userDrawn="1"/>
        </p:nvSpPr>
        <p:spPr>
          <a:xfrm>
            <a:off x="477838" y="947738"/>
            <a:ext cx="11229975" cy="33337"/>
          </a:xfrm>
          <a:prstGeom prst="rect">
            <a:avLst/>
          </a:prstGeom>
          <a:solidFill>
            <a:srgbClr val="0872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 name="Picture 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704388" y="312738"/>
            <a:ext cx="19875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96" r:id="rId1"/>
    <p:sldLayoutId id="2147485378" r:id="rId2"/>
    <p:sldLayoutId id="2147485397" r:id="rId3"/>
  </p:sldLayoutIdLst>
  <p:hf hdr="0" ftr="0" dt="0"/>
  <p:txStyles>
    <p:titleStyle>
      <a:lvl1pPr algn="l" rtl="0" eaLnBrk="0" fontAlgn="base" hangingPunct="0">
        <a:spcBef>
          <a:spcPct val="0"/>
        </a:spcBef>
        <a:spcAft>
          <a:spcPct val="0"/>
        </a:spcAft>
        <a:defRPr sz="2700" b="1">
          <a:solidFill>
            <a:srgbClr val="0872A6"/>
          </a:solidFill>
          <a:latin typeface="Calibri" panose="020F0502020204030204" pitchFamily="34" charset="0"/>
          <a:ea typeface="MS PGothic" panose="020B0600070205080204" pitchFamily="34" charset="-128"/>
          <a:cs typeface="Calibri" panose="020F0502020204030204" pitchFamily="34" charset="0"/>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p:titleStyle>
    <p:bodyStyle>
      <a:lvl1pPr marL="382588" indent="-382588" algn="l" rtl="0" eaLnBrk="0" fontAlgn="base" hangingPunct="0">
        <a:lnSpc>
          <a:spcPct val="130000"/>
        </a:lnSpc>
        <a:spcBef>
          <a:spcPct val="0"/>
        </a:spcBef>
        <a:spcAft>
          <a:spcPct val="0"/>
        </a:spcAft>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830263" indent="-319088" algn="l" rtl="0" eaLnBrk="0" fontAlgn="base" hangingPunct="0">
        <a:lnSpc>
          <a:spcPct val="130000"/>
        </a:lnSpc>
        <a:spcBef>
          <a:spcPct val="0"/>
        </a:spcBef>
        <a:spcAft>
          <a:spcPct val="0"/>
        </a:spcAft>
        <a:buFont typeface="Wingdings" panose="05000000000000000000" pitchFamily="2" charset="2"/>
        <a:buChar char="§"/>
        <a:defRPr sz="16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277938" indent="-255588" algn="l" rtl="0" eaLnBrk="0" fontAlgn="base" hangingPunct="0">
        <a:lnSpc>
          <a:spcPct val="150000"/>
        </a:lnSpc>
        <a:spcBef>
          <a:spcPct val="0"/>
        </a:spcBef>
        <a:spcAft>
          <a:spcPct val="0"/>
        </a:spcAft>
        <a:buChar char="•"/>
        <a:defRPr sz="2700">
          <a:solidFill>
            <a:schemeClr val="tx1"/>
          </a:solidFill>
          <a:latin typeface="+mn-lt"/>
          <a:ea typeface="MS PGothic" panose="020B0600070205080204" pitchFamily="34" charset="-128"/>
          <a:cs typeface="+mn-cs"/>
        </a:defRPr>
      </a:lvl3pPr>
      <a:lvl4pPr marL="1790700"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4pPr>
      <a:lvl5pPr marL="2301875" indent="-255588" algn="l" rtl="0" eaLnBrk="0" fontAlgn="base" hangingPunct="0">
        <a:lnSpc>
          <a:spcPct val="150000"/>
        </a:lnSpc>
        <a:spcBef>
          <a:spcPct val="0"/>
        </a:spcBef>
        <a:spcAft>
          <a:spcPct val="0"/>
        </a:spcAft>
        <a:buChar char="»"/>
        <a:defRPr sz="2200">
          <a:solidFill>
            <a:schemeClr val="tx1"/>
          </a:solidFill>
          <a:latin typeface="+mn-lt"/>
          <a:ea typeface="MS PGothic" panose="020B0600070205080204" pitchFamily="34" charset="-128"/>
          <a:cs typeface="+mn-cs"/>
        </a:defRPr>
      </a:lvl5pPr>
      <a:lvl6pPr marL="2814688" indent="-255881" algn="l" rtl="0" fontAlgn="base">
        <a:lnSpc>
          <a:spcPct val="150000"/>
        </a:lnSpc>
        <a:spcBef>
          <a:spcPct val="0"/>
        </a:spcBef>
        <a:spcAft>
          <a:spcPct val="0"/>
        </a:spcAft>
        <a:buChar char="»"/>
        <a:defRPr>
          <a:solidFill>
            <a:schemeClr val="tx1"/>
          </a:solidFill>
          <a:latin typeface="+mn-lt"/>
          <a:cs typeface="+mn-cs"/>
        </a:defRPr>
      </a:lvl6pPr>
      <a:lvl7pPr marL="3326450" indent="-255881" algn="l" rtl="0" fontAlgn="base">
        <a:lnSpc>
          <a:spcPct val="150000"/>
        </a:lnSpc>
        <a:spcBef>
          <a:spcPct val="0"/>
        </a:spcBef>
        <a:spcAft>
          <a:spcPct val="0"/>
        </a:spcAft>
        <a:buChar char="»"/>
        <a:defRPr>
          <a:solidFill>
            <a:schemeClr val="tx1"/>
          </a:solidFill>
          <a:latin typeface="+mn-lt"/>
          <a:cs typeface="+mn-cs"/>
        </a:defRPr>
      </a:lvl7pPr>
      <a:lvl8pPr marL="3838210" indent="-255881" algn="l" rtl="0" fontAlgn="base">
        <a:lnSpc>
          <a:spcPct val="150000"/>
        </a:lnSpc>
        <a:spcBef>
          <a:spcPct val="0"/>
        </a:spcBef>
        <a:spcAft>
          <a:spcPct val="0"/>
        </a:spcAft>
        <a:buChar char="»"/>
        <a:defRPr>
          <a:solidFill>
            <a:schemeClr val="tx1"/>
          </a:solidFill>
          <a:latin typeface="+mn-lt"/>
          <a:cs typeface="+mn-cs"/>
        </a:defRPr>
      </a:lvl8pPr>
      <a:lvl9pPr marL="4349972" indent="-255881" algn="l" rtl="0" fontAlgn="base">
        <a:lnSpc>
          <a:spcPct val="150000"/>
        </a:lnSpc>
        <a:spcBef>
          <a:spcPct val="0"/>
        </a:spcBef>
        <a:spcAft>
          <a:spcPct val="0"/>
        </a:spcAft>
        <a:buChar char="»"/>
        <a:defRPr>
          <a:solidFill>
            <a:schemeClr val="tx1"/>
          </a:solidFill>
          <a:latin typeface="+mn-lt"/>
          <a:cs typeface="+mn-cs"/>
        </a:defRPr>
      </a:lvl9pPr>
    </p:bodyStyle>
    <p:otherStyle>
      <a:defPPr>
        <a:defRPr lang="en-US"/>
      </a:defPPr>
      <a:lvl1pPr marL="0" algn="l" defTabSz="1023523" rtl="0" eaLnBrk="1" latinLnBrk="0" hangingPunct="1">
        <a:defRPr sz="2000" kern="1200">
          <a:solidFill>
            <a:schemeClr val="tx1"/>
          </a:solidFill>
          <a:latin typeface="+mn-lt"/>
          <a:ea typeface="+mn-ea"/>
          <a:cs typeface="+mn-cs"/>
        </a:defRPr>
      </a:lvl1pPr>
      <a:lvl2pPr marL="511761" algn="l" defTabSz="1023523" rtl="0" eaLnBrk="1" latinLnBrk="0" hangingPunct="1">
        <a:defRPr sz="2000" kern="1200">
          <a:solidFill>
            <a:schemeClr val="tx1"/>
          </a:solidFill>
          <a:latin typeface="+mn-lt"/>
          <a:ea typeface="+mn-ea"/>
          <a:cs typeface="+mn-cs"/>
        </a:defRPr>
      </a:lvl2pPr>
      <a:lvl3pPr marL="1023523" algn="l" defTabSz="1023523" rtl="0" eaLnBrk="1" latinLnBrk="0" hangingPunct="1">
        <a:defRPr sz="2000" kern="1200">
          <a:solidFill>
            <a:schemeClr val="tx1"/>
          </a:solidFill>
          <a:latin typeface="+mn-lt"/>
          <a:ea typeface="+mn-ea"/>
          <a:cs typeface="+mn-cs"/>
        </a:defRPr>
      </a:lvl3pPr>
      <a:lvl4pPr marL="1535285" algn="l" defTabSz="1023523" rtl="0" eaLnBrk="1" latinLnBrk="0" hangingPunct="1">
        <a:defRPr sz="2000" kern="1200">
          <a:solidFill>
            <a:schemeClr val="tx1"/>
          </a:solidFill>
          <a:latin typeface="+mn-lt"/>
          <a:ea typeface="+mn-ea"/>
          <a:cs typeface="+mn-cs"/>
        </a:defRPr>
      </a:lvl4pPr>
      <a:lvl5pPr marL="2047046" algn="l" defTabSz="1023523" rtl="0" eaLnBrk="1" latinLnBrk="0" hangingPunct="1">
        <a:defRPr sz="2000" kern="1200">
          <a:solidFill>
            <a:schemeClr val="tx1"/>
          </a:solidFill>
          <a:latin typeface="+mn-lt"/>
          <a:ea typeface="+mn-ea"/>
          <a:cs typeface="+mn-cs"/>
        </a:defRPr>
      </a:lvl5pPr>
      <a:lvl6pPr marL="2558807" algn="l" defTabSz="1023523" rtl="0" eaLnBrk="1" latinLnBrk="0" hangingPunct="1">
        <a:defRPr sz="2000" kern="1200">
          <a:solidFill>
            <a:schemeClr val="tx1"/>
          </a:solidFill>
          <a:latin typeface="+mn-lt"/>
          <a:ea typeface="+mn-ea"/>
          <a:cs typeface="+mn-cs"/>
        </a:defRPr>
      </a:lvl6pPr>
      <a:lvl7pPr marL="3070568" algn="l" defTabSz="1023523" rtl="0" eaLnBrk="1" latinLnBrk="0" hangingPunct="1">
        <a:defRPr sz="2000" kern="1200">
          <a:solidFill>
            <a:schemeClr val="tx1"/>
          </a:solidFill>
          <a:latin typeface="+mn-lt"/>
          <a:ea typeface="+mn-ea"/>
          <a:cs typeface="+mn-cs"/>
        </a:defRPr>
      </a:lvl7pPr>
      <a:lvl8pPr marL="3582330" algn="l" defTabSz="1023523" rtl="0" eaLnBrk="1" latinLnBrk="0" hangingPunct="1">
        <a:defRPr sz="2000" kern="1200">
          <a:solidFill>
            <a:schemeClr val="tx1"/>
          </a:solidFill>
          <a:latin typeface="+mn-lt"/>
          <a:ea typeface="+mn-ea"/>
          <a:cs typeface="+mn-cs"/>
        </a:defRPr>
      </a:lvl8pPr>
      <a:lvl9pPr marL="4094092" algn="l" defTabSz="102352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png"/><Relationship Id="rId4" Type="http://schemas.openxmlformats.org/officeDocument/2006/relationships/diagramData" Target="../diagrams/data2.xml"/><Relationship Id="rId9"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C3F9-4C31-4EC3-A4CC-F9FD4D25082E}"/>
              </a:ext>
            </a:extLst>
          </p:cNvPr>
          <p:cNvSpPr>
            <a:spLocks noGrp="1"/>
          </p:cNvSpPr>
          <p:nvPr>
            <p:ph type="ctrTitle"/>
          </p:nvPr>
        </p:nvSpPr>
        <p:spPr>
          <a:xfrm>
            <a:off x="0" y="2132856"/>
            <a:ext cx="9414715" cy="2376264"/>
          </a:xfrm>
          <a:effectLst>
            <a:softEdge rad="12700"/>
          </a:effectLst>
        </p:spPr>
        <p:txBody>
          <a:bodyPr/>
          <a:lstStyle/>
          <a:p>
            <a:r>
              <a:rPr lang="en-US" dirty="0"/>
              <a:t>Technical Session 3</a:t>
            </a:r>
            <a:r>
              <a:rPr lang="en-US" u="sng" dirty="0"/>
              <a:t/>
            </a:r>
            <a:br>
              <a:rPr lang="en-US" u="sng" dirty="0"/>
            </a:br>
            <a:r>
              <a:rPr lang="en-US" u="sng" dirty="0"/>
              <a:t>Approaches to building capacity </a:t>
            </a:r>
            <a:r>
              <a:rPr lang="en-US" dirty="0"/>
              <a:t>of long-term energy scenarios planning  	</a:t>
            </a:r>
            <a:br>
              <a:rPr lang="en-US" dirty="0"/>
            </a:br>
            <a:r>
              <a:rPr lang="en-US" sz="3200" dirty="0"/>
              <a:t>International experience from the LTES campaign</a:t>
            </a:r>
            <a:endParaRPr lang="en-GB" sz="2800" b="0" dirty="0"/>
          </a:p>
        </p:txBody>
      </p:sp>
      <p:pic>
        <p:nvPicPr>
          <p:cNvPr id="4" name="Picture 3">
            <a:extLst>
              <a:ext uri="{FF2B5EF4-FFF2-40B4-BE49-F238E27FC236}">
                <a16:creationId xmlns:a16="http://schemas.microsoft.com/office/drawing/2014/main" id="{438C2CB9-EA81-48D4-9232-CC467CB3C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6085"/>
            <a:ext cx="2833246" cy="999806"/>
          </a:xfrm>
          <a:prstGeom prst="rect">
            <a:avLst/>
          </a:prstGeom>
        </p:spPr>
      </p:pic>
      <p:sp>
        <p:nvSpPr>
          <p:cNvPr id="5" name="Rectangle 4">
            <a:extLst>
              <a:ext uri="{FF2B5EF4-FFF2-40B4-BE49-F238E27FC236}">
                <a16:creationId xmlns:a16="http://schemas.microsoft.com/office/drawing/2014/main" id="{888C86F2-0161-431E-B010-38EC41BDD1CC}"/>
              </a:ext>
            </a:extLst>
          </p:cNvPr>
          <p:cNvSpPr/>
          <p:nvPr/>
        </p:nvSpPr>
        <p:spPr>
          <a:xfrm>
            <a:off x="349769" y="4869160"/>
            <a:ext cx="8698559" cy="1631216"/>
          </a:xfrm>
          <a:prstGeom prst="rect">
            <a:avLst/>
          </a:prstGeom>
        </p:spPr>
        <p:txBody>
          <a:bodyPr wrap="square">
            <a:spAutoFit/>
          </a:bodyPr>
          <a:lstStyle/>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Pablo Carvajal, Associate Programme Officer</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IRENA Innovation Technology Center</a:t>
            </a:r>
          </a:p>
          <a:p>
            <a:pPr defTabSz="685800" eaLnBrk="1" fontAlgn="auto" hangingPunct="1">
              <a:spcBef>
                <a:spcPts val="0"/>
              </a:spcBef>
              <a:spcAft>
                <a:spcPts val="0"/>
              </a:spcAft>
              <a:defRPr/>
            </a:pPr>
            <a:endParaRPr lang="en-US" altLang="en-US" sz="2000" dirty="0">
              <a:solidFill>
                <a:schemeClr val="tx1">
                  <a:lumMod val="65000"/>
                  <a:lumOff val="35000"/>
                </a:schemeClr>
              </a:solidFill>
              <a:latin typeface="Calibri" panose="020F0502020204030204" pitchFamily="34" charset="0"/>
              <a:cs typeface="Calibri" panose="020F0502020204030204" pitchFamily="34" charset="0"/>
            </a:endParaRP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Long-term Scenarios for the Clean Energy Transition in Latin America</a:t>
            </a:r>
          </a:p>
          <a:p>
            <a:pPr defTabSz="685800" eaLnBrk="1" fontAlgn="auto" hangingPunct="1">
              <a:spcBef>
                <a:spcPts val="0"/>
              </a:spcBef>
              <a:spcAft>
                <a:spcPts val="0"/>
              </a:spcAft>
              <a:defRPr/>
            </a:pPr>
            <a:r>
              <a:rPr lang="en-US" altLang="en-US" sz="2000" dirty="0">
                <a:solidFill>
                  <a:schemeClr val="tx1">
                    <a:lumMod val="65000"/>
                    <a:lumOff val="35000"/>
                  </a:schemeClr>
                </a:solidFill>
                <a:latin typeface="Calibri" panose="020F0502020204030204" pitchFamily="34" charset="0"/>
                <a:cs typeface="Calibri" panose="020F0502020204030204" pitchFamily="34" charset="0"/>
              </a:rPr>
              <a:t>26 February, 2019, Brasilia</a:t>
            </a:r>
          </a:p>
        </p:txBody>
      </p:sp>
    </p:spTree>
    <p:extLst>
      <p:ext uri="{BB962C8B-B14F-4D97-AF65-F5344CB8AC3E}">
        <p14:creationId xmlns:p14="http://schemas.microsoft.com/office/powerpoint/2010/main" val="2037732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8421688" cy="484269"/>
          </a:xfrm>
        </p:spPr>
        <p:txBody>
          <a:bodyPr>
            <a:noAutofit/>
          </a:bodyPr>
          <a:lstStyle/>
          <a:p>
            <a:r>
              <a:rPr lang="en-US" sz="2800" dirty="0"/>
              <a:t>Approaches to capacity building</a:t>
            </a:r>
          </a:p>
        </p:txBody>
      </p:sp>
      <p:pic>
        <p:nvPicPr>
          <p:cNvPr id="22" name="Picture 21">
            <a:extLst>
              <a:ext uri="{FF2B5EF4-FFF2-40B4-BE49-F238E27FC236}">
                <a16:creationId xmlns:a16="http://schemas.microsoft.com/office/drawing/2014/main" id="{11FA923E-9255-46F0-B96D-AE1D4E105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0"/>
            <a:ext cx="2856784" cy="1008112"/>
          </a:xfrm>
          <a:prstGeom prst="rect">
            <a:avLst/>
          </a:prstGeom>
        </p:spPr>
      </p:pic>
      <p:sp>
        <p:nvSpPr>
          <p:cNvPr id="63" name="TextBox 62">
            <a:extLst>
              <a:ext uri="{FF2B5EF4-FFF2-40B4-BE49-F238E27FC236}">
                <a16:creationId xmlns:a16="http://schemas.microsoft.com/office/drawing/2014/main" id="{9A9DCD7D-A39B-46AE-A0BA-3B74F5513CC6}"/>
              </a:ext>
            </a:extLst>
          </p:cNvPr>
          <p:cNvSpPr txBox="1"/>
          <p:nvPr/>
        </p:nvSpPr>
        <p:spPr>
          <a:xfrm>
            <a:off x="8656027" y="1265571"/>
            <a:ext cx="2696295" cy="400110"/>
          </a:xfrm>
          <a:prstGeom prst="rect">
            <a:avLst/>
          </a:prstGeom>
          <a:noFill/>
        </p:spPr>
        <p:txBody>
          <a:bodyPr wrap="square" rtlCol="0">
            <a:spAutoFit/>
          </a:bodyPr>
          <a:lstStyle/>
          <a:p>
            <a:pPr algn="r"/>
            <a:r>
              <a:rPr lang="en-US" sz="2000" b="1" dirty="0">
                <a:solidFill>
                  <a:schemeClr val="bg1"/>
                </a:solidFill>
                <a:latin typeface="Calibri Light" panose="020F0302020204030204" pitchFamily="34" charset="0"/>
                <a:cs typeface="Calibri Light" panose="020F0302020204030204" pitchFamily="34" charset="0"/>
              </a:rPr>
              <a:t>IRENA Assembly</a:t>
            </a:r>
          </a:p>
        </p:txBody>
      </p:sp>
      <p:sp>
        <p:nvSpPr>
          <p:cNvPr id="16" name="TextBox 15">
            <a:extLst>
              <a:ext uri="{FF2B5EF4-FFF2-40B4-BE49-F238E27FC236}">
                <a16:creationId xmlns:a16="http://schemas.microsoft.com/office/drawing/2014/main" id="{1CB727C4-E288-4210-91D6-803411F521E2}"/>
              </a:ext>
            </a:extLst>
          </p:cNvPr>
          <p:cNvSpPr txBox="1"/>
          <p:nvPr/>
        </p:nvSpPr>
        <p:spPr>
          <a:xfrm>
            <a:off x="479376" y="1103515"/>
            <a:ext cx="5184576" cy="830997"/>
          </a:xfrm>
          <a:prstGeom prst="rect">
            <a:avLst/>
          </a:prstGeom>
          <a:noFill/>
        </p:spPr>
        <p:txBody>
          <a:bodyPr wrap="square" rtlCol="0">
            <a:spAutoFit/>
          </a:bodyPr>
          <a:lstStyle/>
          <a:p>
            <a:pPr algn="ctr"/>
            <a:r>
              <a:rPr lang="en-US" sz="2400" b="1" dirty="0">
                <a:latin typeface="Calibri Light" panose="020F0302020204030204" pitchFamily="34" charset="0"/>
                <a:cs typeface="Calibri Light" panose="020F0302020204030204" pitchFamily="34" charset="0"/>
              </a:rPr>
              <a:t>How and where should capacity be built for effective scenario planning?</a:t>
            </a:r>
            <a:endParaRPr lang="en-GB" sz="2400" b="1"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74679B49-584E-4983-BBBA-2E93642777F3}"/>
              </a:ext>
            </a:extLst>
          </p:cNvPr>
          <p:cNvSpPr txBox="1"/>
          <p:nvPr/>
        </p:nvSpPr>
        <p:spPr>
          <a:xfrm>
            <a:off x="5656319" y="1384780"/>
            <a:ext cx="5904656" cy="461665"/>
          </a:xfrm>
          <a:prstGeom prst="rect">
            <a:avLst/>
          </a:prstGeom>
          <a:noFill/>
        </p:spPr>
        <p:txBody>
          <a:bodyPr wrap="square" rtlCol="0">
            <a:spAutoFit/>
          </a:bodyPr>
          <a:lstStyle/>
          <a:p>
            <a:r>
              <a:rPr lang="es-EC" sz="2400" b="1" dirty="0" err="1">
                <a:latin typeface="Calibri Light" panose="020F0302020204030204" pitchFamily="34" charset="0"/>
                <a:cs typeface="Calibri Light" panose="020F0302020204030204" pitchFamily="34" charset="0"/>
              </a:rPr>
              <a:t>Identified</a:t>
            </a:r>
            <a:r>
              <a:rPr lang="es-EC" sz="2400" b="1" dirty="0">
                <a:latin typeface="Calibri Light" panose="020F0302020204030204" pitchFamily="34" charset="0"/>
                <a:cs typeface="Calibri Light" panose="020F0302020204030204" pitchFamily="34" charset="0"/>
              </a:rPr>
              <a:t> </a:t>
            </a:r>
            <a:r>
              <a:rPr lang="es-EC" sz="2400" b="1" dirty="0" err="1">
                <a:latin typeface="Calibri Light" panose="020F0302020204030204" pitchFamily="34" charset="0"/>
                <a:cs typeface="Calibri Light" panose="020F0302020204030204" pitchFamily="34" charset="0"/>
              </a:rPr>
              <a:t>challenges</a:t>
            </a:r>
            <a:r>
              <a:rPr lang="es-EC" sz="2400" b="1" dirty="0">
                <a:latin typeface="Calibri Light" panose="020F0302020204030204" pitchFamily="34" charset="0"/>
                <a:cs typeface="Calibri Light" panose="020F0302020204030204" pitchFamily="34" charset="0"/>
              </a:rPr>
              <a:t>:</a:t>
            </a:r>
          </a:p>
        </p:txBody>
      </p:sp>
      <p:sp>
        <p:nvSpPr>
          <p:cNvPr id="24" name="Content Placeholder 4">
            <a:extLst>
              <a:ext uri="{FF2B5EF4-FFF2-40B4-BE49-F238E27FC236}">
                <a16:creationId xmlns:a16="http://schemas.microsoft.com/office/drawing/2014/main" id="{C43863A3-825C-489F-AB26-16E2A4CDE43E}"/>
              </a:ext>
            </a:extLst>
          </p:cNvPr>
          <p:cNvSpPr>
            <a:spLocks noGrp="1"/>
          </p:cNvSpPr>
          <p:nvPr>
            <p:ph sz="half" idx="1"/>
          </p:nvPr>
        </p:nvSpPr>
        <p:spPr>
          <a:xfrm>
            <a:off x="5441088" y="2305544"/>
            <a:ext cx="6429877" cy="4351338"/>
          </a:xfrm>
        </p:spPr>
        <p:txBody>
          <a:bodyPr>
            <a:noAutofit/>
          </a:bodyPr>
          <a:lstStyle/>
          <a:p>
            <a:pPr marL="457200" indent="-457200">
              <a:buFont typeface="+mj-lt"/>
              <a:buAutoNum type="arabicPeriod"/>
            </a:pPr>
            <a:r>
              <a:rPr lang="en-US" dirty="0">
                <a:latin typeface="Calibri Light" panose="020F0302020204030204" pitchFamily="34" charset="0"/>
                <a:cs typeface="Calibri Light" panose="020F0302020204030204" pitchFamily="34" charset="0"/>
              </a:rPr>
              <a:t>Where scenario planning capacity is allocated. Effectiveness?</a:t>
            </a:r>
          </a:p>
          <a:p>
            <a:pPr lvl="1"/>
            <a:r>
              <a:rPr lang="en-US" dirty="0">
                <a:latin typeface="Calibri Light" panose="020F0302020204030204" pitchFamily="34" charset="0"/>
                <a:cs typeface="Calibri Light" panose="020F0302020204030204" pitchFamily="34" charset="0"/>
              </a:rPr>
              <a:t>Government, technical institutions, consultants, academia.</a:t>
            </a:r>
          </a:p>
          <a:p>
            <a:pPr marL="457200" indent="-457200">
              <a:buFont typeface="+mj-lt"/>
              <a:buAutoNum type="arabicPeriod"/>
            </a:pPr>
            <a:r>
              <a:rPr lang="en-US" dirty="0">
                <a:latin typeface="Calibri Light" panose="020F0302020204030204" pitchFamily="34" charset="0"/>
                <a:cs typeface="Calibri Light" panose="020F0302020204030204" pitchFamily="34" charset="0"/>
              </a:rPr>
              <a:t>Type of capacity to be built within the government.</a:t>
            </a:r>
          </a:p>
          <a:p>
            <a:pPr lvl="1"/>
            <a:r>
              <a:rPr lang="en-US" dirty="0">
                <a:latin typeface="Calibri Light" panose="020F0302020204030204" pitchFamily="34" charset="0"/>
                <a:cs typeface="Calibri Light" panose="020F0302020204030204" pitchFamily="34" charset="0"/>
              </a:rPr>
              <a:t>Modelling or understanding models</a:t>
            </a:r>
          </a:p>
          <a:p>
            <a:pPr lvl="1"/>
            <a:r>
              <a:rPr lang="en-US" dirty="0">
                <a:latin typeface="Calibri Light" panose="020F0302020204030204" pitchFamily="34" charset="0"/>
                <a:cs typeface="Calibri Light" panose="020F0302020204030204" pitchFamily="34" charset="0"/>
              </a:rPr>
              <a:t>Quantitative and/or qualitative</a:t>
            </a:r>
          </a:p>
          <a:p>
            <a:pPr marL="457200" indent="-457200">
              <a:buFont typeface="+mj-lt"/>
              <a:buAutoNum type="arabicPeriod"/>
            </a:pPr>
            <a:r>
              <a:rPr lang="en-US" dirty="0">
                <a:latin typeface="Calibri Light" panose="020F0302020204030204" pitchFamily="34" charset="0"/>
                <a:cs typeface="Calibri Light" panose="020F0302020204030204" pitchFamily="34" charset="0"/>
              </a:rPr>
              <a:t>Ownership of tools</a:t>
            </a:r>
          </a:p>
          <a:p>
            <a:pPr lvl="1"/>
            <a:r>
              <a:rPr lang="en-US" dirty="0">
                <a:latin typeface="Calibri Light" panose="020F0302020204030204" pitchFamily="34" charset="0"/>
                <a:cs typeface="Calibri Light" panose="020F0302020204030204" pitchFamily="34" charset="0"/>
              </a:rPr>
              <a:t>Open source vs. paid</a:t>
            </a:r>
          </a:p>
          <a:p>
            <a:pPr marL="457200" indent="-457200">
              <a:buFont typeface="+mj-lt"/>
              <a:buAutoNum type="arabicPeriod"/>
            </a:pPr>
            <a:endParaRPr lang="en-US" dirty="0">
              <a:latin typeface="Calibri Light" panose="020F0302020204030204" pitchFamily="34" charset="0"/>
              <a:cs typeface="Calibri Light" panose="020F0302020204030204" pitchFamily="34" charset="0"/>
            </a:endParaRPr>
          </a:p>
        </p:txBody>
      </p:sp>
      <p:sp>
        <p:nvSpPr>
          <p:cNvPr id="26" name="Slide Number Placeholder 2">
            <a:extLst>
              <a:ext uri="{FF2B5EF4-FFF2-40B4-BE49-F238E27FC236}">
                <a16:creationId xmlns:a16="http://schemas.microsoft.com/office/drawing/2014/main" id="{0EE658EB-D498-4E05-A998-D86F0CBBEB7F}"/>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pPr>
                <a:defRPr/>
              </a:pPr>
              <a:t>2</a:t>
            </a:fld>
            <a:endParaRPr lang="de-DE" altLang="en-US" dirty="0"/>
          </a:p>
        </p:txBody>
      </p:sp>
      <p:sp>
        <p:nvSpPr>
          <p:cNvPr id="8" name="Oval 7">
            <a:extLst>
              <a:ext uri="{FF2B5EF4-FFF2-40B4-BE49-F238E27FC236}">
                <a16:creationId xmlns:a16="http://schemas.microsoft.com/office/drawing/2014/main" id="{CD91F3FE-A1B9-436B-BC99-4CDF3A035A73}"/>
              </a:ext>
            </a:extLst>
          </p:cNvPr>
          <p:cNvSpPr/>
          <p:nvPr/>
        </p:nvSpPr>
        <p:spPr>
          <a:xfrm rot="19362158">
            <a:off x="1474607" y="4867336"/>
            <a:ext cx="1862894" cy="13123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27" name="Oval 26">
            <a:extLst>
              <a:ext uri="{FF2B5EF4-FFF2-40B4-BE49-F238E27FC236}">
                <a16:creationId xmlns:a16="http://schemas.microsoft.com/office/drawing/2014/main" id="{277892D1-5CB5-46FB-8BE9-50EAC6E80C41}"/>
              </a:ext>
            </a:extLst>
          </p:cNvPr>
          <p:cNvSpPr/>
          <p:nvPr/>
        </p:nvSpPr>
        <p:spPr>
          <a:xfrm rot="16200000">
            <a:off x="3069982" y="5329102"/>
            <a:ext cx="1368152" cy="13123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9242128F-CFFF-47DD-AFBD-E8A9A79D032B}"/>
              </a:ext>
            </a:extLst>
          </p:cNvPr>
          <p:cNvSpPr/>
          <p:nvPr/>
        </p:nvSpPr>
        <p:spPr>
          <a:xfrm>
            <a:off x="1055440" y="2060848"/>
            <a:ext cx="3498816" cy="4320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aphicFrame>
        <p:nvGraphicFramePr>
          <p:cNvPr id="15" name="Diagram 14">
            <a:extLst>
              <a:ext uri="{FF2B5EF4-FFF2-40B4-BE49-F238E27FC236}">
                <a16:creationId xmlns:a16="http://schemas.microsoft.com/office/drawing/2014/main" id="{7DE20FDB-C0F5-46B0-B621-685226965A31}"/>
              </a:ext>
            </a:extLst>
          </p:cNvPr>
          <p:cNvGraphicFramePr/>
          <p:nvPr>
            <p:extLst>
              <p:ext uri="{D42A27DB-BD31-4B8C-83A1-F6EECF244321}">
                <p14:modId xmlns:p14="http://schemas.microsoft.com/office/powerpoint/2010/main" val="1885442157"/>
              </p:ext>
            </p:extLst>
          </p:nvPr>
        </p:nvGraphicFramePr>
        <p:xfrm>
          <a:off x="861452" y="2432100"/>
          <a:ext cx="3960489" cy="3501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6974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000" kern="0" dirty="0">
                <a:latin typeface="Calibri" panose="020F0502020204030204" pitchFamily="34" charset="0"/>
                <a:cs typeface="Calibri" panose="020F0502020204030204" pitchFamily="34" charset="0"/>
              </a:rPr>
              <a:t>Capacity - Good practice examples</a:t>
            </a: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6" name="Slide Number Placeholder 2">
            <a:extLst>
              <a:ext uri="{FF2B5EF4-FFF2-40B4-BE49-F238E27FC236}">
                <a16:creationId xmlns:a16="http://schemas.microsoft.com/office/drawing/2014/main" id="{FE592469-B784-45F0-BDF9-95B604C0231A}"/>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pPr>
                <a:defRPr/>
              </a:pPr>
              <a:t>3</a:t>
            </a:fld>
            <a:endParaRPr lang="de-DE" altLang="en-US"/>
          </a:p>
        </p:txBody>
      </p:sp>
      <p:sp>
        <p:nvSpPr>
          <p:cNvPr id="9" name="Title 1">
            <a:extLst>
              <a:ext uri="{FF2B5EF4-FFF2-40B4-BE49-F238E27FC236}">
                <a16:creationId xmlns:a16="http://schemas.microsoft.com/office/drawing/2014/main" id="{D5A193B9-CE8F-4C8A-989A-129A5F5A4F6E}"/>
              </a:ext>
            </a:extLst>
          </p:cNvPr>
          <p:cNvSpPr txBox="1">
            <a:spLocks/>
          </p:cNvSpPr>
          <p:nvPr/>
        </p:nvSpPr>
        <p:spPr bwMode="auto">
          <a:xfrm>
            <a:off x="551482" y="1188403"/>
            <a:ext cx="1375343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altLang="en-US" sz="3200" kern="0" dirty="0">
                <a:latin typeface="Calibri" panose="020F0502020204030204" pitchFamily="34" charset="0"/>
                <a:cs typeface="Calibri" panose="020F0502020204030204" pitchFamily="34" charset="0"/>
              </a:rPr>
              <a:t>Various ways of managing scenario capacity in different countries </a:t>
            </a:r>
          </a:p>
        </p:txBody>
      </p:sp>
      <p:sp>
        <p:nvSpPr>
          <p:cNvPr id="13" name="Rectangle 12">
            <a:extLst>
              <a:ext uri="{FF2B5EF4-FFF2-40B4-BE49-F238E27FC236}">
                <a16:creationId xmlns:a16="http://schemas.microsoft.com/office/drawing/2014/main" id="{6DE0C60D-9CBC-48AB-AE69-AD77541C92E8}"/>
              </a:ext>
            </a:extLst>
          </p:cNvPr>
          <p:cNvSpPr/>
          <p:nvPr/>
        </p:nvSpPr>
        <p:spPr>
          <a:xfrm>
            <a:off x="1991544" y="1844824"/>
            <a:ext cx="144016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90EA08A-7DD6-4E0C-BBF0-CF7627D725A2}"/>
              </a:ext>
            </a:extLst>
          </p:cNvPr>
          <p:cNvSpPr/>
          <p:nvPr/>
        </p:nvSpPr>
        <p:spPr>
          <a:xfrm>
            <a:off x="1509030" y="5172959"/>
            <a:ext cx="2520280" cy="731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F888903-41FE-498A-8D2A-5ECAA1BF2B2C}"/>
              </a:ext>
            </a:extLst>
          </p:cNvPr>
          <p:cNvSpPr/>
          <p:nvPr/>
        </p:nvSpPr>
        <p:spPr>
          <a:xfrm>
            <a:off x="10265481" y="4492241"/>
            <a:ext cx="144016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Diagram 2">
            <a:extLst>
              <a:ext uri="{FF2B5EF4-FFF2-40B4-BE49-F238E27FC236}">
                <a16:creationId xmlns:a16="http://schemas.microsoft.com/office/drawing/2014/main" id="{2B18E7E2-51C6-409F-A65A-5B84E221F205}"/>
              </a:ext>
            </a:extLst>
          </p:cNvPr>
          <p:cNvGraphicFramePr/>
          <p:nvPr>
            <p:extLst>
              <p:ext uri="{D42A27DB-BD31-4B8C-83A1-F6EECF244321}">
                <p14:modId xmlns:p14="http://schemas.microsoft.com/office/powerpoint/2010/main" val="3431290939"/>
              </p:ext>
            </p:extLst>
          </p:nvPr>
        </p:nvGraphicFramePr>
        <p:xfrm>
          <a:off x="493342" y="547392"/>
          <a:ext cx="11219282" cy="5689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Screen Clipping">
            <a:extLst>
              <a:ext uri="{FF2B5EF4-FFF2-40B4-BE49-F238E27FC236}">
                <a16:creationId xmlns:a16="http://schemas.microsoft.com/office/drawing/2014/main" id="{993E7853-B40C-4C37-8534-F638C4F5A4B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860" t="18795" r="34162" b="61068"/>
          <a:stretch/>
        </p:blipFill>
        <p:spPr>
          <a:xfrm>
            <a:off x="1070968" y="5545604"/>
            <a:ext cx="952250" cy="793542"/>
          </a:xfrm>
          <a:prstGeom prst="rect">
            <a:avLst/>
          </a:prstGeom>
        </p:spPr>
      </p:pic>
      <p:pic>
        <p:nvPicPr>
          <p:cNvPr id="18" name="Picture 17">
            <a:extLst>
              <a:ext uri="{FF2B5EF4-FFF2-40B4-BE49-F238E27FC236}">
                <a16:creationId xmlns:a16="http://schemas.microsoft.com/office/drawing/2014/main" id="{DF3D214E-B5CB-49B8-B191-4D16ADADFF8B}"/>
              </a:ext>
            </a:extLst>
          </p:cNvPr>
          <p:cNvPicPr>
            <a:picLocks noChangeAspect="1"/>
          </p:cNvPicPr>
          <p:nvPr/>
        </p:nvPicPr>
        <p:blipFill>
          <a:blip r:embed="rId10"/>
          <a:stretch>
            <a:fillRect/>
          </a:stretch>
        </p:blipFill>
        <p:spPr>
          <a:xfrm>
            <a:off x="9028362" y="5709230"/>
            <a:ext cx="852819" cy="707938"/>
          </a:xfrm>
          <a:prstGeom prst="rect">
            <a:avLst/>
          </a:prstGeom>
        </p:spPr>
      </p:pic>
      <p:pic>
        <p:nvPicPr>
          <p:cNvPr id="19" name="Picture 18" descr="Screen Clipping">
            <a:extLst>
              <a:ext uri="{FF2B5EF4-FFF2-40B4-BE49-F238E27FC236}">
                <a16:creationId xmlns:a16="http://schemas.microsoft.com/office/drawing/2014/main" id="{A8A1E6E4-8D40-412D-A491-887347814AFA}"/>
              </a:ext>
            </a:extLst>
          </p:cNvPr>
          <p:cNvPicPr>
            <a:picLocks noChangeAspect="1"/>
          </p:cNvPicPr>
          <p:nvPr/>
        </p:nvPicPr>
        <p:blipFill rotWithShape="1">
          <a:blip r:embed="rId9">
            <a:extLst>
              <a:ext uri="{28A0092B-C50C-407E-A947-70E740481C1C}">
                <a14:useLocalDpi xmlns:a14="http://schemas.microsoft.com/office/drawing/2010/main" val="0"/>
              </a:ext>
            </a:extLst>
          </a:blip>
          <a:srcRect l="15848" r="67174" b="79863"/>
          <a:stretch/>
        </p:blipFill>
        <p:spPr>
          <a:xfrm>
            <a:off x="6259018" y="5970400"/>
            <a:ext cx="981163" cy="817636"/>
          </a:xfrm>
          <a:prstGeom prst="rect">
            <a:avLst/>
          </a:prstGeom>
        </p:spPr>
      </p:pic>
      <p:pic>
        <p:nvPicPr>
          <p:cNvPr id="20" name="Picture 19" descr="Screen Clipping">
            <a:extLst>
              <a:ext uri="{FF2B5EF4-FFF2-40B4-BE49-F238E27FC236}">
                <a16:creationId xmlns:a16="http://schemas.microsoft.com/office/drawing/2014/main" id="{B532FA96-B56A-4DB4-9BA7-E7085A04A1C0}"/>
              </a:ext>
            </a:extLst>
          </p:cNvPr>
          <p:cNvPicPr>
            <a:picLocks noChangeAspect="1"/>
          </p:cNvPicPr>
          <p:nvPr/>
        </p:nvPicPr>
        <p:blipFill rotWithShape="1">
          <a:blip r:embed="rId9">
            <a:extLst>
              <a:ext uri="{28A0092B-C50C-407E-A947-70E740481C1C}">
                <a14:useLocalDpi xmlns:a14="http://schemas.microsoft.com/office/drawing/2010/main" val="0"/>
              </a:ext>
            </a:extLst>
          </a:blip>
          <a:srcRect l="81872" b="81205"/>
          <a:stretch/>
        </p:blipFill>
        <p:spPr>
          <a:xfrm>
            <a:off x="5069661" y="5991313"/>
            <a:ext cx="1113419" cy="811062"/>
          </a:xfrm>
          <a:prstGeom prst="rect">
            <a:avLst/>
          </a:prstGeom>
        </p:spPr>
      </p:pic>
      <p:pic>
        <p:nvPicPr>
          <p:cNvPr id="21" name="Picture 20" descr="Screen Clipping">
            <a:extLst>
              <a:ext uri="{FF2B5EF4-FFF2-40B4-BE49-F238E27FC236}">
                <a16:creationId xmlns:a16="http://schemas.microsoft.com/office/drawing/2014/main" id="{FFA3D372-273F-42B0-9627-9E4B0D2B8331}"/>
              </a:ext>
            </a:extLst>
          </p:cNvPr>
          <p:cNvPicPr>
            <a:picLocks noChangeAspect="1"/>
          </p:cNvPicPr>
          <p:nvPr/>
        </p:nvPicPr>
        <p:blipFill rotWithShape="1">
          <a:blip r:embed="rId9">
            <a:extLst>
              <a:ext uri="{28A0092B-C50C-407E-A947-70E740481C1C}">
                <a14:useLocalDpi xmlns:a14="http://schemas.microsoft.com/office/drawing/2010/main" val="0"/>
              </a:ext>
            </a:extLst>
          </a:blip>
          <a:srcRect l="48860" r="34162" b="80978"/>
          <a:stretch/>
        </p:blipFill>
        <p:spPr>
          <a:xfrm>
            <a:off x="7365182" y="6008350"/>
            <a:ext cx="1038676" cy="817636"/>
          </a:xfrm>
          <a:prstGeom prst="rect">
            <a:avLst/>
          </a:prstGeom>
        </p:spPr>
      </p:pic>
      <p:pic>
        <p:nvPicPr>
          <p:cNvPr id="22" name="Picture 21" descr="Screen Clipping">
            <a:extLst>
              <a:ext uri="{FF2B5EF4-FFF2-40B4-BE49-F238E27FC236}">
                <a16:creationId xmlns:a16="http://schemas.microsoft.com/office/drawing/2014/main" id="{D0986E23-EAC3-4843-9069-E33D6EB5A1B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848" t="19022" r="66438" b="61068"/>
          <a:stretch/>
        </p:blipFill>
        <p:spPr>
          <a:xfrm>
            <a:off x="3815754" y="5855349"/>
            <a:ext cx="923341" cy="729127"/>
          </a:xfrm>
          <a:prstGeom prst="rect">
            <a:avLst/>
          </a:prstGeom>
        </p:spPr>
      </p:pic>
      <p:pic>
        <p:nvPicPr>
          <p:cNvPr id="23" name="Picture 22" descr="Screen Clipping">
            <a:extLst>
              <a:ext uri="{FF2B5EF4-FFF2-40B4-BE49-F238E27FC236}">
                <a16:creationId xmlns:a16="http://schemas.microsoft.com/office/drawing/2014/main" id="{B1425DA8-A839-4BB3-88EA-5A30EFB6CFD7}"/>
              </a:ext>
            </a:extLst>
          </p:cNvPr>
          <p:cNvPicPr>
            <a:picLocks noChangeAspect="1"/>
          </p:cNvPicPr>
          <p:nvPr/>
        </p:nvPicPr>
        <p:blipFill rotWithShape="1">
          <a:blip r:embed="rId9">
            <a:extLst>
              <a:ext uri="{28A0092B-C50C-407E-A947-70E740481C1C}">
                <a14:useLocalDpi xmlns:a14="http://schemas.microsoft.com/office/drawing/2010/main" val="0"/>
              </a:ext>
            </a:extLst>
          </a:blip>
          <a:srcRect l="15848" t="37958" r="67174" b="42273"/>
          <a:stretch/>
        </p:blipFill>
        <p:spPr>
          <a:xfrm>
            <a:off x="6765323" y="5120203"/>
            <a:ext cx="1053453" cy="861796"/>
          </a:xfrm>
          <a:prstGeom prst="rect">
            <a:avLst/>
          </a:prstGeom>
        </p:spPr>
      </p:pic>
      <p:pic>
        <p:nvPicPr>
          <p:cNvPr id="24" name="Picture 23" descr="Screen Clipping">
            <a:extLst>
              <a:ext uri="{FF2B5EF4-FFF2-40B4-BE49-F238E27FC236}">
                <a16:creationId xmlns:a16="http://schemas.microsoft.com/office/drawing/2014/main" id="{F31081DB-121D-4916-8948-80927EC3C18D}"/>
              </a:ext>
            </a:extLst>
          </p:cNvPr>
          <p:cNvPicPr>
            <a:picLocks noChangeAspect="1"/>
          </p:cNvPicPr>
          <p:nvPr/>
        </p:nvPicPr>
        <p:blipFill rotWithShape="1">
          <a:blip r:embed="rId9">
            <a:extLst>
              <a:ext uri="{28A0092B-C50C-407E-A947-70E740481C1C}">
                <a14:useLocalDpi xmlns:a14="http://schemas.microsoft.com/office/drawing/2010/main" val="0"/>
              </a:ext>
            </a:extLst>
          </a:blip>
          <a:srcRect l="48860" t="37958" r="34162" b="41678"/>
          <a:stretch/>
        </p:blipFill>
        <p:spPr>
          <a:xfrm>
            <a:off x="9933614" y="5193990"/>
            <a:ext cx="970248" cy="817637"/>
          </a:xfrm>
          <a:prstGeom prst="rect">
            <a:avLst/>
          </a:prstGeom>
        </p:spPr>
      </p:pic>
      <p:pic>
        <p:nvPicPr>
          <p:cNvPr id="25" name="Picture 24" descr="Screen Clipping">
            <a:extLst>
              <a:ext uri="{FF2B5EF4-FFF2-40B4-BE49-F238E27FC236}">
                <a16:creationId xmlns:a16="http://schemas.microsoft.com/office/drawing/2014/main" id="{D323FAD5-CC65-4E6D-A5AF-A6DBFB7BA02E}"/>
              </a:ext>
            </a:extLst>
          </p:cNvPr>
          <p:cNvPicPr>
            <a:picLocks noChangeAspect="1"/>
          </p:cNvPicPr>
          <p:nvPr/>
        </p:nvPicPr>
        <p:blipFill rotWithShape="1">
          <a:blip r:embed="rId9">
            <a:extLst>
              <a:ext uri="{28A0092B-C50C-407E-A947-70E740481C1C}">
                <a14:useLocalDpi xmlns:a14="http://schemas.microsoft.com/office/drawing/2010/main" val="0"/>
              </a:ext>
            </a:extLst>
          </a:blip>
          <a:srcRect l="81872" t="59070" b="23478"/>
          <a:stretch/>
        </p:blipFill>
        <p:spPr>
          <a:xfrm>
            <a:off x="10119983" y="6035440"/>
            <a:ext cx="1027994" cy="695347"/>
          </a:xfrm>
          <a:prstGeom prst="rect">
            <a:avLst/>
          </a:prstGeom>
        </p:spPr>
      </p:pic>
      <p:pic>
        <p:nvPicPr>
          <p:cNvPr id="26" name="Picture 25" descr="Screen Clipping">
            <a:extLst>
              <a:ext uri="{FF2B5EF4-FFF2-40B4-BE49-F238E27FC236}">
                <a16:creationId xmlns:a16="http://schemas.microsoft.com/office/drawing/2014/main" id="{A94E33C7-74AF-4B2A-899D-D32845F10E3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0709" r="83430"/>
          <a:stretch/>
        </p:blipFill>
        <p:spPr>
          <a:xfrm>
            <a:off x="7922275" y="5269285"/>
            <a:ext cx="859474" cy="703010"/>
          </a:xfrm>
          <a:prstGeom prst="rect">
            <a:avLst/>
          </a:prstGeom>
        </p:spPr>
      </p:pic>
      <p:pic>
        <p:nvPicPr>
          <p:cNvPr id="27" name="Picture 26" descr="Screen Clipping">
            <a:extLst>
              <a:ext uri="{FF2B5EF4-FFF2-40B4-BE49-F238E27FC236}">
                <a16:creationId xmlns:a16="http://schemas.microsoft.com/office/drawing/2014/main" id="{4F584E60-4396-475D-BEFC-52A0BFA20E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838" t="58096" r="17184" b="23478"/>
          <a:stretch/>
        </p:blipFill>
        <p:spPr>
          <a:xfrm>
            <a:off x="4126022" y="5109358"/>
            <a:ext cx="911915" cy="695347"/>
          </a:xfrm>
          <a:prstGeom prst="rect">
            <a:avLst/>
          </a:prstGeom>
        </p:spPr>
      </p:pic>
    </p:spTree>
    <p:extLst>
      <p:ext uri="{BB962C8B-B14F-4D97-AF65-F5344CB8AC3E}">
        <p14:creationId xmlns:p14="http://schemas.microsoft.com/office/powerpoint/2010/main" val="775223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79425" y="280516"/>
            <a:ext cx="112331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700" b="1">
                <a:solidFill>
                  <a:srgbClr val="0872A6"/>
                </a:solidFill>
                <a:latin typeface="ITC Avant Garde Gothic" pitchFamily="34" charset="0"/>
                <a:ea typeface="MS PGothic" panose="020B0600070205080204" pitchFamily="34" charset="-128"/>
                <a:cs typeface="+mj-cs"/>
              </a:defRPr>
            </a:lvl1pPr>
            <a:lvl2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2pPr>
            <a:lvl3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3pPr>
            <a:lvl4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4pPr>
            <a:lvl5pPr algn="l" rtl="0" eaLnBrk="0" fontAlgn="base" hangingPunct="0">
              <a:spcBef>
                <a:spcPct val="0"/>
              </a:spcBef>
              <a:spcAft>
                <a:spcPct val="0"/>
              </a:spcAft>
              <a:defRPr sz="2700" b="1">
                <a:solidFill>
                  <a:srgbClr val="0872A6"/>
                </a:solidFill>
                <a:latin typeface="ITC Avant Garde Gothic" charset="0"/>
                <a:ea typeface="MS PGothic" panose="020B0600070205080204" pitchFamily="34" charset="-128"/>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a:lnSpc>
                <a:spcPct val="90000"/>
              </a:lnSpc>
              <a:defRPr/>
            </a:pPr>
            <a:r>
              <a:rPr lang="en-US" sz="2800" dirty="0"/>
              <a:t>Approaches to capacity building</a:t>
            </a:r>
            <a:endParaRPr lang="en-US" altLang="en-US" sz="2800" kern="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CCB7F2-FC85-4806-8806-5A232CB6E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
        <p:nvSpPr>
          <p:cNvPr id="6" name="Slide Number Placeholder 2">
            <a:extLst>
              <a:ext uri="{FF2B5EF4-FFF2-40B4-BE49-F238E27FC236}">
                <a16:creationId xmlns:a16="http://schemas.microsoft.com/office/drawing/2014/main" id="{FE592469-B784-45F0-BDF9-95B604C0231A}"/>
              </a:ext>
            </a:extLst>
          </p:cNvPr>
          <p:cNvSpPr txBox="1">
            <a:spLocks/>
          </p:cNvSpPr>
          <p:nvPr/>
        </p:nvSpPr>
        <p:spPr bwMode="auto">
          <a:xfrm>
            <a:off x="10901363" y="6556375"/>
            <a:ext cx="958850" cy="306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de-DE"/>
            </a:defPPr>
            <a:lvl1pPr algn="r" rtl="0" eaLnBrk="1" fontAlgn="base" hangingPunct="1">
              <a:spcBef>
                <a:spcPct val="0"/>
              </a:spcBef>
              <a:spcAft>
                <a:spcPct val="0"/>
              </a:spcAft>
              <a:defRPr sz="1100" kern="1200">
                <a:solidFill>
                  <a:srgbClr val="646464"/>
                </a:solidFill>
                <a:latin typeface="Arial" panose="020B0604020202020204" pitchFamily="34" charset="0"/>
                <a:ea typeface="MS PGothic" panose="020B0600070205080204" pitchFamily="34" charset="-128"/>
                <a:cs typeface="+mn-cs"/>
              </a:defRPr>
            </a:lvl1pPr>
            <a:lvl2pPr marL="511175" indent="-53975"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1022350" indent="-10795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535113" indent="-163513"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2046288" indent="-217488"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fld id="{7A55A305-2F91-4A76-BCFA-70F62CBD82E6}" type="slidenum">
              <a:rPr lang="de-DE" altLang="en-US" smtClean="0"/>
              <a:pPr>
                <a:defRPr/>
              </a:pPr>
              <a:t>4</a:t>
            </a:fld>
            <a:endParaRPr lang="de-DE" altLang="en-US"/>
          </a:p>
        </p:txBody>
      </p:sp>
      <p:sp>
        <p:nvSpPr>
          <p:cNvPr id="17" name="Rectangle 16">
            <a:extLst>
              <a:ext uri="{FF2B5EF4-FFF2-40B4-BE49-F238E27FC236}">
                <a16:creationId xmlns:a16="http://schemas.microsoft.com/office/drawing/2014/main" id="{3F888903-41FE-498A-8D2A-5ECAA1BF2B2C}"/>
              </a:ext>
            </a:extLst>
          </p:cNvPr>
          <p:cNvSpPr/>
          <p:nvPr/>
        </p:nvSpPr>
        <p:spPr>
          <a:xfrm>
            <a:off x="10265481" y="4492241"/>
            <a:ext cx="144016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2">
            <a:extLst>
              <a:ext uri="{FF2B5EF4-FFF2-40B4-BE49-F238E27FC236}">
                <a16:creationId xmlns:a16="http://schemas.microsoft.com/office/drawing/2014/main" id="{C1038BE6-8C7A-4DE3-98BB-1C792A03CDF9}"/>
              </a:ext>
            </a:extLst>
          </p:cNvPr>
          <p:cNvSpPr txBox="1">
            <a:spLocks/>
          </p:cNvSpPr>
          <p:nvPr/>
        </p:nvSpPr>
        <p:spPr bwMode="auto">
          <a:xfrm>
            <a:off x="1365221" y="4048289"/>
            <a:ext cx="3881450" cy="1200329"/>
          </a:xfrm>
          <a:prstGeom prst="rect">
            <a:avLst/>
          </a:prstGeom>
          <a:solidFill>
            <a:schemeClr val="bg1">
              <a:lumMod val="95000"/>
            </a:schemeClr>
          </a:solidFill>
        </p:spPr>
        <p:txBody>
          <a:bodyPr wrap="square">
            <a:spAutoFit/>
          </a:bodyPr>
          <a:lstStyle>
            <a:defPPr>
              <a:defRPr lang="de-DE"/>
            </a:defPPr>
            <a:lvl1pPr defTabSz="1066800">
              <a:lnSpc>
                <a:spcPct val="90000"/>
              </a:lnSpc>
              <a:spcAft>
                <a:spcPct val="15000"/>
              </a:spcAft>
              <a:defRPr sz="2400">
                <a:latin typeface="Calibri Light" panose="020F0302020204030204" pitchFamily="34" charset="0"/>
                <a:ea typeface="Verdana" panose="020B0604030504040204" pitchFamily="34" charset="0"/>
                <a:cs typeface="Calibri Light" panose="020F0302020204030204" pitchFamily="34" charset="0"/>
              </a:defRPr>
            </a:lvl1pPr>
          </a:lstStyle>
          <a:p>
            <a:pPr marL="342900" indent="-342900">
              <a:buFont typeface="Arial" panose="020B0604020202020204" pitchFamily="34" charset="0"/>
              <a:buChar char="•"/>
            </a:pPr>
            <a:r>
              <a:rPr lang="en-US" dirty="0"/>
              <a:t>Investment outlooks</a:t>
            </a:r>
          </a:p>
          <a:p>
            <a:pPr marL="342900" indent="-342900">
              <a:buFont typeface="Arial" panose="020B0604020202020204" pitchFamily="34" charset="0"/>
              <a:buChar char="•"/>
            </a:pPr>
            <a:r>
              <a:rPr lang="en-US" dirty="0"/>
              <a:t>Available models</a:t>
            </a:r>
          </a:p>
          <a:p>
            <a:pPr marL="342900" indent="-342900">
              <a:buFont typeface="Arial" panose="020B0604020202020204" pitchFamily="34" charset="0"/>
              <a:buChar char="•"/>
            </a:pPr>
            <a:r>
              <a:rPr lang="en-US" dirty="0"/>
              <a:t>Training</a:t>
            </a:r>
          </a:p>
        </p:txBody>
      </p:sp>
      <p:pic>
        <p:nvPicPr>
          <p:cNvPr id="3" name="Picture 2">
            <a:extLst>
              <a:ext uri="{FF2B5EF4-FFF2-40B4-BE49-F238E27FC236}">
                <a16:creationId xmlns:a16="http://schemas.microsoft.com/office/drawing/2014/main" id="{D490D796-F50A-4ECD-8604-CF593438C3F8}"/>
              </a:ext>
            </a:extLst>
          </p:cNvPr>
          <p:cNvPicPr>
            <a:picLocks noChangeAspect="1"/>
          </p:cNvPicPr>
          <p:nvPr/>
        </p:nvPicPr>
        <p:blipFill rotWithShape="1">
          <a:blip r:embed="rId4"/>
          <a:srcRect t="15659" r="2712" b="13250"/>
          <a:stretch/>
        </p:blipFill>
        <p:spPr>
          <a:xfrm>
            <a:off x="501126" y="1246373"/>
            <a:ext cx="5609641" cy="2305746"/>
          </a:xfrm>
          <a:prstGeom prst="rect">
            <a:avLst/>
          </a:prstGeom>
        </p:spPr>
      </p:pic>
      <p:sp>
        <p:nvSpPr>
          <p:cNvPr id="5" name="Rectangle 4">
            <a:extLst>
              <a:ext uri="{FF2B5EF4-FFF2-40B4-BE49-F238E27FC236}">
                <a16:creationId xmlns:a16="http://schemas.microsoft.com/office/drawing/2014/main" id="{B7864381-B3E3-4FAB-8152-72ECA21E6615}"/>
              </a:ext>
            </a:extLst>
          </p:cNvPr>
          <p:cNvSpPr/>
          <p:nvPr/>
        </p:nvSpPr>
        <p:spPr>
          <a:xfrm>
            <a:off x="6240016" y="1166811"/>
            <a:ext cx="5594874" cy="5262979"/>
          </a:xfrm>
          <a:prstGeom prst="rect">
            <a:avLst/>
          </a:prstGeom>
        </p:spPr>
        <p:txBody>
          <a:bodyPr wrap="square">
            <a:spAutoFit/>
          </a:bodyPr>
          <a:lstStyle/>
          <a:p>
            <a:r>
              <a:rPr lang="en-GB" sz="2400" b="1" dirty="0">
                <a:latin typeface="Calibri Light" panose="020F0302020204030204" pitchFamily="34" charset="0"/>
                <a:cs typeface="Calibri Light" panose="020F0302020204030204" pitchFamily="34" charset="0"/>
              </a:rPr>
              <a:t>Organizers of EMP-LAC 2019:</a:t>
            </a:r>
          </a:p>
          <a:p>
            <a:pPr marL="285750" indent="-285750">
              <a:buFont typeface="Arial" panose="020B0604020202020204" pitchFamily="34" charset="0"/>
              <a:buChar char="•"/>
            </a:pPr>
            <a:endParaRPr lang="en-GB" sz="2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b="1" dirty="0">
                <a:latin typeface="Calibri Light" panose="020F0302020204030204" pitchFamily="34" charset="0"/>
                <a:cs typeface="Calibri Light" panose="020F0302020204030204" pitchFamily="34" charset="0"/>
              </a:rPr>
              <a:t>Key contributors: </a:t>
            </a:r>
            <a:r>
              <a:rPr lang="en-GB" sz="2400" dirty="0">
                <a:latin typeface="Calibri Light" panose="020F0302020204030204" pitchFamily="34" charset="0"/>
                <a:cs typeface="Calibri Light" panose="020F0302020204030204" pitchFamily="34" charset="0"/>
              </a:rPr>
              <a:t>UNDP, UNDESA, KTH Royal Institute for Technology, University of Cambridge, IEA, IADB</a:t>
            </a:r>
          </a:p>
          <a:p>
            <a:pPr marL="285750" indent="-285750">
              <a:buFont typeface="Arial" panose="020B0604020202020204" pitchFamily="34" charset="0"/>
              <a:buChar char="•"/>
            </a:pPr>
            <a:endParaRPr lang="en-GB" sz="2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b="1" dirty="0">
                <a:latin typeface="Calibri Light" panose="020F0302020204030204" pitchFamily="34" charset="0"/>
                <a:cs typeface="Calibri Light" panose="020F0302020204030204" pitchFamily="34" charset="0"/>
              </a:rPr>
              <a:t>Latin American </a:t>
            </a:r>
            <a:r>
              <a:rPr lang="en-GB" sz="2400" b="1" dirty="0" err="1">
                <a:latin typeface="Calibri Light" panose="020F0302020204030204" pitchFamily="34" charset="0"/>
                <a:cs typeface="Calibri Light" panose="020F0302020204030204" pitchFamily="34" charset="0"/>
              </a:rPr>
              <a:t>Centers</a:t>
            </a:r>
            <a:r>
              <a:rPr lang="en-GB" sz="2400" b="1" dirty="0">
                <a:latin typeface="Calibri Light" panose="020F0302020204030204" pitchFamily="34" charset="0"/>
                <a:cs typeface="Calibri Light" panose="020F0302020204030204" pitchFamily="34" charset="0"/>
              </a:rPr>
              <a:t> of Excellence: </a:t>
            </a:r>
            <a:r>
              <a:rPr lang="en-GB" sz="2400" dirty="0">
                <a:latin typeface="Calibri Light" panose="020F0302020204030204" pitchFamily="34" charset="0"/>
                <a:cs typeface="Calibri Light" panose="020F0302020204030204" pitchFamily="34" charset="0"/>
              </a:rPr>
              <a:t>  Federal University of </a:t>
            </a:r>
            <a:r>
              <a:rPr lang="en-GB" sz="2400" dirty="0" err="1">
                <a:latin typeface="Calibri Light" panose="020F0302020204030204" pitchFamily="34" charset="0"/>
                <a:cs typeface="Calibri Light" panose="020F0302020204030204" pitchFamily="34" charset="0"/>
              </a:rPr>
              <a:t>Ouro</a:t>
            </a:r>
            <a:r>
              <a:rPr lang="en-GB" sz="2400" dirty="0">
                <a:latin typeface="Calibri Light" panose="020F0302020204030204" pitchFamily="34" charset="0"/>
                <a:cs typeface="Calibri Light" panose="020F0302020204030204" pitchFamily="34" charset="0"/>
              </a:rPr>
              <a:t> Preto, Universidad Nacional de Asunción, University of Costa Rica</a:t>
            </a:r>
          </a:p>
          <a:p>
            <a:pPr marL="285750" indent="-285750">
              <a:buFont typeface="Arial" panose="020B0604020202020204" pitchFamily="34" charset="0"/>
              <a:buChar char="•"/>
            </a:pPr>
            <a:endParaRPr lang="en-GB" sz="2400" b="1"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2400" b="1" dirty="0">
                <a:latin typeface="Calibri Light" panose="020F0302020204030204" pitchFamily="34" charset="0"/>
                <a:cs typeface="Calibri Light" panose="020F0302020204030204" pitchFamily="34" charset="0"/>
              </a:rPr>
              <a:t>Other partners: </a:t>
            </a:r>
            <a:r>
              <a:rPr lang="en-GB" sz="2400" dirty="0">
                <a:latin typeface="Calibri Light" panose="020F0302020204030204" pitchFamily="34" charset="0"/>
                <a:cs typeface="Calibri Light" panose="020F0302020204030204" pitchFamily="34" charset="0"/>
              </a:rPr>
              <a:t>The World Bank Group, NREL, Fondazione Eni Enrico </a:t>
            </a:r>
            <a:r>
              <a:rPr lang="en-GB" sz="2400" dirty="0" err="1">
                <a:latin typeface="Calibri Light" panose="020F0302020204030204" pitchFamily="34" charset="0"/>
                <a:cs typeface="Calibri Light" panose="020F0302020204030204" pitchFamily="34" charset="0"/>
              </a:rPr>
              <a:t>Mattei</a:t>
            </a:r>
            <a:r>
              <a:rPr lang="en-GB" sz="2400" dirty="0">
                <a:latin typeface="Calibri Light" panose="020F0302020204030204" pitchFamily="34" charset="0"/>
                <a:cs typeface="Calibri Light" panose="020F0302020204030204" pitchFamily="34" charset="0"/>
              </a:rPr>
              <a:t> (FEEEM), Energy Strategy Reviews</a:t>
            </a:r>
          </a:p>
        </p:txBody>
      </p:sp>
    </p:spTree>
    <p:extLst>
      <p:ext uri="{BB962C8B-B14F-4D97-AF65-F5344CB8AC3E}">
        <p14:creationId xmlns:p14="http://schemas.microsoft.com/office/powerpoint/2010/main" val="2199509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924944"/>
            <a:ext cx="8638117" cy="1728192"/>
          </a:xfrm>
        </p:spPr>
        <p:txBody>
          <a:bodyPr/>
          <a:lstStyle/>
          <a:p>
            <a:pPr>
              <a:lnSpc>
                <a:spcPct val="100000"/>
              </a:lnSpc>
            </a:pPr>
            <a:r>
              <a:rPr lang="en-US" sz="2400" b="0" kern="1200" spc="-100" dirty="0"/>
              <a:t/>
            </a:r>
            <a:br>
              <a:rPr lang="en-US" sz="2400" b="0" kern="1200" spc="-100" dirty="0"/>
            </a:br>
            <a:r>
              <a:rPr lang="en-US" sz="2400" b="0" kern="1200" spc="-100" dirty="0"/>
              <a:t>www.irena.org</a:t>
            </a:r>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040" y="5157192"/>
            <a:ext cx="5291919" cy="1342153"/>
          </a:xfrm>
          <a:prstGeom prst="rect">
            <a:avLst/>
          </a:prstGeom>
        </p:spPr>
      </p:pic>
      <p:pic>
        <p:nvPicPr>
          <p:cNvPr id="4" name="Picture 3">
            <a:extLst>
              <a:ext uri="{FF2B5EF4-FFF2-40B4-BE49-F238E27FC236}">
                <a16:creationId xmlns:a16="http://schemas.microsoft.com/office/drawing/2014/main" id="{3E2CC720-A423-4F2B-B18C-B907315A9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080" y="-28673"/>
            <a:ext cx="2856784" cy="1008112"/>
          </a:xfrm>
          <a:prstGeom prst="rect">
            <a:avLst/>
          </a:prstGeom>
        </p:spPr>
      </p:pic>
    </p:spTree>
    <p:extLst>
      <p:ext uri="{BB962C8B-B14F-4D97-AF65-F5344CB8AC3E}">
        <p14:creationId xmlns:p14="http://schemas.microsoft.com/office/powerpoint/2010/main" val="1811159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tandarddesign">
      <a:majorFont>
        <a:latin typeface="Arial"/>
        <a:ea typeface=""/>
        <a:cs typeface="Arial"/>
      </a:majorFont>
      <a:minorFont>
        <a:latin typeface="Arial"/>
        <a:ea typeface=""/>
        <a:cs typeface="Arial"/>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527</Words>
  <Application>Microsoft Office PowerPoint</Application>
  <PresentationFormat>Widescreen</PresentationFormat>
  <Paragraphs>70</Paragraphs>
  <Slides>5</Slides>
  <Notes>5</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5</vt:i4>
      </vt:variant>
    </vt:vector>
  </HeadingPairs>
  <TitlesOfParts>
    <vt:vector size="13" baseType="lpstr">
      <vt:lpstr>Calibri Light</vt:lpstr>
      <vt:lpstr>ITC Avant Garde Gothic</vt:lpstr>
      <vt:lpstr>MS PGothic</vt:lpstr>
      <vt:lpstr>Verdana</vt:lpstr>
      <vt:lpstr>Calibri</vt:lpstr>
      <vt:lpstr>Arial</vt:lpstr>
      <vt:lpstr>Wingdings</vt:lpstr>
      <vt:lpstr>Standarddesign</vt:lpstr>
      <vt:lpstr>Technical Session 3 Approaches to building capacity of long-term energy scenarios planning    International experience from the LTES campaign</vt:lpstr>
      <vt:lpstr>Approaches to capacity building</vt:lpstr>
      <vt:lpstr>Apresentação do PowerPoint</vt:lpstr>
      <vt:lpstr>Apresentação do PowerPoint</vt:lpstr>
      <vt:lpstr> www.irena.org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2018-05-03T14:40:56Z</dcterms:created>
  <dcterms:modified xsi:type="dcterms:W3CDTF">2019-02-26T12:12:25Z</dcterms:modified>
</cp:coreProperties>
</file>