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Lst>
  <p:notesMasterIdLst>
    <p:notesMasterId r:id="rId7"/>
  </p:notesMasterIdLst>
  <p:handoutMasterIdLst>
    <p:handoutMasterId r:id="rId8"/>
  </p:handoutMasterIdLst>
  <p:sldIdLst>
    <p:sldId id="982" r:id="rId2"/>
    <p:sldId id="993" r:id="rId3"/>
    <p:sldId id="970" r:id="rId4"/>
    <p:sldId id="975" r:id="rId5"/>
    <p:sldId id="593" r:id="rId6"/>
  </p:sldIdLst>
  <p:sldSz cx="12192000" cy="6858000"/>
  <p:notesSz cx="6797675" cy="9926638"/>
  <p:embeddedFontLst>
    <p:embeddedFont>
      <p:font typeface="Calibri" panose="020F0502020204030204" pitchFamily="34" charset="0"/>
      <p:regular r:id="rId9"/>
      <p:bold r:id="rId10"/>
      <p:italic r:id="rId11"/>
      <p:boldItalic r:id="rId12"/>
    </p:embeddedFont>
    <p:embeddedFont>
      <p:font typeface="Calibri Light" panose="020F0302020204030204" pitchFamily="34" charset="0"/>
      <p:regular r:id="rId13"/>
      <p:italic r:id="rId14"/>
    </p:embeddedFont>
    <p:embeddedFont>
      <p:font typeface="Helvetica" panose="020B0604020202020204" pitchFamily="34" charset="0"/>
      <p:regular r:id="rId15"/>
      <p:bold r:id="rId16"/>
      <p:italic r:id="rId17"/>
      <p:boldItalic r:id="rId18"/>
    </p:embeddedFont>
    <p:embeddedFont>
      <p:font typeface="MS PGothic" panose="020B0600070205080204" pitchFamily="34" charset="-128"/>
      <p:regular r:id="rId19"/>
    </p:embeddedFont>
    <p:embeddedFont>
      <p:font typeface="Tahoma" panose="020B0604030504040204" pitchFamily="34" charset="0"/>
      <p:regular r:id="rId20"/>
      <p:bold r:id="rId21"/>
    </p:embeddedFont>
    <p:embeddedFont>
      <p:font typeface="Verdana" panose="020B0604030504040204" pitchFamily="34" charset="0"/>
      <p:regular r:id="rId22"/>
      <p:bold r:id="rId23"/>
      <p:italic r:id="rId24"/>
      <p:boldItalic r:id="rId25"/>
    </p:embeddedFont>
  </p:embeddedFontLst>
  <p:defaultTextStyle>
    <a:defPPr>
      <a:defRPr lang="de-DE"/>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F7D405A5-1EB0-444F-95BA-0992A4A32D5E}">
          <p14:sldIdLst>
            <p14:sldId id="982"/>
            <p14:sldId id="993"/>
            <p14:sldId id="970"/>
            <p14:sldId id="975"/>
            <p14:sldId id="593"/>
          </p14:sldIdLst>
        </p14:section>
      </p14:sectionLst>
    </p:ext>
    <p:ext uri="{EFAFB233-063F-42B5-8137-9DF3F51BA10A}">
      <p15:sldGuideLst xmlns:p15="http://schemas.microsoft.com/office/powerpoint/2012/main">
        <p15:guide id="1" orient="horz" pos="3566" userDrawn="1">
          <p15:clr>
            <a:srgbClr val="A4A3A4"/>
          </p15:clr>
        </p15:guide>
        <p15:guide id="2" orient="horz" pos="3567">
          <p15:clr>
            <a:srgbClr val="A4A3A4"/>
          </p15:clr>
        </p15:guide>
        <p15:guide id="3" orient="horz" pos="1435">
          <p15:clr>
            <a:srgbClr val="A4A3A4"/>
          </p15:clr>
        </p15:guide>
        <p15:guide id="4" orient="horz" pos="1253" userDrawn="1">
          <p15:clr>
            <a:srgbClr val="A4A3A4"/>
          </p15:clr>
        </p15:guide>
        <p15:guide id="5" orient="horz" pos="1255">
          <p15:clr>
            <a:srgbClr val="A4A3A4"/>
          </p15:clr>
        </p15:guide>
        <p15:guide id="6" orient="horz" pos="2842">
          <p15:clr>
            <a:srgbClr val="A4A3A4"/>
          </p15:clr>
        </p15:guide>
        <p15:guide id="7" orient="horz" pos="4022">
          <p15:clr>
            <a:srgbClr val="A4A3A4"/>
          </p15:clr>
        </p15:guide>
        <p15:guide id="8" orient="horz" pos="985">
          <p15:clr>
            <a:srgbClr val="A4A3A4"/>
          </p15:clr>
        </p15:guide>
        <p15:guide id="9" pos="7376">
          <p15:clr>
            <a:srgbClr val="A4A3A4"/>
          </p15:clr>
        </p15:guide>
        <p15:guide id="10" pos="299">
          <p15:clr>
            <a:srgbClr val="A4A3A4"/>
          </p15:clr>
        </p15:guide>
        <p15:guide id="11" pos="3808">
          <p15:clr>
            <a:srgbClr val="A4A3A4"/>
          </p15:clr>
        </p15:guide>
        <p15:guide id="12" pos="2720">
          <p15:clr>
            <a:srgbClr val="A4A3A4"/>
          </p15:clr>
        </p15:guide>
        <p15:guide id="13" pos="240">
          <p15:clr>
            <a:srgbClr val="A4A3A4"/>
          </p15:clr>
        </p15:guide>
        <p15:guide id="14" pos="7619">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F4E79"/>
    <a:srgbClr val="0872A6"/>
    <a:srgbClr val="E10019"/>
    <a:srgbClr val="FF2929"/>
    <a:srgbClr val="2E75B6"/>
    <a:srgbClr val="9DC3E6"/>
    <a:srgbClr val="99CCFF"/>
    <a:srgbClr val="646464"/>
    <a:srgbClr val="F46C6C"/>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27" autoAdjust="0"/>
    <p:restoredTop sz="93487" autoAdjust="0"/>
  </p:normalViewPr>
  <p:slideViewPr>
    <p:cSldViewPr>
      <p:cViewPr varScale="1">
        <p:scale>
          <a:sx n="57" d="100"/>
          <a:sy n="57" d="100"/>
        </p:scale>
        <p:origin x="657" y="42"/>
      </p:cViewPr>
      <p:guideLst>
        <p:guide orient="horz" pos="3566"/>
        <p:guide orient="horz" pos="3567"/>
        <p:guide orient="horz" pos="1435"/>
        <p:guide orient="horz" pos="1253"/>
        <p:guide orient="horz" pos="1255"/>
        <p:guide orient="horz" pos="2842"/>
        <p:guide orient="horz" pos="4022"/>
        <p:guide orient="horz" pos="985"/>
        <p:guide pos="7376"/>
        <p:guide pos="299"/>
        <p:guide pos="3808"/>
        <p:guide pos="2720"/>
        <p:guide pos="240"/>
        <p:guide pos="7619"/>
      </p:guideLst>
    </p:cSldViewPr>
  </p:slideViewPr>
  <p:outlineViewPr>
    <p:cViewPr>
      <p:scale>
        <a:sx n="33" d="100"/>
        <a:sy n="33" d="100"/>
      </p:scale>
      <p:origin x="0" y="0"/>
    </p:cViewPr>
  </p:outlineViewPr>
  <p:notesTextViewPr>
    <p:cViewPr>
      <p:scale>
        <a:sx n="66" d="100"/>
        <a:sy n="66" d="100"/>
      </p:scale>
      <p:origin x="0" y="0"/>
    </p:cViewPr>
  </p:notesTextViewPr>
  <p:sorterViewPr>
    <p:cViewPr>
      <p:scale>
        <a:sx n="60" d="100"/>
        <a:sy n="60" d="100"/>
      </p:scale>
      <p:origin x="0" y="0"/>
    </p:cViewPr>
  </p:sorterViewPr>
  <p:notesViewPr>
    <p:cSldViewPr>
      <p:cViewPr varScale="1">
        <p:scale>
          <a:sx n="41" d="100"/>
          <a:sy n="41" d="100"/>
        </p:scale>
        <p:origin x="2363" y="13"/>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viewProps" Target="view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0CCA55-0A5C-46BA-95AB-EC3C7FF6F128}" type="doc">
      <dgm:prSet loTypeId="urn:microsoft.com/office/officeart/2009/3/layout/RandomtoResultProcess" loCatId="process" qsTypeId="urn:microsoft.com/office/officeart/2005/8/quickstyle/simple1" qsCatId="simple" csTypeId="urn:microsoft.com/office/officeart/2005/8/colors/accent2_2" csCatId="accent2" phldr="1"/>
      <dgm:spPr/>
      <dgm:t>
        <a:bodyPr/>
        <a:lstStyle/>
        <a:p>
          <a:endParaRPr lang="en-GB"/>
        </a:p>
      </dgm:t>
    </dgm:pt>
    <dgm:pt modelId="{C083A8C9-5194-4EDC-BB3A-294F6AD0C6E4}">
      <dgm:prSet phldrT="[Text]"/>
      <dgm:spPr/>
      <dgm:t>
        <a:bodyPr/>
        <a:lstStyle/>
        <a:p>
          <a:r>
            <a:rPr lang="en-US" dirty="0"/>
            <a:t>Scenarios</a:t>
          </a:r>
          <a:endParaRPr lang="en-GB" dirty="0"/>
        </a:p>
      </dgm:t>
    </dgm:pt>
    <dgm:pt modelId="{4BF95AA4-07DB-48C5-A8EA-442B1860CDA3}" type="parTrans" cxnId="{A390288E-4006-40C8-8B72-BEC5266C7ECD}">
      <dgm:prSet/>
      <dgm:spPr/>
      <dgm:t>
        <a:bodyPr/>
        <a:lstStyle/>
        <a:p>
          <a:endParaRPr lang="en-GB"/>
        </a:p>
      </dgm:t>
    </dgm:pt>
    <dgm:pt modelId="{162A4152-6BBD-461B-B520-70804E811AB9}" type="sibTrans" cxnId="{A390288E-4006-40C8-8B72-BEC5266C7ECD}">
      <dgm:prSet/>
      <dgm:spPr/>
      <dgm:t>
        <a:bodyPr/>
        <a:lstStyle/>
        <a:p>
          <a:endParaRPr lang="en-GB"/>
        </a:p>
      </dgm:t>
    </dgm:pt>
    <dgm:pt modelId="{97A46ADD-BFC2-4217-A4BD-DF7F31520BAC}">
      <dgm:prSet phldrT="[Text]"/>
      <dgm:spPr/>
      <dgm:t>
        <a:bodyPr/>
        <a:lstStyle/>
        <a:p>
          <a:r>
            <a:rPr lang="en-US" dirty="0"/>
            <a:t>Institutions</a:t>
          </a:r>
        </a:p>
        <a:p>
          <a:r>
            <a:rPr lang="en-US" dirty="0"/>
            <a:t>Goals</a:t>
          </a:r>
        </a:p>
      </dgm:t>
    </dgm:pt>
    <dgm:pt modelId="{BE7E8EA2-7FD3-41A5-A080-58A404934AF7}" type="parTrans" cxnId="{F4AF10A7-09E0-408E-ACB9-49494485F8D6}">
      <dgm:prSet/>
      <dgm:spPr/>
      <dgm:t>
        <a:bodyPr/>
        <a:lstStyle/>
        <a:p>
          <a:endParaRPr lang="en-GB"/>
        </a:p>
      </dgm:t>
    </dgm:pt>
    <dgm:pt modelId="{239DD6AF-3E7A-4944-AFC9-3F82033A3128}" type="sibTrans" cxnId="{F4AF10A7-09E0-408E-ACB9-49494485F8D6}">
      <dgm:prSet/>
      <dgm:spPr/>
      <dgm:t>
        <a:bodyPr/>
        <a:lstStyle/>
        <a:p>
          <a:endParaRPr lang="en-GB"/>
        </a:p>
      </dgm:t>
    </dgm:pt>
    <dgm:pt modelId="{B10B5C43-2720-4BAE-B61E-FAA4A67FE313}">
      <dgm:prSet phldrT="[Text]"/>
      <dgm:spPr/>
      <dgm:t>
        <a:bodyPr/>
        <a:lstStyle/>
        <a:p>
          <a:r>
            <a:rPr lang="es-EC" dirty="0" err="1"/>
            <a:t>Policy</a:t>
          </a:r>
          <a:r>
            <a:rPr lang="es-EC" dirty="0"/>
            <a:t>?</a:t>
          </a:r>
          <a:endParaRPr lang="en-GB" dirty="0"/>
        </a:p>
      </dgm:t>
    </dgm:pt>
    <dgm:pt modelId="{6749AFD9-2BB9-4B6E-B04A-1CB075404994}" type="parTrans" cxnId="{6CC78858-C021-4A5B-97C9-1AC2EDA02D00}">
      <dgm:prSet/>
      <dgm:spPr/>
      <dgm:t>
        <a:bodyPr/>
        <a:lstStyle/>
        <a:p>
          <a:endParaRPr lang="en-GB"/>
        </a:p>
      </dgm:t>
    </dgm:pt>
    <dgm:pt modelId="{6951CAB6-7DCF-403E-97E8-DE68B29589E0}" type="sibTrans" cxnId="{6CC78858-C021-4A5B-97C9-1AC2EDA02D00}">
      <dgm:prSet/>
      <dgm:spPr/>
      <dgm:t>
        <a:bodyPr/>
        <a:lstStyle/>
        <a:p>
          <a:endParaRPr lang="en-GB"/>
        </a:p>
      </dgm:t>
    </dgm:pt>
    <dgm:pt modelId="{8EC9FA9C-57E3-4ACF-BB95-3D38C79BEE04}">
      <dgm:prSet phldrT="[Text]"/>
      <dgm:spPr/>
      <dgm:t>
        <a:bodyPr/>
        <a:lstStyle/>
        <a:p>
          <a:r>
            <a:rPr lang="en-US" dirty="0"/>
            <a:t>Government</a:t>
          </a:r>
          <a:endParaRPr lang="en-GB" dirty="0"/>
        </a:p>
      </dgm:t>
    </dgm:pt>
    <dgm:pt modelId="{EFC0F841-BBF7-4A4A-8094-608737AE918B}" type="parTrans" cxnId="{E0942D4A-D9FD-4EF0-834A-DE5A38F8551A}">
      <dgm:prSet/>
      <dgm:spPr/>
      <dgm:t>
        <a:bodyPr/>
        <a:lstStyle/>
        <a:p>
          <a:endParaRPr lang="en-GB"/>
        </a:p>
      </dgm:t>
    </dgm:pt>
    <dgm:pt modelId="{B3D7152F-3A81-4AA8-9FE9-5B22A12BF23B}" type="sibTrans" cxnId="{E0942D4A-D9FD-4EF0-834A-DE5A38F8551A}">
      <dgm:prSet/>
      <dgm:spPr/>
      <dgm:t>
        <a:bodyPr/>
        <a:lstStyle/>
        <a:p>
          <a:endParaRPr lang="en-GB"/>
        </a:p>
      </dgm:t>
    </dgm:pt>
    <dgm:pt modelId="{39CD6A08-65D6-409D-AB27-B76225E2B973}" type="pres">
      <dgm:prSet presAssocID="{4B0CCA55-0A5C-46BA-95AB-EC3C7FF6F128}" presName="Name0" presStyleCnt="0">
        <dgm:presLayoutVars>
          <dgm:dir/>
          <dgm:animOne val="branch"/>
          <dgm:animLvl val="lvl"/>
        </dgm:presLayoutVars>
      </dgm:prSet>
      <dgm:spPr/>
    </dgm:pt>
    <dgm:pt modelId="{8C14F114-EB88-4C8A-9A81-5A43C5C19EEF}" type="pres">
      <dgm:prSet presAssocID="{C083A8C9-5194-4EDC-BB3A-294F6AD0C6E4}" presName="chaos" presStyleCnt="0"/>
      <dgm:spPr/>
    </dgm:pt>
    <dgm:pt modelId="{B8BFC1CC-2EC8-4D8D-AE5B-1DEB22FC876C}" type="pres">
      <dgm:prSet presAssocID="{C083A8C9-5194-4EDC-BB3A-294F6AD0C6E4}" presName="parTx1" presStyleLbl="revTx" presStyleIdx="0" presStyleCnt="3"/>
      <dgm:spPr/>
    </dgm:pt>
    <dgm:pt modelId="{0708AED0-93C0-47B5-8681-ACDD0A9BD8A5}" type="pres">
      <dgm:prSet presAssocID="{C083A8C9-5194-4EDC-BB3A-294F6AD0C6E4}" presName="desTx1" presStyleLbl="revTx" presStyleIdx="1" presStyleCnt="3">
        <dgm:presLayoutVars>
          <dgm:bulletEnabled val="1"/>
        </dgm:presLayoutVars>
      </dgm:prSet>
      <dgm:spPr/>
    </dgm:pt>
    <dgm:pt modelId="{1557A3DB-0102-43B4-844F-ABB636AAF1ED}" type="pres">
      <dgm:prSet presAssocID="{C083A8C9-5194-4EDC-BB3A-294F6AD0C6E4}" presName="c1" presStyleLbl="node1" presStyleIdx="0" presStyleCnt="19"/>
      <dgm:spPr/>
    </dgm:pt>
    <dgm:pt modelId="{5FAFB175-EBF3-4910-8D11-330E3BA26EA5}" type="pres">
      <dgm:prSet presAssocID="{C083A8C9-5194-4EDC-BB3A-294F6AD0C6E4}" presName="c2" presStyleLbl="node1" presStyleIdx="1" presStyleCnt="19"/>
      <dgm:spPr/>
    </dgm:pt>
    <dgm:pt modelId="{7B79A8DE-61A5-4C72-BA7C-961DECB26637}" type="pres">
      <dgm:prSet presAssocID="{C083A8C9-5194-4EDC-BB3A-294F6AD0C6E4}" presName="c3" presStyleLbl="node1" presStyleIdx="2" presStyleCnt="19"/>
      <dgm:spPr/>
    </dgm:pt>
    <dgm:pt modelId="{D9BBCB08-9E32-4FFD-A4B6-AC9645276274}" type="pres">
      <dgm:prSet presAssocID="{C083A8C9-5194-4EDC-BB3A-294F6AD0C6E4}" presName="c4" presStyleLbl="node1" presStyleIdx="3" presStyleCnt="19"/>
      <dgm:spPr/>
    </dgm:pt>
    <dgm:pt modelId="{59B6C227-34CE-451D-A91B-79668E021460}" type="pres">
      <dgm:prSet presAssocID="{C083A8C9-5194-4EDC-BB3A-294F6AD0C6E4}" presName="c5" presStyleLbl="node1" presStyleIdx="4" presStyleCnt="19"/>
      <dgm:spPr/>
    </dgm:pt>
    <dgm:pt modelId="{E746749E-C56D-4E2E-8436-201E6CA8DEFA}" type="pres">
      <dgm:prSet presAssocID="{C083A8C9-5194-4EDC-BB3A-294F6AD0C6E4}" presName="c6" presStyleLbl="node1" presStyleIdx="5" presStyleCnt="19"/>
      <dgm:spPr/>
    </dgm:pt>
    <dgm:pt modelId="{BFB397BF-821E-4DCD-A6ED-465359D4959A}" type="pres">
      <dgm:prSet presAssocID="{C083A8C9-5194-4EDC-BB3A-294F6AD0C6E4}" presName="c7" presStyleLbl="node1" presStyleIdx="6" presStyleCnt="19"/>
      <dgm:spPr/>
    </dgm:pt>
    <dgm:pt modelId="{1AA98C34-E7C3-4AD8-B96F-CCB1969A4E3A}" type="pres">
      <dgm:prSet presAssocID="{C083A8C9-5194-4EDC-BB3A-294F6AD0C6E4}" presName="c8" presStyleLbl="node1" presStyleIdx="7" presStyleCnt="19"/>
      <dgm:spPr/>
    </dgm:pt>
    <dgm:pt modelId="{B9E3A8A0-01B2-4438-B0EA-4843D86A6EF7}" type="pres">
      <dgm:prSet presAssocID="{C083A8C9-5194-4EDC-BB3A-294F6AD0C6E4}" presName="c9" presStyleLbl="node1" presStyleIdx="8" presStyleCnt="19"/>
      <dgm:spPr/>
    </dgm:pt>
    <dgm:pt modelId="{FC2A5031-6989-4B97-A2BD-182A3911CA8B}" type="pres">
      <dgm:prSet presAssocID="{C083A8C9-5194-4EDC-BB3A-294F6AD0C6E4}" presName="c10" presStyleLbl="node1" presStyleIdx="9" presStyleCnt="19"/>
      <dgm:spPr/>
    </dgm:pt>
    <dgm:pt modelId="{95E78683-34C5-4E67-AC5B-458DB8CFC7DD}" type="pres">
      <dgm:prSet presAssocID="{C083A8C9-5194-4EDC-BB3A-294F6AD0C6E4}" presName="c11" presStyleLbl="node1" presStyleIdx="10" presStyleCnt="19"/>
      <dgm:spPr/>
    </dgm:pt>
    <dgm:pt modelId="{DC14B16C-727F-4AA9-8175-D5EAC0DB8AD0}" type="pres">
      <dgm:prSet presAssocID="{C083A8C9-5194-4EDC-BB3A-294F6AD0C6E4}" presName="c12" presStyleLbl="node1" presStyleIdx="11" presStyleCnt="19"/>
      <dgm:spPr/>
    </dgm:pt>
    <dgm:pt modelId="{052AD06F-B436-494D-81BE-A8CA1FB3F454}" type="pres">
      <dgm:prSet presAssocID="{C083A8C9-5194-4EDC-BB3A-294F6AD0C6E4}" presName="c13" presStyleLbl="node1" presStyleIdx="12" presStyleCnt="19"/>
      <dgm:spPr/>
    </dgm:pt>
    <dgm:pt modelId="{4C80987A-3694-4CBA-B487-357CB1F4ED56}" type="pres">
      <dgm:prSet presAssocID="{C083A8C9-5194-4EDC-BB3A-294F6AD0C6E4}" presName="c14" presStyleLbl="node1" presStyleIdx="13" presStyleCnt="19"/>
      <dgm:spPr/>
    </dgm:pt>
    <dgm:pt modelId="{76B0CC00-CB7D-4645-B098-ED42BCB57DBE}" type="pres">
      <dgm:prSet presAssocID="{C083A8C9-5194-4EDC-BB3A-294F6AD0C6E4}" presName="c15" presStyleLbl="node1" presStyleIdx="14" presStyleCnt="19"/>
      <dgm:spPr/>
    </dgm:pt>
    <dgm:pt modelId="{A3702559-3A0A-426C-BD9A-7B05C9C79F27}" type="pres">
      <dgm:prSet presAssocID="{C083A8C9-5194-4EDC-BB3A-294F6AD0C6E4}" presName="c16" presStyleLbl="node1" presStyleIdx="15" presStyleCnt="19"/>
      <dgm:spPr/>
    </dgm:pt>
    <dgm:pt modelId="{4B97A245-42F3-428A-BA40-AA8D3045522F}" type="pres">
      <dgm:prSet presAssocID="{C083A8C9-5194-4EDC-BB3A-294F6AD0C6E4}" presName="c17" presStyleLbl="node1" presStyleIdx="16" presStyleCnt="19"/>
      <dgm:spPr/>
    </dgm:pt>
    <dgm:pt modelId="{4E54C178-25E8-4144-9F3D-F32A04E911D5}" type="pres">
      <dgm:prSet presAssocID="{C083A8C9-5194-4EDC-BB3A-294F6AD0C6E4}" presName="c18" presStyleLbl="node1" presStyleIdx="17" presStyleCnt="19"/>
      <dgm:spPr/>
    </dgm:pt>
    <dgm:pt modelId="{6C55A383-BFB2-4E2C-8E50-C99C5D69BBFD}" type="pres">
      <dgm:prSet presAssocID="{162A4152-6BBD-461B-B520-70804E811AB9}" presName="chevronComposite1" presStyleCnt="0"/>
      <dgm:spPr/>
    </dgm:pt>
    <dgm:pt modelId="{E372FF5C-4128-474E-ADFE-6F860BF13188}" type="pres">
      <dgm:prSet presAssocID="{162A4152-6BBD-461B-B520-70804E811AB9}" presName="chevron1" presStyleLbl="sibTrans2D1" presStyleIdx="0" presStyleCnt="2"/>
      <dgm:spPr/>
    </dgm:pt>
    <dgm:pt modelId="{197EA432-9CB4-45C5-9975-D76671D0C180}" type="pres">
      <dgm:prSet presAssocID="{162A4152-6BBD-461B-B520-70804E811AB9}" presName="spChevron1" presStyleCnt="0"/>
      <dgm:spPr/>
    </dgm:pt>
    <dgm:pt modelId="{2CFB3EDC-33DD-40DA-AA93-67564D063223}" type="pres">
      <dgm:prSet presAssocID="{162A4152-6BBD-461B-B520-70804E811AB9}" presName="overlap" presStyleCnt="0"/>
      <dgm:spPr/>
    </dgm:pt>
    <dgm:pt modelId="{A621E159-0165-4FD7-88CA-C7D043A8FAE9}" type="pres">
      <dgm:prSet presAssocID="{162A4152-6BBD-461B-B520-70804E811AB9}" presName="chevronComposite2" presStyleCnt="0"/>
      <dgm:spPr/>
    </dgm:pt>
    <dgm:pt modelId="{7663E76C-F910-4614-8A50-23F685802A14}" type="pres">
      <dgm:prSet presAssocID="{162A4152-6BBD-461B-B520-70804E811AB9}" presName="chevron2" presStyleLbl="sibTrans2D1" presStyleIdx="1" presStyleCnt="2"/>
      <dgm:spPr/>
    </dgm:pt>
    <dgm:pt modelId="{C743F789-BB67-468C-9C10-3D46B9EAF35D}" type="pres">
      <dgm:prSet presAssocID="{162A4152-6BBD-461B-B520-70804E811AB9}" presName="spChevron2" presStyleCnt="0"/>
      <dgm:spPr/>
    </dgm:pt>
    <dgm:pt modelId="{F6693C7A-0A4C-45BA-A9D5-79220E5303CE}" type="pres">
      <dgm:prSet presAssocID="{B10B5C43-2720-4BAE-B61E-FAA4A67FE313}" presName="last" presStyleCnt="0"/>
      <dgm:spPr/>
    </dgm:pt>
    <dgm:pt modelId="{1C49EAA2-9C5C-4991-8967-00577EE2C48C}" type="pres">
      <dgm:prSet presAssocID="{B10B5C43-2720-4BAE-B61E-FAA4A67FE313}" presName="circleTx" presStyleLbl="node1" presStyleIdx="18" presStyleCnt="19"/>
      <dgm:spPr/>
    </dgm:pt>
    <dgm:pt modelId="{15C399AE-D87B-4B99-ADEC-7B7830F29FA3}" type="pres">
      <dgm:prSet presAssocID="{B10B5C43-2720-4BAE-B61E-FAA4A67FE313}" presName="desTxN" presStyleLbl="revTx" presStyleIdx="2" presStyleCnt="3">
        <dgm:presLayoutVars>
          <dgm:bulletEnabled val="1"/>
        </dgm:presLayoutVars>
      </dgm:prSet>
      <dgm:spPr/>
    </dgm:pt>
    <dgm:pt modelId="{8A4B6666-3C90-46F3-92EE-231046E48621}" type="pres">
      <dgm:prSet presAssocID="{B10B5C43-2720-4BAE-B61E-FAA4A67FE313}" presName="spN" presStyleCnt="0"/>
      <dgm:spPr/>
    </dgm:pt>
  </dgm:ptLst>
  <dgm:cxnLst>
    <dgm:cxn modelId="{DF779832-C585-46A9-AD29-DCE4FEB53BFB}" type="presOf" srcId="{4B0CCA55-0A5C-46BA-95AB-EC3C7FF6F128}" destId="{39CD6A08-65D6-409D-AB27-B76225E2B973}" srcOrd="0" destOrd="0" presId="urn:microsoft.com/office/officeart/2009/3/layout/RandomtoResultProcess"/>
    <dgm:cxn modelId="{E0942D4A-D9FD-4EF0-834A-DE5A38F8551A}" srcId="{B10B5C43-2720-4BAE-B61E-FAA4A67FE313}" destId="{8EC9FA9C-57E3-4ACF-BB95-3D38C79BEE04}" srcOrd="0" destOrd="0" parTransId="{EFC0F841-BBF7-4A4A-8094-608737AE918B}" sibTransId="{B3D7152F-3A81-4AA8-9FE9-5B22A12BF23B}"/>
    <dgm:cxn modelId="{6CC78858-C021-4A5B-97C9-1AC2EDA02D00}" srcId="{4B0CCA55-0A5C-46BA-95AB-EC3C7FF6F128}" destId="{B10B5C43-2720-4BAE-B61E-FAA4A67FE313}" srcOrd="1" destOrd="0" parTransId="{6749AFD9-2BB9-4B6E-B04A-1CB075404994}" sibTransId="{6951CAB6-7DCF-403E-97E8-DE68B29589E0}"/>
    <dgm:cxn modelId="{A390288E-4006-40C8-8B72-BEC5266C7ECD}" srcId="{4B0CCA55-0A5C-46BA-95AB-EC3C7FF6F128}" destId="{C083A8C9-5194-4EDC-BB3A-294F6AD0C6E4}" srcOrd="0" destOrd="0" parTransId="{4BF95AA4-07DB-48C5-A8EA-442B1860CDA3}" sibTransId="{162A4152-6BBD-461B-B520-70804E811AB9}"/>
    <dgm:cxn modelId="{A50FC69E-7AA3-4BE6-BA4F-2F159F4A9815}" type="presOf" srcId="{C083A8C9-5194-4EDC-BB3A-294F6AD0C6E4}" destId="{B8BFC1CC-2EC8-4D8D-AE5B-1DEB22FC876C}" srcOrd="0" destOrd="0" presId="urn:microsoft.com/office/officeart/2009/3/layout/RandomtoResultProcess"/>
    <dgm:cxn modelId="{D72AD9A5-6D8C-4832-BD78-63264590865F}" type="presOf" srcId="{B10B5C43-2720-4BAE-B61E-FAA4A67FE313}" destId="{1C49EAA2-9C5C-4991-8967-00577EE2C48C}" srcOrd="0" destOrd="0" presId="urn:microsoft.com/office/officeart/2009/3/layout/RandomtoResultProcess"/>
    <dgm:cxn modelId="{F4AF10A7-09E0-408E-ACB9-49494485F8D6}" srcId="{C083A8C9-5194-4EDC-BB3A-294F6AD0C6E4}" destId="{97A46ADD-BFC2-4217-A4BD-DF7F31520BAC}" srcOrd="0" destOrd="0" parTransId="{BE7E8EA2-7FD3-41A5-A080-58A404934AF7}" sibTransId="{239DD6AF-3E7A-4944-AFC9-3F82033A3128}"/>
    <dgm:cxn modelId="{EA641BC8-C2C9-41D5-B218-4D293BBB8558}" type="presOf" srcId="{97A46ADD-BFC2-4217-A4BD-DF7F31520BAC}" destId="{0708AED0-93C0-47B5-8681-ACDD0A9BD8A5}" srcOrd="0" destOrd="0" presId="urn:microsoft.com/office/officeart/2009/3/layout/RandomtoResultProcess"/>
    <dgm:cxn modelId="{59FE8BD2-3D9B-4894-A40C-0D62A84B58D9}" type="presOf" srcId="{8EC9FA9C-57E3-4ACF-BB95-3D38C79BEE04}" destId="{15C399AE-D87B-4B99-ADEC-7B7830F29FA3}" srcOrd="0" destOrd="0" presId="urn:microsoft.com/office/officeart/2009/3/layout/RandomtoResultProcess"/>
    <dgm:cxn modelId="{89CC6CD2-3A37-4BA7-B098-6C332FAD8FE3}" type="presParOf" srcId="{39CD6A08-65D6-409D-AB27-B76225E2B973}" destId="{8C14F114-EB88-4C8A-9A81-5A43C5C19EEF}" srcOrd="0" destOrd="0" presId="urn:microsoft.com/office/officeart/2009/3/layout/RandomtoResultProcess"/>
    <dgm:cxn modelId="{DFA16BAD-F940-4B7E-A7FA-1F5A4E3BDB65}" type="presParOf" srcId="{8C14F114-EB88-4C8A-9A81-5A43C5C19EEF}" destId="{B8BFC1CC-2EC8-4D8D-AE5B-1DEB22FC876C}" srcOrd="0" destOrd="0" presId="urn:microsoft.com/office/officeart/2009/3/layout/RandomtoResultProcess"/>
    <dgm:cxn modelId="{C9CD882A-8341-4443-A9D7-F09BF465F243}" type="presParOf" srcId="{8C14F114-EB88-4C8A-9A81-5A43C5C19EEF}" destId="{0708AED0-93C0-47B5-8681-ACDD0A9BD8A5}" srcOrd="1" destOrd="0" presId="urn:microsoft.com/office/officeart/2009/3/layout/RandomtoResultProcess"/>
    <dgm:cxn modelId="{0AC21A9F-7151-48A3-9C96-440E5B73D755}" type="presParOf" srcId="{8C14F114-EB88-4C8A-9A81-5A43C5C19EEF}" destId="{1557A3DB-0102-43B4-844F-ABB636AAF1ED}" srcOrd="2" destOrd="0" presId="urn:microsoft.com/office/officeart/2009/3/layout/RandomtoResultProcess"/>
    <dgm:cxn modelId="{182A35CE-F4B5-43CC-8F6E-0E36795870AD}" type="presParOf" srcId="{8C14F114-EB88-4C8A-9A81-5A43C5C19EEF}" destId="{5FAFB175-EBF3-4910-8D11-330E3BA26EA5}" srcOrd="3" destOrd="0" presId="urn:microsoft.com/office/officeart/2009/3/layout/RandomtoResultProcess"/>
    <dgm:cxn modelId="{FFCC9243-10CD-4F53-BB0A-1DFC9CD90D96}" type="presParOf" srcId="{8C14F114-EB88-4C8A-9A81-5A43C5C19EEF}" destId="{7B79A8DE-61A5-4C72-BA7C-961DECB26637}" srcOrd="4" destOrd="0" presId="urn:microsoft.com/office/officeart/2009/3/layout/RandomtoResultProcess"/>
    <dgm:cxn modelId="{E6B636B0-A8D3-481B-A604-04DE67D721D9}" type="presParOf" srcId="{8C14F114-EB88-4C8A-9A81-5A43C5C19EEF}" destId="{D9BBCB08-9E32-4FFD-A4B6-AC9645276274}" srcOrd="5" destOrd="0" presId="urn:microsoft.com/office/officeart/2009/3/layout/RandomtoResultProcess"/>
    <dgm:cxn modelId="{7F08B9F2-1D6A-4DCC-BC54-2B05F5E5D5F7}" type="presParOf" srcId="{8C14F114-EB88-4C8A-9A81-5A43C5C19EEF}" destId="{59B6C227-34CE-451D-A91B-79668E021460}" srcOrd="6" destOrd="0" presId="urn:microsoft.com/office/officeart/2009/3/layout/RandomtoResultProcess"/>
    <dgm:cxn modelId="{FE4D8963-DCD8-4EA8-A2EF-88F841D3F63F}" type="presParOf" srcId="{8C14F114-EB88-4C8A-9A81-5A43C5C19EEF}" destId="{E746749E-C56D-4E2E-8436-201E6CA8DEFA}" srcOrd="7" destOrd="0" presId="urn:microsoft.com/office/officeart/2009/3/layout/RandomtoResultProcess"/>
    <dgm:cxn modelId="{A5B60B27-DCF4-42A8-AF05-C9AF2F8D8B57}" type="presParOf" srcId="{8C14F114-EB88-4C8A-9A81-5A43C5C19EEF}" destId="{BFB397BF-821E-4DCD-A6ED-465359D4959A}" srcOrd="8" destOrd="0" presId="urn:microsoft.com/office/officeart/2009/3/layout/RandomtoResultProcess"/>
    <dgm:cxn modelId="{CF87A9BA-B64F-4F4A-A52B-F520EFC01E8A}" type="presParOf" srcId="{8C14F114-EB88-4C8A-9A81-5A43C5C19EEF}" destId="{1AA98C34-E7C3-4AD8-B96F-CCB1969A4E3A}" srcOrd="9" destOrd="0" presId="urn:microsoft.com/office/officeart/2009/3/layout/RandomtoResultProcess"/>
    <dgm:cxn modelId="{A6B9A2F4-4ADB-486D-8B43-2EFE3998F917}" type="presParOf" srcId="{8C14F114-EB88-4C8A-9A81-5A43C5C19EEF}" destId="{B9E3A8A0-01B2-4438-B0EA-4843D86A6EF7}" srcOrd="10" destOrd="0" presId="urn:microsoft.com/office/officeart/2009/3/layout/RandomtoResultProcess"/>
    <dgm:cxn modelId="{FCC9FC79-2A9B-4EB2-9805-8B1EAAA21B92}" type="presParOf" srcId="{8C14F114-EB88-4C8A-9A81-5A43C5C19EEF}" destId="{FC2A5031-6989-4B97-A2BD-182A3911CA8B}" srcOrd="11" destOrd="0" presId="urn:microsoft.com/office/officeart/2009/3/layout/RandomtoResultProcess"/>
    <dgm:cxn modelId="{5B872C13-4217-42A2-8C80-FB379E210C40}" type="presParOf" srcId="{8C14F114-EB88-4C8A-9A81-5A43C5C19EEF}" destId="{95E78683-34C5-4E67-AC5B-458DB8CFC7DD}" srcOrd="12" destOrd="0" presId="urn:microsoft.com/office/officeart/2009/3/layout/RandomtoResultProcess"/>
    <dgm:cxn modelId="{2D94C64F-9C4C-46DB-A031-4BCCC35AE5EE}" type="presParOf" srcId="{8C14F114-EB88-4C8A-9A81-5A43C5C19EEF}" destId="{DC14B16C-727F-4AA9-8175-D5EAC0DB8AD0}" srcOrd="13" destOrd="0" presId="urn:microsoft.com/office/officeart/2009/3/layout/RandomtoResultProcess"/>
    <dgm:cxn modelId="{84C9118A-7F38-4267-9A86-9A0C042FDBCD}" type="presParOf" srcId="{8C14F114-EB88-4C8A-9A81-5A43C5C19EEF}" destId="{052AD06F-B436-494D-81BE-A8CA1FB3F454}" srcOrd="14" destOrd="0" presId="urn:microsoft.com/office/officeart/2009/3/layout/RandomtoResultProcess"/>
    <dgm:cxn modelId="{1EDD0088-72E7-44A2-8D47-4D66DCB64F30}" type="presParOf" srcId="{8C14F114-EB88-4C8A-9A81-5A43C5C19EEF}" destId="{4C80987A-3694-4CBA-B487-357CB1F4ED56}" srcOrd="15" destOrd="0" presId="urn:microsoft.com/office/officeart/2009/3/layout/RandomtoResultProcess"/>
    <dgm:cxn modelId="{157D6865-1C6C-4CCA-BC35-2948C457DE6B}" type="presParOf" srcId="{8C14F114-EB88-4C8A-9A81-5A43C5C19EEF}" destId="{76B0CC00-CB7D-4645-B098-ED42BCB57DBE}" srcOrd="16" destOrd="0" presId="urn:microsoft.com/office/officeart/2009/3/layout/RandomtoResultProcess"/>
    <dgm:cxn modelId="{13C43BF8-A8C2-494F-AB19-8A928F437504}" type="presParOf" srcId="{8C14F114-EB88-4C8A-9A81-5A43C5C19EEF}" destId="{A3702559-3A0A-426C-BD9A-7B05C9C79F27}" srcOrd="17" destOrd="0" presId="urn:microsoft.com/office/officeart/2009/3/layout/RandomtoResultProcess"/>
    <dgm:cxn modelId="{AF949D87-7345-4510-92CB-D23CCAFDABC5}" type="presParOf" srcId="{8C14F114-EB88-4C8A-9A81-5A43C5C19EEF}" destId="{4B97A245-42F3-428A-BA40-AA8D3045522F}" srcOrd="18" destOrd="0" presId="urn:microsoft.com/office/officeart/2009/3/layout/RandomtoResultProcess"/>
    <dgm:cxn modelId="{E3CE72F8-13C7-4883-9A3A-E61DE164E185}" type="presParOf" srcId="{8C14F114-EB88-4C8A-9A81-5A43C5C19EEF}" destId="{4E54C178-25E8-4144-9F3D-F32A04E911D5}" srcOrd="19" destOrd="0" presId="urn:microsoft.com/office/officeart/2009/3/layout/RandomtoResultProcess"/>
    <dgm:cxn modelId="{378AB30F-03C5-4594-A5EF-8933A8D9E588}" type="presParOf" srcId="{39CD6A08-65D6-409D-AB27-B76225E2B973}" destId="{6C55A383-BFB2-4E2C-8E50-C99C5D69BBFD}" srcOrd="1" destOrd="0" presId="urn:microsoft.com/office/officeart/2009/3/layout/RandomtoResultProcess"/>
    <dgm:cxn modelId="{69C21F04-E589-4D6C-A008-51D48D726422}" type="presParOf" srcId="{6C55A383-BFB2-4E2C-8E50-C99C5D69BBFD}" destId="{E372FF5C-4128-474E-ADFE-6F860BF13188}" srcOrd="0" destOrd="0" presId="urn:microsoft.com/office/officeart/2009/3/layout/RandomtoResultProcess"/>
    <dgm:cxn modelId="{BA610043-04C5-49FE-8CA1-5CEB67D2F97D}" type="presParOf" srcId="{6C55A383-BFB2-4E2C-8E50-C99C5D69BBFD}" destId="{197EA432-9CB4-45C5-9975-D76671D0C180}" srcOrd="1" destOrd="0" presId="urn:microsoft.com/office/officeart/2009/3/layout/RandomtoResultProcess"/>
    <dgm:cxn modelId="{03B47FCB-F4C3-4B62-BD79-8EB842261CFD}" type="presParOf" srcId="{39CD6A08-65D6-409D-AB27-B76225E2B973}" destId="{2CFB3EDC-33DD-40DA-AA93-67564D063223}" srcOrd="2" destOrd="0" presId="urn:microsoft.com/office/officeart/2009/3/layout/RandomtoResultProcess"/>
    <dgm:cxn modelId="{A672C1B6-82E5-4EB6-ABF3-9AB5459E8367}" type="presParOf" srcId="{39CD6A08-65D6-409D-AB27-B76225E2B973}" destId="{A621E159-0165-4FD7-88CA-C7D043A8FAE9}" srcOrd="3" destOrd="0" presId="urn:microsoft.com/office/officeart/2009/3/layout/RandomtoResultProcess"/>
    <dgm:cxn modelId="{C49B4C91-5AB6-4A02-8024-E35AD49789E2}" type="presParOf" srcId="{A621E159-0165-4FD7-88CA-C7D043A8FAE9}" destId="{7663E76C-F910-4614-8A50-23F685802A14}" srcOrd="0" destOrd="0" presId="urn:microsoft.com/office/officeart/2009/3/layout/RandomtoResultProcess"/>
    <dgm:cxn modelId="{1B6E265E-0052-4567-A7FF-5582ACD55079}" type="presParOf" srcId="{A621E159-0165-4FD7-88CA-C7D043A8FAE9}" destId="{C743F789-BB67-468C-9C10-3D46B9EAF35D}" srcOrd="1" destOrd="0" presId="urn:microsoft.com/office/officeart/2009/3/layout/RandomtoResultProcess"/>
    <dgm:cxn modelId="{85A3E235-0EDB-4B3C-BDA6-92133B4FC622}" type="presParOf" srcId="{39CD6A08-65D6-409D-AB27-B76225E2B973}" destId="{F6693C7A-0A4C-45BA-A9D5-79220E5303CE}" srcOrd="4" destOrd="0" presId="urn:microsoft.com/office/officeart/2009/3/layout/RandomtoResultProcess"/>
    <dgm:cxn modelId="{9025A97F-98F4-4BBC-B2CF-CCE927131612}" type="presParOf" srcId="{F6693C7A-0A4C-45BA-A9D5-79220E5303CE}" destId="{1C49EAA2-9C5C-4991-8967-00577EE2C48C}" srcOrd="0" destOrd="0" presId="urn:microsoft.com/office/officeart/2009/3/layout/RandomtoResultProcess"/>
    <dgm:cxn modelId="{17BB3072-CBB8-43EC-900A-225E37C7B4E8}" type="presParOf" srcId="{F6693C7A-0A4C-45BA-A9D5-79220E5303CE}" destId="{15C399AE-D87B-4B99-ADEC-7B7830F29FA3}" srcOrd="1" destOrd="0" presId="urn:microsoft.com/office/officeart/2009/3/layout/RandomtoResultProcess"/>
    <dgm:cxn modelId="{53BC490B-A63E-4408-8918-0A74DED849A1}" type="presParOf" srcId="{F6693C7A-0A4C-45BA-A9D5-79220E5303CE}" destId="{8A4B6666-3C90-46F3-92EE-231046E48621}" srcOrd="2"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AE1E27-603B-4067-8838-14DFF8B84441}" type="doc">
      <dgm:prSet loTypeId="urn:microsoft.com/office/officeart/2005/8/layout/cycle4" loCatId="cycle" qsTypeId="urn:microsoft.com/office/officeart/2005/8/quickstyle/simple1" qsCatId="simple" csTypeId="urn:microsoft.com/office/officeart/2005/8/colors/accent2_3" csCatId="accent2" phldr="1"/>
      <dgm:spPr/>
      <dgm:t>
        <a:bodyPr/>
        <a:lstStyle/>
        <a:p>
          <a:endParaRPr lang="en-US"/>
        </a:p>
      </dgm:t>
    </dgm:pt>
    <dgm:pt modelId="{4B5E8D56-7D51-4C37-A1AD-03EDB2630D58}">
      <dgm:prSet phldrT="[Text]" custT="1"/>
      <dgm:spPr/>
      <dgm:t>
        <a:bodyPr/>
        <a:lstStyle/>
        <a:p>
          <a:r>
            <a:rPr lang="en-US" sz="1500" dirty="0">
              <a:latin typeface="Calibri Light" panose="020F0302020204030204" pitchFamily="34" charset="0"/>
              <a:cs typeface="Calibri Light" panose="020F0302020204030204" pitchFamily="34" charset="0"/>
            </a:rPr>
            <a:t>Natural Resources Canada</a:t>
          </a:r>
        </a:p>
      </dgm:t>
    </dgm:pt>
    <dgm:pt modelId="{2E3A446B-C2E8-49E5-9125-BCC11A5C4260}" type="parTrans" cxnId="{F2BE1170-41EA-40CF-814E-E37CF365B6E0}">
      <dgm:prSet/>
      <dgm:spPr/>
      <dgm:t>
        <a:bodyPr/>
        <a:lstStyle/>
        <a:p>
          <a:endParaRPr lang="en-US">
            <a:latin typeface="Calibri Light" panose="020F0302020204030204" pitchFamily="34" charset="0"/>
            <a:cs typeface="Calibri Light" panose="020F0302020204030204" pitchFamily="34" charset="0"/>
          </a:endParaRPr>
        </a:p>
      </dgm:t>
    </dgm:pt>
    <dgm:pt modelId="{173F0AA6-BD0B-439E-B0A5-46012867189D}" type="sibTrans" cxnId="{F2BE1170-41EA-40CF-814E-E37CF365B6E0}">
      <dgm:prSet/>
      <dgm:spPr/>
      <dgm:t>
        <a:bodyPr/>
        <a:lstStyle/>
        <a:p>
          <a:endParaRPr lang="en-US">
            <a:latin typeface="Calibri Light" panose="020F0302020204030204" pitchFamily="34" charset="0"/>
            <a:cs typeface="Calibri Light" panose="020F0302020204030204" pitchFamily="34" charset="0"/>
          </a:endParaRPr>
        </a:p>
      </dgm:t>
    </dgm:pt>
    <dgm:pt modelId="{A22E2BEC-303B-4FE0-B5AC-201D7E49EE4A}">
      <dgm:prSet custT="1"/>
      <dgm:spPr/>
      <dgm:t>
        <a:bodyPr/>
        <a:lstStyle/>
        <a:p>
          <a:r>
            <a:rPr lang="en-US" sz="1500" dirty="0">
              <a:latin typeface="Calibri Light" panose="020F0302020204030204" pitchFamily="34" charset="0"/>
              <a:cs typeface="Calibri Light" panose="020F0302020204030204" pitchFamily="34" charset="0"/>
            </a:rPr>
            <a:t>ECCC</a:t>
          </a:r>
        </a:p>
      </dgm:t>
    </dgm:pt>
    <dgm:pt modelId="{4207BC83-7066-44BD-A448-12BD8A72E206}" type="parTrans" cxnId="{5F4062CE-2676-4AAF-A4E3-BD23F9ED1B3A}">
      <dgm:prSet/>
      <dgm:spPr/>
      <dgm:t>
        <a:bodyPr/>
        <a:lstStyle/>
        <a:p>
          <a:endParaRPr lang="en-US">
            <a:latin typeface="Calibri Light" panose="020F0302020204030204" pitchFamily="34" charset="0"/>
            <a:cs typeface="Calibri Light" panose="020F0302020204030204" pitchFamily="34" charset="0"/>
          </a:endParaRPr>
        </a:p>
      </dgm:t>
    </dgm:pt>
    <dgm:pt modelId="{355471DA-B6D4-4BC3-90FE-A928233D2DD5}" type="sibTrans" cxnId="{5F4062CE-2676-4AAF-A4E3-BD23F9ED1B3A}">
      <dgm:prSet/>
      <dgm:spPr/>
      <dgm:t>
        <a:bodyPr/>
        <a:lstStyle/>
        <a:p>
          <a:endParaRPr lang="en-US">
            <a:latin typeface="Calibri Light" panose="020F0302020204030204" pitchFamily="34" charset="0"/>
            <a:cs typeface="Calibri Light" panose="020F0302020204030204" pitchFamily="34" charset="0"/>
          </a:endParaRPr>
        </a:p>
      </dgm:t>
    </dgm:pt>
    <dgm:pt modelId="{CB6633ED-6404-46CE-9999-B461A6E145DF}">
      <dgm:prSet custT="1"/>
      <dgm:spPr/>
      <dgm:t>
        <a:bodyPr anchor="b"/>
        <a:lstStyle/>
        <a:p>
          <a:r>
            <a:rPr lang="en-US" sz="1200" dirty="0">
              <a:latin typeface="Calibri Light" panose="020F0302020204030204" pitchFamily="34" charset="0"/>
              <a:cs typeface="Calibri Light" panose="020F0302020204030204" pitchFamily="34" charset="0"/>
            </a:rPr>
            <a:t>Emission Trends</a:t>
          </a:r>
        </a:p>
      </dgm:t>
    </dgm:pt>
    <dgm:pt modelId="{EE557FA3-B145-46A0-AE6E-1BFB071A684C}" type="parTrans" cxnId="{944FF43E-411E-4FFA-9675-16A377C1488A}">
      <dgm:prSet/>
      <dgm:spPr/>
      <dgm:t>
        <a:bodyPr/>
        <a:lstStyle/>
        <a:p>
          <a:endParaRPr lang="en-US">
            <a:latin typeface="Calibri Light" panose="020F0302020204030204" pitchFamily="34" charset="0"/>
            <a:cs typeface="Calibri Light" panose="020F0302020204030204" pitchFamily="34" charset="0"/>
          </a:endParaRPr>
        </a:p>
      </dgm:t>
    </dgm:pt>
    <dgm:pt modelId="{038425DF-DBBD-42CC-8909-501778FA449C}" type="sibTrans" cxnId="{944FF43E-411E-4FFA-9675-16A377C1488A}">
      <dgm:prSet/>
      <dgm:spPr/>
      <dgm:t>
        <a:bodyPr/>
        <a:lstStyle/>
        <a:p>
          <a:endParaRPr lang="en-US">
            <a:latin typeface="Calibri Light" panose="020F0302020204030204" pitchFamily="34" charset="0"/>
            <a:cs typeface="Calibri Light" panose="020F0302020204030204" pitchFamily="34" charset="0"/>
          </a:endParaRPr>
        </a:p>
      </dgm:t>
    </dgm:pt>
    <dgm:pt modelId="{092EF972-F4F9-4E76-A267-5D408DD3C5FD}">
      <dgm:prSet custT="1"/>
      <dgm:spPr/>
      <dgm:t>
        <a:bodyPr anchor="b"/>
        <a:lstStyle/>
        <a:p>
          <a:r>
            <a:rPr lang="en-US" sz="1200" dirty="0">
              <a:latin typeface="Calibri Light" panose="020F0302020204030204" pitchFamily="34" charset="0"/>
              <a:cs typeface="Calibri Light" panose="020F0302020204030204" pitchFamily="34" charset="0"/>
            </a:rPr>
            <a:t>UNFCC National Inventory Report Submissions</a:t>
          </a:r>
        </a:p>
      </dgm:t>
    </dgm:pt>
    <dgm:pt modelId="{475C5B6C-A97D-4E53-995E-7EAB409AD36A}" type="parTrans" cxnId="{DB4964CC-B56F-43DD-AFE4-1D1D1C2964F6}">
      <dgm:prSet/>
      <dgm:spPr/>
      <dgm:t>
        <a:bodyPr/>
        <a:lstStyle/>
        <a:p>
          <a:endParaRPr lang="en-US">
            <a:latin typeface="Calibri Light" panose="020F0302020204030204" pitchFamily="34" charset="0"/>
            <a:cs typeface="Calibri Light" panose="020F0302020204030204" pitchFamily="34" charset="0"/>
          </a:endParaRPr>
        </a:p>
      </dgm:t>
    </dgm:pt>
    <dgm:pt modelId="{BF0EF04B-A55E-4FBF-AEA0-FAC0F61F0E3D}" type="sibTrans" cxnId="{DB4964CC-B56F-43DD-AFE4-1D1D1C2964F6}">
      <dgm:prSet/>
      <dgm:spPr/>
      <dgm:t>
        <a:bodyPr/>
        <a:lstStyle/>
        <a:p>
          <a:endParaRPr lang="en-US">
            <a:latin typeface="Calibri Light" panose="020F0302020204030204" pitchFamily="34" charset="0"/>
            <a:cs typeface="Calibri Light" panose="020F0302020204030204" pitchFamily="34" charset="0"/>
          </a:endParaRPr>
        </a:p>
      </dgm:t>
    </dgm:pt>
    <dgm:pt modelId="{90D8380E-74E7-41E1-AA11-6E7300077836}">
      <dgm:prSet custT="1"/>
      <dgm:spPr/>
      <dgm:t>
        <a:bodyPr anchor="b"/>
        <a:lstStyle/>
        <a:p>
          <a:r>
            <a:rPr lang="en-US" sz="1200" dirty="0">
              <a:latin typeface="Calibri Light" panose="020F0302020204030204" pitchFamily="34" charset="0"/>
              <a:cs typeface="Calibri Light" panose="020F0302020204030204" pitchFamily="34" charset="0"/>
            </a:rPr>
            <a:t>Biennial report to UNFCC </a:t>
          </a:r>
        </a:p>
      </dgm:t>
    </dgm:pt>
    <dgm:pt modelId="{9D64C2B7-088A-4EBD-A739-5B1EBA279B26}" type="parTrans" cxnId="{F468F023-1EF4-44FF-9FD3-60C18FA98290}">
      <dgm:prSet/>
      <dgm:spPr/>
      <dgm:t>
        <a:bodyPr/>
        <a:lstStyle/>
        <a:p>
          <a:endParaRPr lang="en-US">
            <a:latin typeface="Calibri Light" panose="020F0302020204030204" pitchFamily="34" charset="0"/>
            <a:cs typeface="Calibri Light" panose="020F0302020204030204" pitchFamily="34" charset="0"/>
          </a:endParaRPr>
        </a:p>
      </dgm:t>
    </dgm:pt>
    <dgm:pt modelId="{5713A96C-B926-4579-BF53-EABDA3ED1BAA}" type="sibTrans" cxnId="{F468F023-1EF4-44FF-9FD3-60C18FA98290}">
      <dgm:prSet/>
      <dgm:spPr/>
      <dgm:t>
        <a:bodyPr/>
        <a:lstStyle/>
        <a:p>
          <a:endParaRPr lang="en-US">
            <a:latin typeface="Calibri Light" panose="020F0302020204030204" pitchFamily="34" charset="0"/>
            <a:cs typeface="Calibri Light" panose="020F0302020204030204" pitchFamily="34" charset="0"/>
          </a:endParaRPr>
        </a:p>
      </dgm:t>
    </dgm:pt>
    <dgm:pt modelId="{4B733240-AD1E-4FE3-BE18-BF3F0F99ABCC}">
      <dgm:prSet custT="1"/>
      <dgm:spPr/>
      <dgm:t>
        <a:bodyPr anchor="b"/>
        <a:lstStyle/>
        <a:p>
          <a:r>
            <a:rPr lang="en-US" sz="1200" dirty="0">
              <a:latin typeface="Calibri Light" panose="020F0302020204030204" pitchFamily="34" charset="0"/>
              <a:cs typeface="Calibri Light" panose="020F0302020204030204" pitchFamily="34" charset="0"/>
            </a:rPr>
            <a:t>GHG and CAC emissions</a:t>
          </a:r>
        </a:p>
      </dgm:t>
    </dgm:pt>
    <dgm:pt modelId="{6A41C2CF-26D2-4F0C-8FD0-6CAB0EB9FDF4}" type="parTrans" cxnId="{ABBB99DC-2104-42AB-AFA7-79D199A4B527}">
      <dgm:prSet/>
      <dgm:spPr/>
      <dgm:t>
        <a:bodyPr/>
        <a:lstStyle/>
        <a:p>
          <a:endParaRPr lang="en-US">
            <a:latin typeface="Calibri Light" panose="020F0302020204030204" pitchFamily="34" charset="0"/>
            <a:cs typeface="Calibri Light" panose="020F0302020204030204" pitchFamily="34" charset="0"/>
          </a:endParaRPr>
        </a:p>
      </dgm:t>
    </dgm:pt>
    <dgm:pt modelId="{B795487E-5190-4F00-AF34-A178517D086A}" type="sibTrans" cxnId="{ABBB99DC-2104-42AB-AFA7-79D199A4B527}">
      <dgm:prSet/>
      <dgm:spPr/>
      <dgm:t>
        <a:bodyPr/>
        <a:lstStyle/>
        <a:p>
          <a:endParaRPr lang="en-US">
            <a:latin typeface="Calibri Light" panose="020F0302020204030204" pitchFamily="34" charset="0"/>
            <a:cs typeface="Calibri Light" panose="020F0302020204030204" pitchFamily="34" charset="0"/>
          </a:endParaRPr>
        </a:p>
      </dgm:t>
    </dgm:pt>
    <dgm:pt modelId="{79C81F52-3923-4D4F-9455-FF721B0C5076}">
      <dgm:prSet phldrT="[Text]" custT="1"/>
      <dgm:spPr/>
      <dgm:t>
        <a:bodyPr/>
        <a:lstStyle/>
        <a:p>
          <a:r>
            <a:rPr lang="en-US" sz="1200" dirty="0">
              <a:latin typeface="Calibri Light" panose="020F0302020204030204" pitchFamily="34" charset="0"/>
              <a:cs typeface="Calibri Light" panose="020F0302020204030204" pitchFamily="34" charset="0"/>
            </a:rPr>
            <a:t>National End-Use Database</a:t>
          </a:r>
        </a:p>
      </dgm:t>
    </dgm:pt>
    <dgm:pt modelId="{1A36063B-380E-4340-9408-94C0AA093269}" type="parTrans" cxnId="{D92DC598-C265-466F-B8DD-25412F5446FA}">
      <dgm:prSet/>
      <dgm:spPr/>
      <dgm:t>
        <a:bodyPr/>
        <a:lstStyle/>
        <a:p>
          <a:endParaRPr lang="en-US">
            <a:latin typeface="Calibri Light" panose="020F0302020204030204" pitchFamily="34" charset="0"/>
            <a:cs typeface="Calibri Light" panose="020F0302020204030204" pitchFamily="34" charset="0"/>
          </a:endParaRPr>
        </a:p>
      </dgm:t>
    </dgm:pt>
    <dgm:pt modelId="{6CD72D76-F5DF-4C8A-B585-2E70B03FCBFD}" type="sibTrans" cxnId="{D92DC598-C265-466F-B8DD-25412F5446FA}">
      <dgm:prSet/>
      <dgm:spPr/>
      <dgm:t>
        <a:bodyPr/>
        <a:lstStyle/>
        <a:p>
          <a:endParaRPr lang="en-US">
            <a:latin typeface="Calibri Light" panose="020F0302020204030204" pitchFamily="34" charset="0"/>
            <a:cs typeface="Calibri Light" panose="020F0302020204030204" pitchFamily="34" charset="0"/>
          </a:endParaRPr>
        </a:p>
      </dgm:t>
    </dgm:pt>
    <dgm:pt modelId="{DC464718-ED6C-4AEE-8B5C-376A31497801}">
      <dgm:prSet phldrT="[Text]" custT="1"/>
      <dgm:spPr/>
      <dgm:t>
        <a:bodyPr/>
        <a:lstStyle/>
        <a:p>
          <a:r>
            <a:rPr lang="en-US" sz="1200" dirty="0">
              <a:latin typeface="Calibri Light" panose="020F0302020204030204" pitchFamily="34" charset="0"/>
              <a:cs typeface="Calibri Light" panose="020F0302020204030204" pitchFamily="34" charset="0"/>
            </a:rPr>
            <a:t>Energy Efficiency and Alternative Energy Programs Directory</a:t>
          </a:r>
        </a:p>
      </dgm:t>
    </dgm:pt>
    <dgm:pt modelId="{2376CA38-3360-4176-99CC-50109D76BB55}" type="parTrans" cxnId="{9D786623-C46D-4BBB-B41E-270F7C1D9DDC}">
      <dgm:prSet/>
      <dgm:spPr/>
      <dgm:t>
        <a:bodyPr/>
        <a:lstStyle/>
        <a:p>
          <a:endParaRPr lang="en-US">
            <a:latin typeface="Calibri Light" panose="020F0302020204030204" pitchFamily="34" charset="0"/>
            <a:cs typeface="Calibri Light" panose="020F0302020204030204" pitchFamily="34" charset="0"/>
          </a:endParaRPr>
        </a:p>
      </dgm:t>
    </dgm:pt>
    <dgm:pt modelId="{7DC78404-F725-41BD-91CF-79D8F19B3509}" type="sibTrans" cxnId="{9D786623-C46D-4BBB-B41E-270F7C1D9DDC}">
      <dgm:prSet/>
      <dgm:spPr/>
      <dgm:t>
        <a:bodyPr/>
        <a:lstStyle/>
        <a:p>
          <a:endParaRPr lang="en-US">
            <a:latin typeface="Calibri Light" panose="020F0302020204030204" pitchFamily="34" charset="0"/>
            <a:cs typeface="Calibri Light" panose="020F0302020204030204" pitchFamily="34" charset="0"/>
          </a:endParaRPr>
        </a:p>
      </dgm:t>
    </dgm:pt>
    <dgm:pt modelId="{A026084B-D842-4DF8-85DE-4B7345CAAC7D}">
      <dgm:prSet phldrT="[Text]" custT="1"/>
      <dgm:spPr/>
      <dgm:t>
        <a:bodyPr/>
        <a:lstStyle/>
        <a:p>
          <a:r>
            <a:rPr lang="en-US" sz="1200" dirty="0">
              <a:latin typeface="Calibri Light" panose="020F0302020204030204" pitchFamily="34" charset="0"/>
              <a:cs typeface="Calibri Light" panose="020F0302020204030204" pitchFamily="34" charset="0"/>
            </a:rPr>
            <a:t>Energy Fact Book</a:t>
          </a:r>
        </a:p>
      </dgm:t>
    </dgm:pt>
    <dgm:pt modelId="{23985E50-90A5-4168-B202-5B86D7FB3D54}" type="parTrans" cxnId="{B76AB23F-4C23-4D67-AB26-49132D0AEB87}">
      <dgm:prSet/>
      <dgm:spPr/>
      <dgm:t>
        <a:bodyPr/>
        <a:lstStyle/>
        <a:p>
          <a:endParaRPr lang="en-US">
            <a:latin typeface="Calibri Light" panose="020F0302020204030204" pitchFamily="34" charset="0"/>
            <a:cs typeface="Calibri Light" panose="020F0302020204030204" pitchFamily="34" charset="0"/>
          </a:endParaRPr>
        </a:p>
      </dgm:t>
    </dgm:pt>
    <dgm:pt modelId="{04210EED-DF89-48CE-A481-8F2EDE6B1EEC}" type="sibTrans" cxnId="{B76AB23F-4C23-4D67-AB26-49132D0AEB87}">
      <dgm:prSet/>
      <dgm:spPr/>
      <dgm:t>
        <a:bodyPr/>
        <a:lstStyle/>
        <a:p>
          <a:endParaRPr lang="en-US">
            <a:latin typeface="Calibri Light" panose="020F0302020204030204" pitchFamily="34" charset="0"/>
            <a:cs typeface="Calibri Light" panose="020F0302020204030204" pitchFamily="34" charset="0"/>
          </a:endParaRPr>
        </a:p>
      </dgm:t>
    </dgm:pt>
    <dgm:pt modelId="{59DA0F9E-3BF4-423F-85B2-FEA277FF70DD}">
      <dgm:prSet phldrT="[Text]" custT="1"/>
      <dgm:spPr/>
      <dgm:t>
        <a:bodyPr/>
        <a:lstStyle/>
        <a:p>
          <a:r>
            <a:rPr lang="en-US" sz="1200" dirty="0">
              <a:latin typeface="Calibri Light" panose="020F0302020204030204" pitchFamily="34" charset="0"/>
              <a:cs typeface="Calibri Light" panose="020F0302020204030204" pitchFamily="34" charset="0"/>
            </a:rPr>
            <a:t>Report on Energy Supply and Demand</a:t>
          </a:r>
        </a:p>
      </dgm:t>
    </dgm:pt>
    <dgm:pt modelId="{D0FB129C-AF3D-446C-A2A5-AF718E13A0C8}">
      <dgm:prSet phldrT="[Text]" custT="1"/>
      <dgm:spPr/>
      <dgm:t>
        <a:bodyPr/>
        <a:lstStyle/>
        <a:p>
          <a:r>
            <a:rPr lang="en-US" sz="1500" dirty="0">
              <a:latin typeface="Calibri Light" panose="020F0302020204030204" pitchFamily="34" charset="0"/>
              <a:cs typeface="Calibri Light" panose="020F0302020204030204" pitchFamily="34" charset="0"/>
            </a:rPr>
            <a:t>Statistics Canada</a:t>
          </a:r>
        </a:p>
      </dgm:t>
    </dgm:pt>
    <dgm:pt modelId="{80889552-8DAE-477A-9817-A3A402038585}" type="sibTrans" cxnId="{6D67329D-F4DA-4D1B-A384-AB84EAEBB830}">
      <dgm:prSet/>
      <dgm:spPr/>
      <dgm:t>
        <a:bodyPr/>
        <a:lstStyle/>
        <a:p>
          <a:endParaRPr lang="en-US">
            <a:latin typeface="Calibri Light" panose="020F0302020204030204" pitchFamily="34" charset="0"/>
            <a:cs typeface="Calibri Light" panose="020F0302020204030204" pitchFamily="34" charset="0"/>
          </a:endParaRPr>
        </a:p>
      </dgm:t>
    </dgm:pt>
    <dgm:pt modelId="{BEFBD5B3-05D4-41E3-BF7A-AFD818968F20}" type="parTrans" cxnId="{6D67329D-F4DA-4D1B-A384-AB84EAEBB830}">
      <dgm:prSet/>
      <dgm:spPr/>
      <dgm:t>
        <a:bodyPr/>
        <a:lstStyle/>
        <a:p>
          <a:endParaRPr lang="en-US">
            <a:latin typeface="Calibri Light" panose="020F0302020204030204" pitchFamily="34" charset="0"/>
            <a:cs typeface="Calibri Light" panose="020F0302020204030204" pitchFamily="34" charset="0"/>
          </a:endParaRPr>
        </a:p>
      </dgm:t>
    </dgm:pt>
    <dgm:pt modelId="{6709407E-EF29-4D44-8599-2A1C58318AEC}" type="sibTrans" cxnId="{9183C350-FB03-4CF9-AAA4-E5DBEAE39236}">
      <dgm:prSet/>
      <dgm:spPr/>
      <dgm:t>
        <a:bodyPr/>
        <a:lstStyle/>
        <a:p>
          <a:endParaRPr lang="en-US">
            <a:latin typeface="Calibri Light" panose="020F0302020204030204" pitchFamily="34" charset="0"/>
            <a:cs typeface="Calibri Light" panose="020F0302020204030204" pitchFamily="34" charset="0"/>
          </a:endParaRPr>
        </a:p>
      </dgm:t>
    </dgm:pt>
    <dgm:pt modelId="{4A9F1237-2E9F-49C3-92C9-B7041A099844}" type="parTrans" cxnId="{9183C350-FB03-4CF9-AAA4-E5DBEAE39236}">
      <dgm:prSet/>
      <dgm:spPr/>
      <dgm:t>
        <a:bodyPr/>
        <a:lstStyle/>
        <a:p>
          <a:endParaRPr lang="en-US">
            <a:latin typeface="Calibri Light" panose="020F0302020204030204" pitchFamily="34" charset="0"/>
            <a:cs typeface="Calibri Light" panose="020F0302020204030204" pitchFamily="34" charset="0"/>
          </a:endParaRPr>
        </a:p>
      </dgm:t>
    </dgm:pt>
    <dgm:pt modelId="{F8560BB5-4375-4826-A2F9-16C49738A8BA}">
      <dgm:prSet phldrT="[Text]" custT="1"/>
      <dgm:spPr/>
      <dgm:t>
        <a:bodyPr anchor="b"/>
        <a:lstStyle/>
        <a:p>
          <a:r>
            <a:rPr lang="en-US" sz="1200" dirty="0">
              <a:latin typeface="Calibri Light" panose="020F0302020204030204" pitchFamily="34" charset="0"/>
              <a:cs typeface="Calibri Light" panose="020F0302020204030204" pitchFamily="34" charset="0"/>
            </a:rPr>
            <a:t>Market Snapshots</a:t>
          </a:r>
        </a:p>
      </dgm:t>
    </dgm:pt>
    <dgm:pt modelId="{24D100C2-F234-4E74-86E1-852197F175BF}">
      <dgm:prSet phldrT="[Text]" custT="1"/>
      <dgm:spPr/>
      <dgm:t>
        <a:bodyPr anchor="b"/>
        <a:lstStyle/>
        <a:p>
          <a:r>
            <a:rPr lang="en-US" sz="1200" dirty="0">
              <a:latin typeface="Calibri Light" panose="020F0302020204030204" pitchFamily="34" charset="0"/>
              <a:cs typeface="Calibri Light" panose="020F0302020204030204" pitchFamily="34" charset="0"/>
            </a:rPr>
            <a:t>Resource Assessments</a:t>
          </a:r>
        </a:p>
      </dgm:t>
    </dgm:pt>
    <dgm:pt modelId="{DD5B3B79-DC9C-405E-B44E-C272BBA3E918}">
      <dgm:prSet phldrT="[Text]" custT="1"/>
      <dgm:spPr/>
      <dgm:t>
        <a:bodyPr/>
        <a:lstStyle/>
        <a:p>
          <a:r>
            <a:rPr lang="en-US" sz="1500" dirty="0">
              <a:latin typeface="Calibri Light" panose="020F0302020204030204" pitchFamily="34" charset="0"/>
              <a:cs typeface="Calibri Light" panose="020F0302020204030204" pitchFamily="34" charset="0"/>
            </a:rPr>
            <a:t>National Energy Board</a:t>
          </a:r>
        </a:p>
      </dgm:t>
    </dgm:pt>
    <dgm:pt modelId="{1F3DC8F9-78FE-4FB4-9148-0F77A9B9094A}" type="sibTrans" cxnId="{B885DF26-B5DA-44E0-AF62-DAAB41E17115}">
      <dgm:prSet/>
      <dgm:spPr/>
      <dgm:t>
        <a:bodyPr/>
        <a:lstStyle/>
        <a:p>
          <a:endParaRPr lang="en-US">
            <a:latin typeface="Calibri Light" panose="020F0302020204030204" pitchFamily="34" charset="0"/>
            <a:cs typeface="Calibri Light" panose="020F0302020204030204" pitchFamily="34" charset="0"/>
          </a:endParaRPr>
        </a:p>
      </dgm:t>
    </dgm:pt>
    <dgm:pt modelId="{84B91297-BFEA-4EA8-B223-4CE03F744FFB}" type="parTrans" cxnId="{B885DF26-B5DA-44E0-AF62-DAAB41E17115}">
      <dgm:prSet/>
      <dgm:spPr/>
      <dgm:t>
        <a:bodyPr/>
        <a:lstStyle/>
        <a:p>
          <a:endParaRPr lang="en-US">
            <a:latin typeface="Calibri Light" panose="020F0302020204030204" pitchFamily="34" charset="0"/>
            <a:cs typeface="Calibri Light" panose="020F0302020204030204" pitchFamily="34" charset="0"/>
          </a:endParaRPr>
        </a:p>
      </dgm:t>
    </dgm:pt>
    <dgm:pt modelId="{BF0702F1-CD30-485F-97D8-D8C4E171273C}" type="sibTrans" cxnId="{54E8735F-9D60-44F6-A551-BCED2A273819}">
      <dgm:prSet/>
      <dgm:spPr/>
      <dgm:t>
        <a:bodyPr/>
        <a:lstStyle/>
        <a:p>
          <a:endParaRPr lang="en-US">
            <a:latin typeface="Calibri Light" panose="020F0302020204030204" pitchFamily="34" charset="0"/>
            <a:cs typeface="Calibri Light" panose="020F0302020204030204" pitchFamily="34" charset="0"/>
          </a:endParaRPr>
        </a:p>
      </dgm:t>
    </dgm:pt>
    <dgm:pt modelId="{861DED4E-A96D-4369-BF8B-6AC0E955E0E3}" type="parTrans" cxnId="{54E8735F-9D60-44F6-A551-BCED2A273819}">
      <dgm:prSet/>
      <dgm:spPr/>
      <dgm:t>
        <a:bodyPr/>
        <a:lstStyle/>
        <a:p>
          <a:endParaRPr lang="en-US">
            <a:latin typeface="Calibri Light" panose="020F0302020204030204" pitchFamily="34" charset="0"/>
            <a:cs typeface="Calibri Light" panose="020F0302020204030204" pitchFamily="34" charset="0"/>
          </a:endParaRPr>
        </a:p>
      </dgm:t>
    </dgm:pt>
    <dgm:pt modelId="{CC18D183-60FD-408B-934E-A398B3436AC3}" type="sibTrans" cxnId="{E6F4A82A-CCF2-4BAB-9369-BFBF5AE523BC}">
      <dgm:prSet/>
      <dgm:spPr/>
      <dgm:t>
        <a:bodyPr/>
        <a:lstStyle/>
        <a:p>
          <a:endParaRPr lang="en-US">
            <a:latin typeface="Calibri Light" panose="020F0302020204030204" pitchFamily="34" charset="0"/>
            <a:cs typeface="Calibri Light" panose="020F0302020204030204" pitchFamily="34" charset="0"/>
          </a:endParaRPr>
        </a:p>
      </dgm:t>
    </dgm:pt>
    <dgm:pt modelId="{5C5758FA-3763-4F3E-86BA-F84F57DE5DCB}" type="parTrans" cxnId="{E6F4A82A-CCF2-4BAB-9369-BFBF5AE523BC}">
      <dgm:prSet/>
      <dgm:spPr/>
      <dgm:t>
        <a:bodyPr/>
        <a:lstStyle/>
        <a:p>
          <a:endParaRPr lang="en-US">
            <a:latin typeface="Calibri Light" panose="020F0302020204030204" pitchFamily="34" charset="0"/>
            <a:cs typeface="Calibri Light" panose="020F0302020204030204" pitchFamily="34" charset="0"/>
          </a:endParaRPr>
        </a:p>
      </dgm:t>
    </dgm:pt>
    <dgm:pt modelId="{CCD570A3-0743-4ED8-AF40-6AD6354BFBF6}">
      <dgm:prSet phldrT="[Text]" custT="1"/>
      <dgm:spPr/>
      <dgm:t>
        <a:bodyPr/>
        <a:lstStyle/>
        <a:p>
          <a:r>
            <a:rPr lang="en-US" sz="1200" dirty="0">
              <a:latin typeface="Calibri Light" panose="020F0302020204030204" pitchFamily="34" charset="0"/>
              <a:cs typeface="Calibri Light" panose="020F0302020204030204" pitchFamily="34" charset="0"/>
            </a:rPr>
            <a:t>Surveys and tables provide basis for energy data</a:t>
          </a:r>
        </a:p>
      </dgm:t>
    </dgm:pt>
    <dgm:pt modelId="{BAD70027-7E2C-458A-A0BF-5A9543B06D86}" type="sibTrans" cxnId="{E46C6B45-F53D-4CCA-955B-D37A762C47DF}">
      <dgm:prSet/>
      <dgm:spPr/>
      <dgm:t>
        <a:bodyPr/>
        <a:lstStyle/>
        <a:p>
          <a:endParaRPr lang="en-US">
            <a:latin typeface="Calibri Light" panose="020F0302020204030204" pitchFamily="34" charset="0"/>
            <a:cs typeface="Calibri Light" panose="020F0302020204030204" pitchFamily="34" charset="0"/>
          </a:endParaRPr>
        </a:p>
      </dgm:t>
    </dgm:pt>
    <dgm:pt modelId="{7BDF3974-CD49-4DF6-979A-0CD0AF4336F6}" type="parTrans" cxnId="{E46C6B45-F53D-4CCA-955B-D37A762C47DF}">
      <dgm:prSet/>
      <dgm:spPr/>
      <dgm:t>
        <a:bodyPr/>
        <a:lstStyle/>
        <a:p>
          <a:endParaRPr lang="en-US">
            <a:latin typeface="Calibri Light" panose="020F0302020204030204" pitchFamily="34" charset="0"/>
            <a:cs typeface="Calibri Light" panose="020F0302020204030204" pitchFamily="34" charset="0"/>
          </a:endParaRPr>
        </a:p>
      </dgm:t>
    </dgm:pt>
    <dgm:pt modelId="{B153B6CD-E9D9-4435-BE11-2E15EFF79F5A}">
      <dgm:prSet phldrT="[Text]" custT="1"/>
      <dgm:spPr/>
      <dgm:t>
        <a:bodyPr anchor="b"/>
        <a:lstStyle/>
        <a:p>
          <a:r>
            <a:rPr lang="en-US" sz="1200" dirty="0">
              <a:latin typeface="Calibri Light" panose="020F0302020204030204" pitchFamily="34" charset="0"/>
              <a:cs typeface="Calibri Light" panose="020F0302020204030204" pitchFamily="34" charset="0"/>
            </a:rPr>
            <a:t>Pipeline Profiles</a:t>
          </a:r>
        </a:p>
      </dgm:t>
    </dgm:pt>
    <dgm:pt modelId="{F650663E-64E6-4BC0-BC0A-461B8E2C494D}" type="parTrans" cxnId="{ADB5EB06-84DA-4DCB-8322-4552AC070D26}">
      <dgm:prSet/>
      <dgm:spPr/>
      <dgm:t>
        <a:bodyPr/>
        <a:lstStyle/>
        <a:p>
          <a:endParaRPr lang="en-US">
            <a:latin typeface="Calibri Light" panose="020F0302020204030204" pitchFamily="34" charset="0"/>
            <a:cs typeface="Calibri Light" panose="020F0302020204030204" pitchFamily="34" charset="0"/>
          </a:endParaRPr>
        </a:p>
      </dgm:t>
    </dgm:pt>
    <dgm:pt modelId="{2DF0AC44-9F9E-4A11-809D-0A18D598E3D6}" type="sibTrans" cxnId="{ADB5EB06-84DA-4DCB-8322-4552AC070D26}">
      <dgm:prSet/>
      <dgm:spPr/>
      <dgm:t>
        <a:bodyPr/>
        <a:lstStyle/>
        <a:p>
          <a:endParaRPr lang="en-US">
            <a:latin typeface="Calibri Light" panose="020F0302020204030204" pitchFamily="34" charset="0"/>
            <a:cs typeface="Calibri Light" panose="020F0302020204030204" pitchFamily="34" charset="0"/>
          </a:endParaRPr>
        </a:p>
      </dgm:t>
    </dgm:pt>
    <dgm:pt modelId="{A6DCCDC8-449B-4A38-90FC-283BA18BA8FA}">
      <dgm:prSet phldrT="[Text]" custT="1"/>
      <dgm:spPr/>
      <dgm:t>
        <a:bodyPr anchor="b"/>
        <a:lstStyle/>
        <a:p>
          <a:r>
            <a:rPr lang="en-US" sz="1200" dirty="0">
              <a:latin typeface="Calibri Light" panose="020F0302020204030204" pitchFamily="34" charset="0"/>
              <a:cs typeface="Calibri Light" panose="020F0302020204030204" pitchFamily="34" charset="0"/>
            </a:rPr>
            <a:t>Energy Market Assessments</a:t>
          </a:r>
        </a:p>
      </dgm:t>
    </dgm:pt>
    <dgm:pt modelId="{0D33F9F2-B263-4C51-9CDF-AC671499F3AD}" type="parTrans" cxnId="{B6A376D3-488E-441C-93F1-746A035BB750}">
      <dgm:prSet/>
      <dgm:spPr/>
      <dgm:t>
        <a:bodyPr/>
        <a:lstStyle/>
        <a:p>
          <a:endParaRPr lang="en-US">
            <a:latin typeface="Calibri Light" panose="020F0302020204030204" pitchFamily="34" charset="0"/>
            <a:cs typeface="Calibri Light" panose="020F0302020204030204" pitchFamily="34" charset="0"/>
          </a:endParaRPr>
        </a:p>
      </dgm:t>
    </dgm:pt>
    <dgm:pt modelId="{35DF3035-F23C-4740-8D90-8B0159F3F6CE}" type="sibTrans" cxnId="{B6A376D3-488E-441C-93F1-746A035BB750}">
      <dgm:prSet/>
      <dgm:spPr/>
      <dgm:t>
        <a:bodyPr/>
        <a:lstStyle/>
        <a:p>
          <a:endParaRPr lang="en-US">
            <a:latin typeface="Calibri Light" panose="020F0302020204030204" pitchFamily="34" charset="0"/>
            <a:cs typeface="Calibri Light" panose="020F0302020204030204" pitchFamily="34" charset="0"/>
          </a:endParaRPr>
        </a:p>
      </dgm:t>
    </dgm:pt>
    <dgm:pt modelId="{76A4D23D-9187-4043-9FAE-112A85F27474}">
      <dgm:prSet phldrT="[Text]" custT="1"/>
      <dgm:spPr/>
      <dgm:t>
        <a:bodyPr anchor="b"/>
        <a:lstStyle/>
        <a:p>
          <a:r>
            <a:rPr lang="en-US" sz="1200" dirty="0">
              <a:latin typeface="Calibri Light" panose="020F0302020204030204" pitchFamily="34" charset="0"/>
              <a:cs typeface="Calibri Light" panose="020F0302020204030204" pitchFamily="34" charset="0"/>
            </a:rPr>
            <a:t>CTS Trade Data</a:t>
          </a:r>
        </a:p>
      </dgm:t>
    </dgm:pt>
    <dgm:pt modelId="{BEDE0721-576E-4583-BDAB-51FEA9CA2D04}" type="parTrans" cxnId="{EF42E4C5-D316-46F7-A20C-EDDA359FEC5B}">
      <dgm:prSet/>
      <dgm:spPr/>
      <dgm:t>
        <a:bodyPr/>
        <a:lstStyle/>
        <a:p>
          <a:endParaRPr lang="en-US">
            <a:latin typeface="Calibri Light" panose="020F0302020204030204" pitchFamily="34" charset="0"/>
            <a:cs typeface="Calibri Light" panose="020F0302020204030204" pitchFamily="34" charset="0"/>
          </a:endParaRPr>
        </a:p>
      </dgm:t>
    </dgm:pt>
    <dgm:pt modelId="{1A1A4F79-BA95-486B-A809-D296A40CECAF}" type="sibTrans" cxnId="{EF42E4C5-D316-46F7-A20C-EDDA359FEC5B}">
      <dgm:prSet/>
      <dgm:spPr/>
      <dgm:t>
        <a:bodyPr/>
        <a:lstStyle/>
        <a:p>
          <a:endParaRPr lang="en-US">
            <a:latin typeface="Calibri Light" panose="020F0302020204030204" pitchFamily="34" charset="0"/>
            <a:cs typeface="Calibri Light" panose="020F0302020204030204" pitchFamily="34" charset="0"/>
          </a:endParaRPr>
        </a:p>
      </dgm:t>
    </dgm:pt>
    <dgm:pt modelId="{398B0518-ECE5-49FD-A53A-D319BC079C3B}">
      <dgm:prSet phldrT="[Text]" custT="1"/>
      <dgm:spPr/>
      <dgm:t>
        <a:bodyPr anchor="b"/>
        <a:lstStyle/>
        <a:p>
          <a:r>
            <a:rPr lang="en-US" sz="1200" dirty="0">
              <a:latin typeface="Calibri Light" panose="020F0302020204030204" pitchFamily="34" charset="0"/>
              <a:cs typeface="Calibri Light" panose="020F0302020204030204" pitchFamily="34" charset="0"/>
            </a:rPr>
            <a:t>Energy Futures</a:t>
          </a:r>
        </a:p>
      </dgm:t>
    </dgm:pt>
    <dgm:pt modelId="{1D20A82B-1D41-4760-AF0B-F794A2BCAC2E}" type="parTrans" cxnId="{1A46096C-5B56-46C2-882B-274109E9E197}">
      <dgm:prSet/>
      <dgm:spPr/>
      <dgm:t>
        <a:bodyPr/>
        <a:lstStyle/>
        <a:p>
          <a:endParaRPr lang="en-US">
            <a:latin typeface="Calibri Light" panose="020F0302020204030204" pitchFamily="34" charset="0"/>
            <a:cs typeface="Calibri Light" panose="020F0302020204030204" pitchFamily="34" charset="0"/>
          </a:endParaRPr>
        </a:p>
      </dgm:t>
    </dgm:pt>
    <dgm:pt modelId="{CC74EE18-C195-4F03-8789-63667CB456CD}" type="sibTrans" cxnId="{1A46096C-5B56-46C2-882B-274109E9E197}">
      <dgm:prSet/>
      <dgm:spPr/>
      <dgm:t>
        <a:bodyPr/>
        <a:lstStyle/>
        <a:p>
          <a:endParaRPr lang="en-US">
            <a:latin typeface="Calibri Light" panose="020F0302020204030204" pitchFamily="34" charset="0"/>
            <a:cs typeface="Calibri Light" panose="020F0302020204030204" pitchFamily="34" charset="0"/>
          </a:endParaRPr>
        </a:p>
      </dgm:t>
    </dgm:pt>
    <dgm:pt modelId="{8CC7D057-98B5-48FC-82BF-98455DD2EEDC}">
      <dgm:prSet phldrT="[Text]" custT="1"/>
      <dgm:spPr/>
      <dgm:t>
        <a:bodyPr/>
        <a:lstStyle/>
        <a:p>
          <a:r>
            <a:rPr lang="en-US" sz="1200" dirty="0">
              <a:latin typeface="Calibri Light" panose="020F0302020204030204" pitchFamily="34" charset="0"/>
              <a:cs typeface="Calibri Light" panose="020F0302020204030204" pitchFamily="34" charset="0"/>
            </a:rPr>
            <a:t>National statistics program</a:t>
          </a:r>
        </a:p>
      </dgm:t>
    </dgm:pt>
    <dgm:pt modelId="{105B738A-ACAF-4F76-BE71-147C2414786F}" type="parTrans" cxnId="{903CB221-6F3E-47B0-953D-029DA2004F2A}">
      <dgm:prSet/>
      <dgm:spPr/>
      <dgm:t>
        <a:bodyPr/>
        <a:lstStyle/>
        <a:p>
          <a:endParaRPr lang="en-US">
            <a:latin typeface="Calibri Light" panose="020F0302020204030204" pitchFamily="34" charset="0"/>
            <a:cs typeface="Calibri Light" panose="020F0302020204030204" pitchFamily="34" charset="0"/>
          </a:endParaRPr>
        </a:p>
      </dgm:t>
    </dgm:pt>
    <dgm:pt modelId="{3E0790E2-71C5-4959-81C7-A890E6775D3B}" type="sibTrans" cxnId="{903CB221-6F3E-47B0-953D-029DA2004F2A}">
      <dgm:prSet/>
      <dgm:spPr/>
      <dgm:t>
        <a:bodyPr/>
        <a:lstStyle/>
        <a:p>
          <a:endParaRPr lang="en-US">
            <a:latin typeface="Calibri Light" panose="020F0302020204030204" pitchFamily="34" charset="0"/>
            <a:cs typeface="Calibri Light" panose="020F0302020204030204" pitchFamily="34" charset="0"/>
          </a:endParaRPr>
        </a:p>
      </dgm:t>
    </dgm:pt>
    <dgm:pt modelId="{16C1FAEA-5817-40F8-9544-C683F22D5208}" type="pres">
      <dgm:prSet presAssocID="{E2AE1E27-603B-4067-8838-14DFF8B84441}" presName="cycleMatrixDiagram" presStyleCnt="0">
        <dgm:presLayoutVars>
          <dgm:chMax val="1"/>
          <dgm:dir/>
          <dgm:animLvl val="lvl"/>
          <dgm:resizeHandles val="exact"/>
        </dgm:presLayoutVars>
      </dgm:prSet>
      <dgm:spPr/>
    </dgm:pt>
    <dgm:pt modelId="{5A78135A-5266-498C-959B-34F4E6A76240}" type="pres">
      <dgm:prSet presAssocID="{E2AE1E27-603B-4067-8838-14DFF8B84441}" presName="children" presStyleCnt="0"/>
      <dgm:spPr/>
    </dgm:pt>
    <dgm:pt modelId="{34D8D147-2DD8-409B-9CD9-46706394ACDE}" type="pres">
      <dgm:prSet presAssocID="{E2AE1E27-603B-4067-8838-14DFF8B84441}" presName="child1group" presStyleCnt="0"/>
      <dgm:spPr/>
    </dgm:pt>
    <dgm:pt modelId="{5FCDF55C-B84A-493C-9E68-B879B30805BF}" type="pres">
      <dgm:prSet presAssocID="{E2AE1E27-603B-4067-8838-14DFF8B84441}" presName="child1" presStyleLbl="bgAcc1" presStyleIdx="0" presStyleCnt="4" custScaleX="162902" custScaleY="122503" custLinFactNeighborX="-48909" custLinFactNeighborY="33557"/>
      <dgm:spPr/>
    </dgm:pt>
    <dgm:pt modelId="{921C7128-8D24-4798-A68C-A06B02B2CCAB}" type="pres">
      <dgm:prSet presAssocID="{E2AE1E27-603B-4067-8838-14DFF8B84441}" presName="child1Text" presStyleLbl="bgAcc1" presStyleIdx="0" presStyleCnt="4">
        <dgm:presLayoutVars>
          <dgm:bulletEnabled val="1"/>
        </dgm:presLayoutVars>
      </dgm:prSet>
      <dgm:spPr/>
    </dgm:pt>
    <dgm:pt modelId="{632A8B97-D7C1-4957-B5F7-A82176FAD956}" type="pres">
      <dgm:prSet presAssocID="{E2AE1E27-603B-4067-8838-14DFF8B84441}" presName="child2group" presStyleCnt="0"/>
      <dgm:spPr/>
    </dgm:pt>
    <dgm:pt modelId="{76F4AF45-2031-424E-94B9-45C34676E9E8}" type="pres">
      <dgm:prSet presAssocID="{E2AE1E27-603B-4067-8838-14DFF8B84441}" presName="child2" presStyleLbl="bgAcc1" presStyleIdx="1" presStyleCnt="4" custScaleX="162902" custScaleY="122316" custLinFactNeighborX="48781" custLinFactNeighborY="33557"/>
      <dgm:spPr/>
    </dgm:pt>
    <dgm:pt modelId="{184B0A01-0676-4EF2-A6BC-9A300D176112}" type="pres">
      <dgm:prSet presAssocID="{E2AE1E27-603B-4067-8838-14DFF8B84441}" presName="child2Text" presStyleLbl="bgAcc1" presStyleIdx="1" presStyleCnt="4">
        <dgm:presLayoutVars>
          <dgm:bulletEnabled val="1"/>
        </dgm:presLayoutVars>
      </dgm:prSet>
      <dgm:spPr/>
    </dgm:pt>
    <dgm:pt modelId="{4FA22C51-C6F1-4C2A-B098-5D4D6FF5AEC9}" type="pres">
      <dgm:prSet presAssocID="{E2AE1E27-603B-4067-8838-14DFF8B84441}" presName="child3group" presStyleCnt="0"/>
      <dgm:spPr/>
    </dgm:pt>
    <dgm:pt modelId="{1947AE84-561D-41AC-B8DE-A36CF602DA71}" type="pres">
      <dgm:prSet presAssocID="{E2AE1E27-603B-4067-8838-14DFF8B84441}" presName="child3" presStyleLbl="bgAcc1" presStyleIdx="2" presStyleCnt="4" custScaleX="162902" custScaleY="122315" custLinFactNeighborX="51719" custLinFactNeighborY="-33919"/>
      <dgm:spPr/>
    </dgm:pt>
    <dgm:pt modelId="{317FD08E-6241-40D3-9C3F-AB3B3D663C9C}" type="pres">
      <dgm:prSet presAssocID="{E2AE1E27-603B-4067-8838-14DFF8B84441}" presName="child3Text" presStyleLbl="bgAcc1" presStyleIdx="2" presStyleCnt="4">
        <dgm:presLayoutVars>
          <dgm:bulletEnabled val="1"/>
        </dgm:presLayoutVars>
      </dgm:prSet>
      <dgm:spPr/>
    </dgm:pt>
    <dgm:pt modelId="{36439899-70A4-43D5-B910-943FD110BDD1}" type="pres">
      <dgm:prSet presAssocID="{E2AE1E27-603B-4067-8838-14DFF8B84441}" presName="child4group" presStyleCnt="0"/>
      <dgm:spPr/>
    </dgm:pt>
    <dgm:pt modelId="{2B6D39EE-18BD-40DE-A035-E88BBE27FFD0}" type="pres">
      <dgm:prSet presAssocID="{E2AE1E27-603B-4067-8838-14DFF8B84441}" presName="child4" presStyleLbl="bgAcc1" presStyleIdx="3" presStyleCnt="4" custScaleX="162902" custScaleY="122334" custLinFactNeighborX="-52985" custLinFactNeighborY="-34228"/>
      <dgm:spPr/>
    </dgm:pt>
    <dgm:pt modelId="{B54CBE5C-51EC-40E2-9414-F163DB7FC09D}" type="pres">
      <dgm:prSet presAssocID="{E2AE1E27-603B-4067-8838-14DFF8B84441}" presName="child4Text" presStyleLbl="bgAcc1" presStyleIdx="3" presStyleCnt="4">
        <dgm:presLayoutVars>
          <dgm:bulletEnabled val="1"/>
        </dgm:presLayoutVars>
      </dgm:prSet>
      <dgm:spPr/>
    </dgm:pt>
    <dgm:pt modelId="{01D3E7E2-D0B8-4B99-9741-5277CFE10DF9}" type="pres">
      <dgm:prSet presAssocID="{E2AE1E27-603B-4067-8838-14DFF8B84441}" presName="childPlaceholder" presStyleCnt="0"/>
      <dgm:spPr/>
    </dgm:pt>
    <dgm:pt modelId="{418F116D-52BC-4BA3-94C2-FD7A3E144A7B}" type="pres">
      <dgm:prSet presAssocID="{E2AE1E27-603B-4067-8838-14DFF8B84441}" presName="circle" presStyleCnt="0"/>
      <dgm:spPr/>
    </dgm:pt>
    <dgm:pt modelId="{A901940E-92BF-4611-AB93-D0AE07344B5E}" type="pres">
      <dgm:prSet presAssocID="{E2AE1E27-603B-4067-8838-14DFF8B84441}" presName="quadrant1" presStyleLbl="node1" presStyleIdx="0" presStyleCnt="4">
        <dgm:presLayoutVars>
          <dgm:chMax val="1"/>
          <dgm:bulletEnabled val="1"/>
        </dgm:presLayoutVars>
      </dgm:prSet>
      <dgm:spPr/>
    </dgm:pt>
    <dgm:pt modelId="{D8F08220-C855-4C86-9A70-79C7A81EC603}" type="pres">
      <dgm:prSet presAssocID="{E2AE1E27-603B-4067-8838-14DFF8B84441}" presName="quadrant2" presStyleLbl="node1" presStyleIdx="1" presStyleCnt="4">
        <dgm:presLayoutVars>
          <dgm:chMax val="1"/>
          <dgm:bulletEnabled val="1"/>
        </dgm:presLayoutVars>
      </dgm:prSet>
      <dgm:spPr/>
    </dgm:pt>
    <dgm:pt modelId="{A3FFA6E2-BBE5-4ACF-B45E-6491DDE251C2}" type="pres">
      <dgm:prSet presAssocID="{E2AE1E27-603B-4067-8838-14DFF8B84441}" presName="quadrant3" presStyleLbl="node1" presStyleIdx="2" presStyleCnt="4">
        <dgm:presLayoutVars>
          <dgm:chMax val="1"/>
          <dgm:bulletEnabled val="1"/>
        </dgm:presLayoutVars>
      </dgm:prSet>
      <dgm:spPr/>
    </dgm:pt>
    <dgm:pt modelId="{D0DC8A6F-80C6-4BE0-AF1F-B2470601971A}" type="pres">
      <dgm:prSet presAssocID="{E2AE1E27-603B-4067-8838-14DFF8B84441}" presName="quadrant4" presStyleLbl="node1" presStyleIdx="3" presStyleCnt="4">
        <dgm:presLayoutVars>
          <dgm:chMax val="1"/>
          <dgm:bulletEnabled val="1"/>
        </dgm:presLayoutVars>
      </dgm:prSet>
      <dgm:spPr/>
    </dgm:pt>
    <dgm:pt modelId="{DBB57B19-05D1-4B97-A630-E49F977BB002}" type="pres">
      <dgm:prSet presAssocID="{E2AE1E27-603B-4067-8838-14DFF8B84441}" presName="quadrantPlaceholder" presStyleCnt="0"/>
      <dgm:spPr/>
    </dgm:pt>
    <dgm:pt modelId="{FFB08FFD-E592-42CD-B2D2-AC7B02045249}" type="pres">
      <dgm:prSet presAssocID="{E2AE1E27-603B-4067-8838-14DFF8B84441}" presName="center1" presStyleLbl="fgShp" presStyleIdx="0" presStyleCnt="2"/>
      <dgm:spPr/>
    </dgm:pt>
    <dgm:pt modelId="{39A49231-5A9C-433A-9BA8-B6CB1E404FD0}" type="pres">
      <dgm:prSet presAssocID="{E2AE1E27-603B-4067-8838-14DFF8B84441}" presName="center2" presStyleLbl="fgShp" presStyleIdx="1" presStyleCnt="2"/>
      <dgm:spPr/>
    </dgm:pt>
  </dgm:ptLst>
  <dgm:cxnLst>
    <dgm:cxn modelId="{95E97805-B0A7-43AE-B587-9CCFD27DAF52}" type="presOf" srcId="{CB6633ED-6404-46CE-9999-B461A6E145DF}" destId="{B54CBE5C-51EC-40E2-9414-F163DB7FC09D}" srcOrd="1" destOrd="0" presId="urn:microsoft.com/office/officeart/2005/8/layout/cycle4"/>
    <dgm:cxn modelId="{EDF0CB05-13FB-40A7-8D12-0844D8177457}" type="presOf" srcId="{F8560BB5-4375-4826-A2F9-16C49738A8BA}" destId="{317FD08E-6241-40D3-9C3F-AB3B3D663C9C}" srcOrd="1" destOrd="1" presId="urn:microsoft.com/office/officeart/2005/8/layout/cycle4"/>
    <dgm:cxn modelId="{ADB5EB06-84DA-4DCB-8322-4552AC070D26}" srcId="{DD5B3B79-DC9C-405E-B44E-C272BBA3E918}" destId="{B153B6CD-E9D9-4435-BE11-2E15EFF79F5A}" srcOrd="2" destOrd="0" parTransId="{F650663E-64E6-4BC0-BC0A-461B8E2C494D}" sibTransId="{2DF0AC44-9F9E-4A11-809D-0A18D598E3D6}"/>
    <dgm:cxn modelId="{95706111-5EE5-4275-9C2F-AB712DE54883}" type="presOf" srcId="{A22E2BEC-303B-4FE0-B5AC-201D7E49EE4A}" destId="{D0DC8A6F-80C6-4BE0-AF1F-B2470601971A}" srcOrd="0" destOrd="0" presId="urn:microsoft.com/office/officeart/2005/8/layout/cycle4"/>
    <dgm:cxn modelId="{0734F215-E02D-4D8F-B54F-9759B62BDA0F}" type="presOf" srcId="{092EF972-F4F9-4E76-A267-5D408DD3C5FD}" destId="{2B6D39EE-18BD-40DE-A035-E88BBE27FFD0}" srcOrd="0" destOrd="1" presId="urn:microsoft.com/office/officeart/2005/8/layout/cycle4"/>
    <dgm:cxn modelId="{C17BCF1A-549E-4F5B-91BD-97EE799045DF}" type="presOf" srcId="{8CC7D057-98B5-48FC-82BF-98455DD2EEDC}" destId="{921C7128-8D24-4798-A68C-A06B02B2CCAB}" srcOrd="1" destOrd="0" presId="urn:microsoft.com/office/officeart/2005/8/layout/cycle4"/>
    <dgm:cxn modelId="{0280D61B-E83A-4811-B6D9-A273B571968B}" type="presOf" srcId="{79C81F52-3923-4D4F-9455-FF721B0C5076}" destId="{76F4AF45-2031-424E-94B9-45C34676E9E8}" srcOrd="0" destOrd="0" presId="urn:microsoft.com/office/officeart/2005/8/layout/cycle4"/>
    <dgm:cxn modelId="{903CB221-6F3E-47B0-953D-029DA2004F2A}" srcId="{D0FB129C-AF3D-446C-A2A5-AF718E13A0C8}" destId="{8CC7D057-98B5-48FC-82BF-98455DD2EEDC}" srcOrd="0" destOrd="0" parTransId="{105B738A-ACAF-4F76-BE71-147C2414786F}" sibTransId="{3E0790E2-71C5-4959-81C7-A890E6775D3B}"/>
    <dgm:cxn modelId="{F8BB2C22-0947-4AF1-A7DD-A787445B40DE}" type="presOf" srcId="{A6DCCDC8-449B-4A38-90FC-283BA18BA8FA}" destId="{1947AE84-561D-41AC-B8DE-A36CF602DA71}" srcOrd="0" destOrd="3" presId="urn:microsoft.com/office/officeart/2005/8/layout/cycle4"/>
    <dgm:cxn modelId="{9D786623-C46D-4BBB-B41E-270F7C1D9DDC}" srcId="{4B5E8D56-7D51-4C37-A1AD-03EDB2630D58}" destId="{DC464718-ED6C-4AEE-8B5C-376A31497801}" srcOrd="1" destOrd="0" parTransId="{2376CA38-3360-4176-99CC-50109D76BB55}" sibTransId="{7DC78404-F725-41BD-91CF-79D8F19B3509}"/>
    <dgm:cxn modelId="{F468F023-1EF4-44FF-9FD3-60C18FA98290}" srcId="{A22E2BEC-303B-4FE0-B5AC-201D7E49EE4A}" destId="{90D8380E-74E7-41E1-AA11-6E7300077836}" srcOrd="2" destOrd="0" parTransId="{9D64C2B7-088A-4EBD-A739-5B1EBA279B26}" sibTransId="{5713A96C-B926-4579-BF53-EABDA3ED1BAA}"/>
    <dgm:cxn modelId="{B885DF26-B5DA-44E0-AF62-DAAB41E17115}" srcId="{E2AE1E27-603B-4067-8838-14DFF8B84441}" destId="{DD5B3B79-DC9C-405E-B44E-C272BBA3E918}" srcOrd="2" destOrd="0" parTransId="{84B91297-BFEA-4EA8-B223-4CE03F744FFB}" sibTransId="{1F3DC8F9-78FE-4FB4-9148-0F77A9B9094A}"/>
    <dgm:cxn modelId="{E6F4A82A-CCF2-4BAB-9369-BFBF5AE523BC}" srcId="{DD5B3B79-DC9C-405E-B44E-C272BBA3E918}" destId="{24D100C2-F234-4E74-86E1-852197F175BF}" srcOrd="0" destOrd="0" parTransId="{5C5758FA-3763-4F3E-86BA-F84F57DE5DCB}" sibTransId="{CC18D183-60FD-408B-934E-A398B3436AC3}"/>
    <dgm:cxn modelId="{8EDA6839-B79B-4688-A40C-06401DFAEE9F}" type="presOf" srcId="{8CC7D057-98B5-48FC-82BF-98455DD2EEDC}" destId="{5FCDF55C-B84A-493C-9E68-B879B30805BF}" srcOrd="0" destOrd="0" presId="urn:microsoft.com/office/officeart/2005/8/layout/cycle4"/>
    <dgm:cxn modelId="{7F9EDC3B-A228-4837-9D24-CD2224F895FA}" type="presOf" srcId="{A6DCCDC8-449B-4A38-90FC-283BA18BA8FA}" destId="{317FD08E-6241-40D3-9C3F-AB3B3D663C9C}" srcOrd="1" destOrd="3" presId="urn:microsoft.com/office/officeart/2005/8/layout/cycle4"/>
    <dgm:cxn modelId="{944FF43E-411E-4FFA-9675-16A377C1488A}" srcId="{A22E2BEC-303B-4FE0-B5AC-201D7E49EE4A}" destId="{CB6633ED-6404-46CE-9999-B461A6E145DF}" srcOrd="0" destOrd="0" parTransId="{EE557FA3-B145-46A0-AE6E-1BFB071A684C}" sibTransId="{038425DF-DBBD-42CC-8909-501778FA449C}"/>
    <dgm:cxn modelId="{B76AB23F-4C23-4D67-AB26-49132D0AEB87}" srcId="{4B5E8D56-7D51-4C37-A1AD-03EDB2630D58}" destId="{A026084B-D842-4DF8-85DE-4B7345CAAC7D}" srcOrd="2" destOrd="0" parTransId="{23985E50-90A5-4168-B202-5B86D7FB3D54}" sibTransId="{04210EED-DF89-48CE-A481-8F2EDE6B1EEC}"/>
    <dgm:cxn modelId="{54E8735F-9D60-44F6-A551-BCED2A273819}" srcId="{DD5B3B79-DC9C-405E-B44E-C272BBA3E918}" destId="{F8560BB5-4375-4826-A2F9-16C49738A8BA}" srcOrd="1" destOrd="0" parTransId="{861DED4E-A96D-4369-BF8B-6AC0E955E0E3}" sibTransId="{BF0702F1-CD30-485F-97D8-D8C4E171273C}"/>
    <dgm:cxn modelId="{E46C6B45-F53D-4CCA-955B-D37A762C47DF}" srcId="{D0FB129C-AF3D-446C-A2A5-AF718E13A0C8}" destId="{CCD570A3-0743-4ED8-AF40-6AD6354BFBF6}" srcOrd="2" destOrd="0" parTransId="{7BDF3974-CD49-4DF6-979A-0CD0AF4336F6}" sibTransId="{BAD70027-7E2C-458A-A0BF-5A9543B06D86}"/>
    <dgm:cxn modelId="{D7835766-664D-4357-9F4B-746C4CEAACAF}" type="presOf" srcId="{59DA0F9E-3BF4-423F-85B2-FEA277FF70DD}" destId="{5FCDF55C-B84A-493C-9E68-B879B30805BF}" srcOrd="0" destOrd="1" presId="urn:microsoft.com/office/officeart/2005/8/layout/cycle4"/>
    <dgm:cxn modelId="{38A95C67-2DDE-4D6F-AFBA-326D1D340A8F}" type="presOf" srcId="{DC464718-ED6C-4AEE-8B5C-376A31497801}" destId="{76F4AF45-2031-424E-94B9-45C34676E9E8}" srcOrd="0" destOrd="1" presId="urn:microsoft.com/office/officeart/2005/8/layout/cycle4"/>
    <dgm:cxn modelId="{5D931348-030D-4128-916B-90162137C05C}" type="presOf" srcId="{DC464718-ED6C-4AEE-8B5C-376A31497801}" destId="{184B0A01-0676-4EF2-A6BC-9A300D176112}" srcOrd="1" destOrd="1" presId="urn:microsoft.com/office/officeart/2005/8/layout/cycle4"/>
    <dgm:cxn modelId="{FEA0784A-CB46-457B-8F9C-8B37AE1D56FF}" type="presOf" srcId="{79C81F52-3923-4D4F-9455-FF721B0C5076}" destId="{184B0A01-0676-4EF2-A6BC-9A300D176112}" srcOrd="1" destOrd="0" presId="urn:microsoft.com/office/officeart/2005/8/layout/cycle4"/>
    <dgm:cxn modelId="{D3080A4B-BBC7-41C7-A852-E9506AF04EDE}" type="presOf" srcId="{90D8380E-74E7-41E1-AA11-6E7300077836}" destId="{B54CBE5C-51EC-40E2-9414-F163DB7FC09D}" srcOrd="1" destOrd="2" presId="urn:microsoft.com/office/officeart/2005/8/layout/cycle4"/>
    <dgm:cxn modelId="{1A46096C-5B56-46C2-882B-274109E9E197}" srcId="{DD5B3B79-DC9C-405E-B44E-C272BBA3E918}" destId="{398B0518-ECE5-49FD-A53A-D319BC079C3B}" srcOrd="5" destOrd="0" parTransId="{1D20A82B-1D41-4760-AF0B-F794A2BCAC2E}" sibTransId="{CC74EE18-C195-4F03-8789-63667CB456CD}"/>
    <dgm:cxn modelId="{251AE16D-66B6-4D31-B329-41A7113097B0}" type="presOf" srcId="{4B5E8D56-7D51-4C37-A1AD-03EDB2630D58}" destId="{D8F08220-C855-4C86-9A70-79C7A81EC603}" srcOrd="0" destOrd="0" presId="urn:microsoft.com/office/officeart/2005/8/layout/cycle4"/>
    <dgm:cxn modelId="{E607D06F-0A16-48A2-9693-A79EF1D1C012}" type="presOf" srcId="{24D100C2-F234-4E74-86E1-852197F175BF}" destId="{1947AE84-561D-41AC-B8DE-A36CF602DA71}" srcOrd="0" destOrd="0" presId="urn:microsoft.com/office/officeart/2005/8/layout/cycle4"/>
    <dgm:cxn modelId="{F2BE1170-41EA-40CF-814E-E37CF365B6E0}" srcId="{E2AE1E27-603B-4067-8838-14DFF8B84441}" destId="{4B5E8D56-7D51-4C37-A1AD-03EDB2630D58}" srcOrd="1" destOrd="0" parTransId="{2E3A446B-C2E8-49E5-9125-BCC11A5C4260}" sibTransId="{173F0AA6-BD0B-439E-B0A5-46012867189D}"/>
    <dgm:cxn modelId="{7A6A4650-751A-4204-83D8-1926AED8E98D}" type="presOf" srcId="{4B733240-AD1E-4FE3-BE18-BF3F0F99ABCC}" destId="{B54CBE5C-51EC-40E2-9414-F163DB7FC09D}" srcOrd="1" destOrd="3" presId="urn:microsoft.com/office/officeart/2005/8/layout/cycle4"/>
    <dgm:cxn modelId="{9183C350-FB03-4CF9-AAA4-E5DBEAE39236}" srcId="{D0FB129C-AF3D-446C-A2A5-AF718E13A0C8}" destId="{59DA0F9E-3BF4-423F-85B2-FEA277FF70DD}" srcOrd="1" destOrd="0" parTransId="{4A9F1237-2E9F-49C3-92C9-B7041A099844}" sibTransId="{6709407E-EF29-4D44-8599-2A1C58318AEC}"/>
    <dgm:cxn modelId="{35C8D570-69C0-47EF-A5D5-97E3B5C6CAB2}" type="presOf" srcId="{CCD570A3-0743-4ED8-AF40-6AD6354BFBF6}" destId="{921C7128-8D24-4798-A68C-A06B02B2CCAB}" srcOrd="1" destOrd="2" presId="urn:microsoft.com/office/officeart/2005/8/layout/cycle4"/>
    <dgm:cxn modelId="{EEAF8F74-1EF2-40BE-A88F-1DC29B3298DD}" type="presOf" srcId="{90D8380E-74E7-41E1-AA11-6E7300077836}" destId="{2B6D39EE-18BD-40DE-A035-E88BBE27FFD0}" srcOrd="0" destOrd="2" presId="urn:microsoft.com/office/officeart/2005/8/layout/cycle4"/>
    <dgm:cxn modelId="{5AE8115A-6F3E-462C-A8AC-B08AD474DA3E}" type="presOf" srcId="{76A4D23D-9187-4043-9FAE-112A85F27474}" destId="{1947AE84-561D-41AC-B8DE-A36CF602DA71}" srcOrd="0" destOrd="4" presId="urn:microsoft.com/office/officeart/2005/8/layout/cycle4"/>
    <dgm:cxn modelId="{584ACC5A-B5B8-4407-A0E8-CC559FDE950C}" type="presOf" srcId="{24D100C2-F234-4E74-86E1-852197F175BF}" destId="{317FD08E-6241-40D3-9C3F-AB3B3D663C9C}" srcOrd="1" destOrd="0" presId="urn:microsoft.com/office/officeart/2005/8/layout/cycle4"/>
    <dgm:cxn modelId="{C6D4C77E-C181-48D3-B8EE-7DC51C938636}" type="presOf" srcId="{D0FB129C-AF3D-446C-A2A5-AF718E13A0C8}" destId="{A901940E-92BF-4611-AB93-D0AE07344B5E}" srcOrd="0" destOrd="0" presId="urn:microsoft.com/office/officeart/2005/8/layout/cycle4"/>
    <dgm:cxn modelId="{D4918788-3157-4776-911E-0EEF213E4E7A}" type="presOf" srcId="{CB6633ED-6404-46CE-9999-B461A6E145DF}" destId="{2B6D39EE-18BD-40DE-A035-E88BBE27FFD0}" srcOrd="0" destOrd="0" presId="urn:microsoft.com/office/officeart/2005/8/layout/cycle4"/>
    <dgm:cxn modelId="{014D2B8A-4921-4EF6-B9CB-E53B2E789163}" type="presOf" srcId="{DD5B3B79-DC9C-405E-B44E-C272BBA3E918}" destId="{A3FFA6E2-BBE5-4ACF-B45E-6491DDE251C2}" srcOrd="0" destOrd="0" presId="urn:microsoft.com/office/officeart/2005/8/layout/cycle4"/>
    <dgm:cxn modelId="{545EEF8D-767F-4608-9A9E-1446E49FA628}" type="presOf" srcId="{398B0518-ECE5-49FD-A53A-D319BC079C3B}" destId="{1947AE84-561D-41AC-B8DE-A36CF602DA71}" srcOrd="0" destOrd="5" presId="urn:microsoft.com/office/officeart/2005/8/layout/cycle4"/>
    <dgm:cxn modelId="{4B76EA90-F032-4D14-A607-A859463E407E}" type="presOf" srcId="{B153B6CD-E9D9-4435-BE11-2E15EFF79F5A}" destId="{1947AE84-561D-41AC-B8DE-A36CF602DA71}" srcOrd="0" destOrd="2" presId="urn:microsoft.com/office/officeart/2005/8/layout/cycle4"/>
    <dgm:cxn modelId="{D92DC598-C265-466F-B8DD-25412F5446FA}" srcId="{4B5E8D56-7D51-4C37-A1AD-03EDB2630D58}" destId="{79C81F52-3923-4D4F-9455-FF721B0C5076}" srcOrd="0" destOrd="0" parTransId="{1A36063B-380E-4340-9408-94C0AA093269}" sibTransId="{6CD72D76-F5DF-4C8A-B585-2E70B03FCBFD}"/>
    <dgm:cxn modelId="{6D67329D-F4DA-4D1B-A384-AB84EAEBB830}" srcId="{E2AE1E27-603B-4067-8838-14DFF8B84441}" destId="{D0FB129C-AF3D-446C-A2A5-AF718E13A0C8}" srcOrd="0" destOrd="0" parTransId="{BEFBD5B3-05D4-41E3-BF7A-AFD818968F20}" sibTransId="{80889552-8DAE-477A-9817-A3A402038585}"/>
    <dgm:cxn modelId="{B2C2069E-DFA4-4EDE-AA03-138B26A598B0}" type="presOf" srcId="{B153B6CD-E9D9-4435-BE11-2E15EFF79F5A}" destId="{317FD08E-6241-40D3-9C3F-AB3B3D663C9C}" srcOrd="1" destOrd="2" presId="urn:microsoft.com/office/officeart/2005/8/layout/cycle4"/>
    <dgm:cxn modelId="{B1913AA8-4056-4451-A78C-3F4A151F0215}" type="presOf" srcId="{A026084B-D842-4DF8-85DE-4B7345CAAC7D}" destId="{184B0A01-0676-4EF2-A6BC-9A300D176112}" srcOrd="1" destOrd="2" presId="urn:microsoft.com/office/officeart/2005/8/layout/cycle4"/>
    <dgm:cxn modelId="{AC1D88B2-3E27-4FF0-BFD2-CC45FD9517A5}" type="presOf" srcId="{F8560BB5-4375-4826-A2F9-16C49738A8BA}" destId="{1947AE84-561D-41AC-B8DE-A36CF602DA71}" srcOrd="0" destOrd="1" presId="urn:microsoft.com/office/officeart/2005/8/layout/cycle4"/>
    <dgm:cxn modelId="{2549CAB8-6034-470A-82D4-9D19A1288C93}" type="presOf" srcId="{4B733240-AD1E-4FE3-BE18-BF3F0F99ABCC}" destId="{2B6D39EE-18BD-40DE-A035-E88BBE27FFD0}" srcOrd="0" destOrd="3" presId="urn:microsoft.com/office/officeart/2005/8/layout/cycle4"/>
    <dgm:cxn modelId="{49E468BC-65D9-4780-BACE-5D956F5ACB7F}" type="presOf" srcId="{398B0518-ECE5-49FD-A53A-D319BC079C3B}" destId="{317FD08E-6241-40D3-9C3F-AB3B3D663C9C}" srcOrd="1" destOrd="5" presId="urn:microsoft.com/office/officeart/2005/8/layout/cycle4"/>
    <dgm:cxn modelId="{EF42E4C5-D316-46F7-A20C-EDDA359FEC5B}" srcId="{DD5B3B79-DC9C-405E-B44E-C272BBA3E918}" destId="{76A4D23D-9187-4043-9FAE-112A85F27474}" srcOrd="4" destOrd="0" parTransId="{BEDE0721-576E-4583-BDAB-51FEA9CA2D04}" sibTransId="{1A1A4F79-BA95-486B-A809-D296A40CECAF}"/>
    <dgm:cxn modelId="{DB4964CC-B56F-43DD-AFE4-1D1D1C2964F6}" srcId="{A22E2BEC-303B-4FE0-B5AC-201D7E49EE4A}" destId="{092EF972-F4F9-4E76-A267-5D408DD3C5FD}" srcOrd="1" destOrd="0" parTransId="{475C5B6C-A97D-4E53-995E-7EAB409AD36A}" sibTransId="{BF0EF04B-A55E-4FBF-AEA0-FAC0F61F0E3D}"/>
    <dgm:cxn modelId="{5F4062CE-2676-4AAF-A4E3-BD23F9ED1B3A}" srcId="{E2AE1E27-603B-4067-8838-14DFF8B84441}" destId="{A22E2BEC-303B-4FE0-B5AC-201D7E49EE4A}" srcOrd="3" destOrd="0" parTransId="{4207BC83-7066-44BD-A448-12BD8A72E206}" sibTransId="{355471DA-B6D4-4BC3-90FE-A928233D2DD5}"/>
    <dgm:cxn modelId="{B6A376D3-488E-441C-93F1-746A035BB750}" srcId="{DD5B3B79-DC9C-405E-B44E-C272BBA3E918}" destId="{A6DCCDC8-449B-4A38-90FC-283BA18BA8FA}" srcOrd="3" destOrd="0" parTransId="{0D33F9F2-B263-4C51-9CDF-AC671499F3AD}" sibTransId="{35DF3035-F23C-4740-8D90-8B0159F3F6CE}"/>
    <dgm:cxn modelId="{36A106DB-0421-48EE-B146-D1E8FE6B186D}" type="presOf" srcId="{E2AE1E27-603B-4067-8838-14DFF8B84441}" destId="{16C1FAEA-5817-40F8-9544-C683F22D5208}" srcOrd="0" destOrd="0" presId="urn:microsoft.com/office/officeart/2005/8/layout/cycle4"/>
    <dgm:cxn modelId="{ABBB99DC-2104-42AB-AFA7-79D199A4B527}" srcId="{A22E2BEC-303B-4FE0-B5AC-201D7E49EE4A}" destId="{4B733240-AD1E-4FE3-BE18-BF3F0F99ABCC}" srcOrd="3" destOrd="0" parTransId="{6A41C2CF-26D2-4F0C-8FD0-6CAB0EB9FDF4}" sibTransId="{B795487E-5190-4F00-AF34-A178517D086A}"/>
    <dgm:cxn modelId="{B966F3DE-4847-4351-9A3E-CB63425DB70C}" type="presOf" srcId="{76A4D23D-9187-4043-9FAE-112A85F27474}" destId="{317FD08E-6241-40D3-9C3F-AB3B3D663C9C}" srcOrd="1" destOrd="4" presId="urn:microsoft.com/office/officeart/2005/8/layout/cycle4"/>
    <dgm:cxn modelId="{130CC7E1-F0E6-4F0F-ABF8-E96E0FF67FCB}" type="presOf" srcId="{59DA0F9E-3BF4-423F-85B2-FEA277FF70DD}" destId="{921C7128-8D24-4798-A68C-A06B02B2CCAB}" srcOrd="1" destOrd="1" presId="urn:microsoft.com/office/officeart/2005/8/layout/cycle4"/>
    <dgm:cxn modelId="{AFF526E8-3752-4F4E-A815-51402E7217A2}" type="presOf" srcId="{CCD570A3-0743-4ED8-AF40-6AD6354BFBF6}" destId="{5FCDF55C-B84A-493C-9E68-B879B30805BF}" srcOrd="0" destOrd="2" presId="urn:microsoft.com/office/officeart/2005/8/layout/cycle4"/>
    <dgm:cxn modelId="{532F72EB-500F-4CFA-A98D-B02992FFB77D}" type="presOf" srcId="{A026084B-D842-4DF8-85DE-4B7345CAAC7D}" destId="{76F4AF45-2031-424E-94B9-45C34676E9E8}" srcOrd="0" destOrd="2" presId="urn:microsoft.com/office/officeart/2005/8/layout/cycle4"/>
    <dgm:cxn modelId="{86EA5FFD-3D87-455C-B197-FA0074EEB37E}" type="presOf" srcId="{092EF972-F4F9-4E76-A267-5D408DD3C5FD}" destId="{B54CBE5C-51EC-40E2-9414-F163DB7FC09D}" srcOrd="1" destOrd="1" presId="urn:microsoft.com/office/officeart/2005/8/layout/cycle4"/>
    <dgm:cxn modelId="{A4923BE9-8082-42B4-8D73-82298E6AD857}" type="presParOf" srcId="{16C1FAEA-5817-40F8-9544-C683F22D5208}" destId="{5A78135A-5266-498C-959B-34F4E6A76240}" srcOrd="0" destOrd="0" presId="urn:microsoft.com/office/officeart/2005/8/layout/cycle4"/>
    <dgm:cxn modelId="{D8D00FC0-45B0-4982-A3C6-E7629E4667FE}" type="presParOf" srcId="{5A78135A-5266-498C-959B-34F4E6A76240}" destId="{34D8D147-2DD8-409B-9CD9-46706394ACDE}" srcOrd="0" destOrd="0" presId="urn:microsoft.com/office/officeart/2005/8/layout/cycle4"/>
    <dgm:cxn modelId="{2ABF51CB-CCF2-4F51-BFDE-89CDA72E02F3}" type="presParOf" srcId="{34D8D147-2DD8-409B-9CD9-46706394ACDE}" destId="{5FCDF55C-B84A-493C-9E68-B879B30805BF}" srcOrd="0" destOrd="0" presId="urn:microsoft.com/office/officeart/2005/8/layout/cycle4"/>
    <dgm:cxn modelId="{4CF628AB-EAE3-45D6-804C-65E40F9C3A6F}" type="presParOf" srcId="{34D8D147-2DD8-409B-9CD9-46706394ACDE}" destId="{921C7128-8D24-4798-A68C-A06B02B2CCAB}" srcOrd="1" destOrd="0" presId="urn:microsoft.com/office/officeart/2005/8/layout/cycle4"/>
    <dgm:cxn modelId="{E22B44E4-5B3D-49EE-ACCE-AACC1C04053C}" type="presParOf" srcId="{5A78135A-5266-498C-959B-34F4E6A76240}" destId="{632A8B97-D7C1-4957-B5F7-A82176FAD956}" srcOrd="1" destOrd="0" presId="urn:microsoft.com/office/officeart/2005/8/layout/cycle4"/>
    <dgm:cxn modelId="{C06B3860-5F49-4DB6-96B5-715043D278BC}" type="presParOf" srcId="{632A8B97-D7C1-4957-B5F7-A82176FAD956}" destId="{76F4AF45-2031-424E-94B9-45C34676E9E8}" srcOrd="0" destOrd="0" presId="urn:microsoft.com/office/officeart/2005/8/layout/cycle4"/>
    <dgm:cxn modelId="{67C0A2EF-8248-45F8-924F-840522D2E5C0}" type="presParOf" srcId="{632A8B97-D7C1-4957-B5F7-A82176FAD956}" destId="{184B0A01-0676-4EF2-A6BC-9A300D176112}" srcOrd="1" destOrd="0" presId="urn:microsoft.com/office/officeart/2005/8/layout/cycle4"/>
    <dgm:cxn modelId="{B7746EDD-C060-47DF-B12E-9092B4A77277}" type="presParOf" srcId="{5A78135A-5266-498C-959B-34F4E6A76240}" destId="{4FA22C51-C6F1-4C2A-B098-5D4D6FF5AEC9}" srcOrd="2" destOrd="0" presId="urn:microsoft.com/office/officeart/2005/8/layout/cycle4"/>
    <dgm:cxn modelId="{33F0C7C3-A7C6-489C-84B5-0C6806EF3D8D}" type="presParOf" srcId="{4FA22C51-C6F1-4C2A-B098-5D4D6FF5AEC9}" destId="{1947AE84-561D-41AC-B8DE-A36CF602DA71}" srcOrd="0" destOrd="0" presId="urn:microsoft.com/office/officeart/2005/8/layout/cycle4"/>
    <dgm:cxn modelId="{B45667D0-2D88-4FD0-99F7-405B60E1E5AD}" type="presParOf" srcId="{4FA22C51-C6F1-4C2A-B098-5D4D6FF5AEC9}" destId="{317FD08E-6241-40D3-9C3F-AB3B3D663C9C}" srcOrd="1" destOrd="0" presId="urn:microsoft.com/office/officeart/2005/8/layout/cycle4"/>
    <dgm:cxn modelId="{8E8FC980-87C0-4973-A3EF-806CEACB626E}" type="presParOf" srcId="{5A78135A-5266-498C-959B-34F4E6A76240}" destId="{36439899-70A4-43D5-B910-943FD110BDD1}" srcOrd="3" destOrd="0" presId="urn:microsoft.com/office/officeart/2005/8/layout/cycle4"/>
    <dgm:cxn modelId="{27DCCD5F-7ED7-461B-BEA8-9AF32C0DCC53}" type="presParOf" srcId="{36439899-70A4-43D5-B910-943FD110BDD1}" destId="{2B6D39EE-18BD-40DE-A035-E88BBE27FFD0}" srcOrd="0" destOrd="0" presId="urn:microsoft.com/office/officeart/2005/8/layout/cycle4"/>
    <dgm:cxn modelId="{9B9201E8-AD38-45A5-A352-9D66B947D1EE}" type="presParOf" srcId="{36439899-70A4-43D5-B910-943FD110BDD1}" destId="{B54CBE5C-51EC-40E2-9414-F163DB7FC09D}" srcOrd="1" destOrd="0" presId="urn:microsoft.com/office/officeart/2005/8/layout/cycle4"/>
    <dgm:cxn modelId="{C03E5B53-C0BA-45D1-BE2E-3AC5E94BAC04}" type="presParOf" srcId="{5A78135A-5266-498C-959B-34F4E6A76240}" destId="{01D3E7E2-D0B8-4B99-9741-5277CFE10DF9}" srcOrd="4" destOrd="0" presId="urn:microsoft.com/office/officeart/2005/8/layout/cycle4"/>
    <dgm:cxn modelId="{8C24D3CB-4062-4EDB-BAFF-8FD08F1D6ADF}" type="presParOf" srcId="{16C1FAEA-5817-40F8-9544-C683F22D5208}" destId="{418F116D-52BC-4BA3-94C2-FD7A3E144A7B}" srcOrd="1" destOrd="0" presId="urn:microsoft.com/office/officeart/2005/8/layout/cycle4"/>
    <dgm:cxn modelId="{CDB71E70-BD6C-44F4-B9FF-FAD71B31A838}" type="presParOf" srcId="{418F116D-52BC-4BA3-94C2-FD7A3E144A7B}" destId="{A901940E-92BF-4611-AB93-D0AE07344B5E}" srcOrd="0" destOrd="0" presId="urn:microsoft.com/office/officeart/2005/8/layout/cycle4"/>
    <dgm:cxn modelId="{2C0DA588-1C55-4EAE-A73E-FE8EA8867867}" type="presParOf" srcId="{418F116D-52BC-4BA3-94C2-FD7A3E144A7B}" destId="{D8F08220-C855-4C86-9A70-79C7A81EC603}" srcOrd="1" destOrd="0" presId="urn:microsoft.com/office/officeart/2005/8/layout/cycle4"/>
    <dgm:cxn modelId="{ECF09240-3B34-4D5D-ACE6-689AC4883E88}" type="presParOf" srcId="{418F116D-52BC-4BA3-94C2-FD7A3E144A7B}" destId="{A3FFA6E2-BBE5-4ACF-B45E-6491DDE251C2}" srcOrd="2" destOrd="0" presId="urn:microsoft.com/office/officeart/2005/8/layout/cycle4"/>
    <dgm:cxn modelId="{B955A915-A580-483B-9E11-E9C308F924FA}" type="presParOf" srcId="{418F116D-52BC-4BA3-94C2-FD7A3E144A7B}" destId="{D0DC8A6F-80C6-4BE0-AF1F-B2470601971A}" srcOrd="3" destOrd="0" presId="urn:microsoft.com/office/officeart/2005/8/layout/cycle4"/>
    <dgm:cxn modelId="{274D6DEE-E506-4A5C-BD75-6D5BE96DA0A9}" type="presParOf" srcId="{418F116D-52BC-4BA3-94C2-FD7A3E144A7B}" destId="{DBB57B19-05D1-4B97-A630-E49F977BB002}" srcOrd="4" destOrd="0" presId="urn:microsoft.com/office/officeart/2005/8/layout/cycle4"/>
    <dgm:cxn modelId="{FECFAF79-EEF6-400E-A504-833E5CBA510D}" type="presParOf" srcId="{16C1FAEA-5817-40F8-9544-C683F22D5208}" destId="{FFB08FFD-E592-42CD-B2D2-AC7B02045249}" srcOrd="2" destOrd="0" presId="urn:microsoft.com/office/officeart/2005/8/layout/cycle4"/>
    <dgm:cxn modelId="{D8A70074-FDB5-4111-8EC6-E213ECF2CE14}" type="presParOf" srcId="{16C1FAEA-5817-40F8-9544-C683F22D5208}" destId="{39A49231-5A9C-433A-9BA8-B6CB1E404FD0}"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3969D1-A4E5-4620-BC40-17934D0EDE4E}" type="doc">
      <dgm:prSet loTypeId="urn:microsoft.com/office/officeart/2005/8/layout/radial1" loCatId="cycle" qsTypeId="urn:microsoft.com/office/officeart/2005/8/quickstyle/simple1" qsCatId="simple" csTypeId="urn:microsoft.com/office/officeart/2005/8/colors/accent2_3" csCatId="accent2" phldr="1"/>
      <dgm:spPr/>
      <dgm:t>
        <a:bodyPr/>
        <a:lstStyle/>
        <a:p>
          <a:endParaRPr lang="en-GB"/>
        </a:p>
      </dgm:t>
    </dgm:pt>
    <dgm:pt modelId="{F050CD0A-E6C4-4DF4-B70F-57353B972928}">
      <dgm:prSet phldrT="[Text]" custT="1"/>
      <dgm:spPr/>
      <dgm:t>
        <a:bodyPr/>
        <a:lstStyle/>
        <a:p>
          <a:r>
            <a:rPr lang="en-US" sz="2000" dirty="0">
              <a:latin typeface="Calibri Light" panose="020F0302020204030204" pitchFamily="34" charset="0"/>
              <a:cs typeface="Calibri Light" panose="020F0302020204030204" pitchFamily="34" charset="0"/>
            </a:rPr>
            <a:t>Scenarios</a:t>
          </a:r>
          <a:endParaRPr lang="en-GB" sz="2000" dirty="0">
            <a:latin typeface="Calibri Light" panose="020F0302020204030204" pitchFamily="34" charset="0"/>
            <a:cs typeface="Calibri Light" panose="020F0302020204030204" pitchFamily="34" charset="0"/>
          </a:endParaRPr>
        </a:p>
      </dgm:t>
    </dgm:pt>
    <dgm:pt modelId="{5DE4F018-B982-4109-B1ED-4468B27BBE76}" type="parTrans" cxnId="{FC30DF09-5C8C-45A8-804E-65D995CE2623}">
      <dgm:prSet/>
      <dgm:spPr/>
      <dgm:t>
        <a:bodyPr/>
        <a:lstStyle/>
        <a:p>
          <a:endParaRPr lang="en-GB" sz="4000">
            <a:latin typeface="Calibri Light" panose="020F0302020204030204" pitchFamily="34" charset="0"/>
            <a:cs typeface="Calibri Light" panose="020F0302020204030204" pitchFamily="34" charset="0"/>
          </a:endParaRPr>
        </a:p>
      </dgm:t>
    </dgm:pt>
    <dgm:pt modelId="{8A8D7FBC-9E07-455D-9229-487042B62332}" type="sibTrans" cxnId="{FC30DF09-5C8C-45A8-804E-65D995CE2623}">
      <dgm:prSet/>
      <dgm:spPr/>
      <dgm:t>
        <a:bodyPr/>
        <a:lstStyle/>
        <a:p>
          <a:endParaRPr lang="en-GB" sz="4000">
            <a:latin typeface="Calibri Light" panose="020F0302020204030204" pitchFamily="34" charset="0"/>
            <a:cs typeface="Calibri Light" panose="020F0302020204030204" pitchFamily="34" charset="0"/>
          </a:endParaRPr>
        </a:p>
      </dgm:t>
    </dgm:pt>
    <dgm:pt modelId="{8D5E76B3-6A9D-4267-8ABE-5A2184C8AFBD}">
      <dgm:prSet phldrT="[Text]" custT="1"/>
      <dgm:spPr/>
      <dgm:t>
        <a:bodyPr/>
        <a:lstStyle/>
        <a:p>
          <a:r>
            <a:rPr lang="en-US" sz="1400" dirty="0">
              <a:latin typeface="Calibri Light" panose="020F0302020204030204" pitchFamily="34" charset="0"/>
              <a:cs typeface="Calibri Light" panose="020F0302020204030204" pitchFamily="34" charset="0"/>
            </a:rPr>
            <a:t>Academia</a:t>
          </a:r>
          <a:endParaRPr lang="en-GB" sz="1400" dirty="0">
            <a:latin typeface="Calibri Light" panose="020F0302020204030204" pitchFamily="34" charset="0"/>
            <a:cs typeface="Calibri Light" panose="020F0302020204030204" pitchFamily="34" charset="0"/>
          </a:endParaRPr>
        </a:p>
      </dgm:t>
    </dgm:pt>
    <dgm:pt modelId="{D061259F-14B1-4482-B61E-2E18C4CCEAD8}" type="parTrans" cxnId="{AE94C4B6-03DA-4A7F-9B55-03E61C4D8DB9}">
      <dgm:prSet custT="1"/>
      <dgm:spPr/>
      <dgm:t>
        <a:bodyPr/>
        <a:lstStyle/>
        <a:p>
          <a:endParaRPr lang="en-GB" sz="1050">
            <a:latin typeface="Calibri Light" panose="020F0302020204030204" pitchFamily="34" charset="0"/>
            <a:cs typeface="Calibri Light" panose="020F0302020204030204" pitchFamily="34" charset="0"/>
          </a:endParaRPr>
        </a:p>
      </dgm:t>
    </dgm:pt>
    <dgm:pt modelId="{B99EE725-2B3E-4830-BF4C-44D0678AEFA5}" type="sibTrans" cxnId="{AE94C4B6-03DA-4A7F-9B55-03E61C4D8DB9}">
      <dgm:prSet/>
      <dgm:spPr/>
      <dgm:t>
        <a:bodyPr/>
        <a:lstStyle/>
        <a:p>
          <a:endParaRPr lang="en-GB" sz="4000">
            <a:latin typeface="Calibri Light" panose="020F0302020204030204" pitchFamily="34" charset="0"/>
            <a:cs typeface="Calibri Light" panose="020F0302020204030204" pitchFamily="34" charset="0"/>
          </a:endParaRPr>
        </a:p>
      </dgm:t>
    </dgm:pt>
    <dgm:pt modelId="{BED371B8-ECB5-41B0-8BCD-E097FFCFDE4E}">
      <dgm:prSet phldrT="[Text]" custT="1"/>
      <dgm:spPr/>
      <dgm:t>
        <a:bodyPr/>
        <a:lstStyle/>
        <a:p>
          <a:r>
            <a:rPr lang="en-US" sz="1400" dirty="0">
              <a:latin typeface="Calibri Light" panose="020F0302020204030204" pitchFamily="34" charset="0"/>
              <a:cs typeface="Calibri Light" panose="020F0302020204030204" pitchFamily="34" charset="0"/>
            </a:rPr>
            <a:t>Private sector</a:t>
          </a:r>
          <a:endParaRPr lang="en-GB" sz="1400" dirty="0">
            <a:latin typeface="Calibri Light" panose="020F0302020204030204" pitchFamily="34" charset="0"/>
            <a:cs typeface="Calibri Light" panose="020F0302020204030204" pitchFamily="34" charset="0"/>
          </a:endParaRPr>
        </a:p>
      </dgm:t>
    </dgm:pt>
    <dgm:pt modelId="{AB973622-BDA2-444B-BF1D-4BB3768961F2}" type="parTrans" cxnId="{6821C37D-18A6-41F6-B7D8-BBF784102E0A}">
      <dgm:prSet custT="1"/>
      <dgm:spPr/>
      <dgm:t>
        <a:bodyPr/>
        <a:lstStyle/>
        <a:p>
          <a:endParaRPr lang="en-GB" sz="1050">
            <a:latin typeface="Calibri Light" panose="020F0302020204030204" pitchFamily="34" charset="0"/>
            <a:cs typeface="Calibri Light" panose="020F0302020204030204" pitchFamily="34" charset="0"/>
          </a:endParaRPr>
        </a:p>
      </dgm:t>
    </dgm:pt>
    <dgm:pt modelId="{F94779D5-FE81-4D51-93AE-897B7BEE2071}" type="sibTrans" cxnId="{6821C37D-18A6-41F6-B7D8-BBF784102E0A}">
      <dgm:prSet/>
      <dgm:spPr/>
      <dgm:t>
        <a:bodyPr/>
        <a:lstStyle/>
        <a:p>
          <a:endParaRPr lang="en-GB" sz="4000">
            <a:latin typeface="Calibri Light" panose="020F0302020204030204" pitchFamily="34" charset="0"/>
            <a:cs typeface="Calibri Light" panose="020F0302020204030204" pitchFamily="34" charset="0"/>
          </a:endParaRPr>
        </a:p>
      </dgm:t>
    </dgm:pt>
    <dgm:pt modelId="{8B54C9BF-4EFE-4CF8-9264-15C74F127836}">
      <dgm:prSet phldrT="[Text]" custT="1"/>
      <dgm:spPr/>
      <dgm:t>
        <a:bodyPr/>
        <a:lstStyle/>
        <a:p>
          <a:r>
            <a:rPr lang="en-US" sz="1400" dirty="0">
              <a:latin typeface="Calibri Light" panose="020F0302020204030204" pitchFamily="34" charset="0"/>
              <a:cs typeface="Calibri Light" panose="020F0302020204030204" pitchFamily="34" charset="0"/>
            </a:rPr>
            <a:t>Civil society</a:t>
          </a:r>
          <a:endParaRPr lang="en-GB" sz="1400" dirty="0">
            <a:latin typeface="Calibri Light" panose="020F0302020204030204" pitchFamily="34" charset="0"/>
            <a:cs typeface="Calibri Light" panose="020F0302020204030204" pitchFamily="34" charset="0"/>
          </a:endParaRPr>
        </a:p>
      </dgm:t>
    </dgm:pt>
    <dgm:pt modelId="{77D20318-B5CF-4F53-894B-0DB686234FC3}" type="parTrans" cxnId="{389E32C0-913B-4B94-8A1B-FF7109DF1EFD}">
      <dgm:prSet custT="1"/>
      <dgm:spPr/>
      <dgm:t>
        <a:bodyPr/>
        <a:lstStyle/>
        <a:p>
          <a:endParaRPr lang="en-GB" sz="1050">
            <a:latin typeface="Calibri Light" panose="020F0302020204030204" pitchFamily="34" charset="0"/>
            <a:cs typeface="Calibri Light" panose="020F0302020204030204" pitchFamily="34" charset="0"/>
          </a:endParaRPr>
        </a:p>
      </dgm:t>
    </dgm:pt>
    <dgm:pt modelId="{374DB24A-E9A0-4281-9448-2C6DB4B49288}" type="sibTrans" cxnId="{389E32C0-913B-4B94-8A1B-FF7109DF1EFD}">
      <dgm:prSet/>
      <dgm:spPr/>
      <dgm:t>
        <a:bodyPr/>
        <a:lstStyle/>
        <a:p>
          <a:endParaRPr lang="en-GB" sz="4000">
            <a:latin typeface="Calibri Light" panose="020F0302020204030204" pitchFamily="34" charset="0"/>
            <a:cs typeface="Calibri Light" panose="020F0302020204030204" pitchFamily="34" charset="0"/>
          </a:endParaRPr>
        </a:p>
      </dgm:t>
    </dgm:pt>
    <dgm:pt modelId="{63AD9C0B-BC66-4B3C-A679-10950B07E08B}">
      <dgm:prSet phldrT="[Text]" custT="1"/>
      <dgm:spPr/>
      <dgm:t>
        <a:bodyPr/>
        <a:lstStyle/>
        <a:p>
          <a:r>
            <a:rPr lang="en-US" sz="1400" dirty="0">
              <a:latin typeface="Calibri Light" panose="020F0302020204030204" pitchFamily="34" charset="0"/>
              <a:cs typeface="Calibri Light" panose="020F0302020204030204" pitchFamily="34" charset="0"/>
            </a:rPr>
            <a:t>Other Government</a:t>
          </a:r>
          <a:endParaRPr lang="en-GB" sz="1400" dirty="0">
            <a:latin typeface="Calibri Light" panose="020F0302020204030204" pitchFamily="34" charset="0"/>
            <a:cs typeface="Calibri Light" panose="020F0302020204030204" pitchFamily="34" charset="0"/>
          </a:endParaRPr>
        </a:p>
      </dgm:t>
    </dgm:pt>
    <dgm:pt modelId="{9BF5CC29-818A-4626-B693-71C26B748279}" type="parTrans" cxnId="{AF4CA6CB-1640-43F6-A5B8-0195D8904DD6}">
      <dgm:prSet custT="1"/>
      <dgm:spPr/>
      <dgm:t>
        <a:bodyPr/>
        <a:lstStyle/>
        <a:p>
          <a:endParaRPr lang="en-GB" sz="1050">
            <a:latin typeface="Calibri Light" panose="020F0302020204030204" pitchFamily="34" charset="0"/>
            <a:cs typeface="Calibri Light" panose="020F0302020204030204" pitchFamily="34" charset="0"/>
          </a:endParaRPr>
        </a:p>
      </dgm:t>
    </dgm:pt>
    <dgm:pt modelId="{3C90B259-83DA-467B-A5E2-15CA84A5A76E}" type="sibTrans" cxnId="{AF4CA6CB-1640-43F6-A5B8-0195D8904DD6}">
      <dgm:prSet/>
      <dgm:spPr/>
      <dgm:t>
        <a:bodyPr/>
        <a:lstStyle/>
        <a:p>
          <a:endParaRPr lang="en-GB" sz="4000">
            <a:latin typeface="Calibri Light" panose="020F0302020204030204" pitchFamily="34" charset="0"/>
            <a:cs typeface="Calibri Light" panose="020F0302020204030204" pitchFamily="34" charset="0"/>
          </a:endParaRPr>
        </a:p>
      </dgm:t>
    </dgm:pt>
    <dgm:pt modelId="{E1166329-0491-466B-9872-3BC8E164A591}">
      <dgm:prSet phldrT="[Text]" custT="1"/>
      <dgm:spPr/>
      <dgm:t>
        <a:bodyPr/>
        <a:lstStyle/>
        <a:p>
          <a:r>
            <a:rPr lang="en-US" sz="1400" dirty="0">
              <a:latin typeface="Calibri Light" panose="020F0302020204030204" pitchFamily="34" charset="0"/>
              <a:cs typeface="Calibri Light" panose="020F0302020204030204" pitchFamily="34" charset="0"/>
            </a:rPr>
            <a:t>Utilities</a:t>
          </a:r>
          <a:endParaRPr lang="en-GB" sz="1400" dirty="0">
            <a:latin typeface="Calibri Light" panose="020F0302020204030204" pitchFamily="34" charset="0"/>
            <a:cs typeface="Calibri Light" panose="020F0302020204030204" pitchFamily="34" charset="0"/>
          </a:endParaRPr>
        </a:p>
      </dgm:t>
    </dgm:pt>
    <dgm:pt modelId="{FF0F0ED7-8C72-4897-A122-E141E41BB262}" type="parTrans" cxnId="{E5979CF3-4D8E-41ED-BA62-C20B31AA0FBD}">
      <dgm:prSet custT="1"/>
      <dgm:spPr/>
      <dgm:t>
        <a:bodyPr/>
        <a:lstStyle/>
        <a:p>
          <a:endParaRPr lang="en-GB" sz="1050">
            <a:latin typeface="Calibri Light" panose="020F0302020204030204" pitchFamily="34" charset="0"/>
            <a:cs typeface="Calibri Light" panose="020F0302020204030204" pitchFamily="34" charset="0"/>
          </a:endParaRPr>
        </a:p>
      </dgm:t>
    </dgm:pt>
    <dgm:pt modelId="{73548C62-B7F7-4C6A-B2C2-28540385D208}" type="sibTrans" cxnId="{E5979CF3-4D8E-41ED-BA62-C20B31AA0FBD}">
      <dgm:prSet/>
      <dgm:spPr/>
      <dgm:t>
        <a:bodyPr/>
        <a:lstStyle/>
        <a:p>
          <a:endParaRPr lang="en-GB" sz="4000">
            <a:latin typeface="Calibri Light" panose="020F0302020204030204" pitchFamily="34" charset="0"/>
            <a:cs typeface="Calibri Light" panose="020F0302020204030204" pitchFamily="34" charset="0"/>
          </a:endParaRPr>
        </a:p>
      </dgm:t>
    </dgm:pt>
    <dgm:pt modelId="{D1474CFB-5FCE-41D9-A101-0004F7CBE33F}">
      <dgm:prSet phldrT="[Text]" custT="1"/>
      <dgm:spPr/>
      <dgm:t>
        <a:bodyPr/>
        <a:lstStyle/>
        <a:p>
          <a:r>
            <a:rPr lang="en-US" sz="1400" dirty="0">
              <a:latin typeface="Calibri Light" panose="020F0302020204030204" pitchFamily="34" charset="0"/>
              <a:cs typeface="Calibri Light" panose="020F0302020204030204" pitchFamily="34" charset="0"/>
            </a:rPr>
            <a:t>NGO</a:t>
          </a:r>
          <a:endParaRPr lang="en-GB" sz="1400" dirty="0">
            <a:latin typeface="Calibri Light" panose="020F0302020204030204" pitchFamily="34" charset="0"/>
            <a:cs typeface="Calibri Light" panose="020F0302020204030204" pitchFamily="34" charset="0"/>
          </a:endParaRPr>
        </a:p>
      </dgm:t>
    </dgm:pt>
    <dgm:pt modelId="{2F463B99-C8DC-4D7C-A92D-523FBC955797}" type="parTrans" cxnId="{74E59439-E33F-48C0-AC7A-70E34CF509C6}">
      <dgm:prSet custT="1"/>
      <dgm:spPr/>
      <dgm:t>
        <a:bodyPr/>
        <a:lstStyle/>
        <a:p>
          <a:endParaRPr lang="en-GB" sz="1050">
            <a:latin typeface="Calibri Light" panose="020F0302020204030204" pitchFamily="34" charset="0"/>
            <a:cs typeface="Calibri Light" panose="020F0302020204030204" pitchFamily="34" charset="0"/>
          </a:endParaRPr>
        </a:p>
      </dgm:t>
    </dgm:pt>
    <dgm:pt modelId="{3C50AFE4-ABD6-4998-90BC-E25683389259}" type="sibTrans" cxnId="{74E59439-E33F-48C0-AC7A-70E34CF509C6}">
      <dgm:prSet/>
      <dgm:spPr/>
      <dgm:t>
        <a:bodyPr/>
        <a:lstStyle/>
        <a:p>
          <a:endParaRPr lang="en-GB" sz="4000">
            <a:latin typeface="Calibri Light" panose="020F0302020204030204" pitchFamily="34" charset="0"/>
            <a:cs typeface="Calibri Light" panose="020F0302020204030204" pitchFamily="34" charset="0"/>
          </a:endParaRPr>
        </a:p>
      </dgm:t>
    </dgm:pt>
    <dgm:pt modelId="{ED9193BF-F97C-4C47-8ACA-83FC219BB38F}">
      <dgm:prSet phldrT="[Text]" custT="1"/>
      <dgm:spPr/>
      <dgm:t>
        <a:bodyPr/>
        <a:lstStyle/>
        <a:p>
          <a:r>
            <a:rPr lang="en-US" sz="1400" dirty="0">
              <a:latin typeface="Calibri Light" panose="020F0302020204030204" pitchFamily="34" charset="0"/>
              <a:cs typeface="Calibri Light" panose="020F0302020204030204" pitchFamily="34" charset="0"/>
            </a:rPr>
            <a:t>Communities</a:t>
          </a:r>
          <a:endParaRPr lang="en-GB" sz="1400" dirty="0">
            <a:latin typeface="Calibri Light" panose="020F0302020204030204" pitchFamily="34" charset="0"/>
            <a:cs typeface="Calibri Light" panose="020F0302020204030204" pitchFamily="34" charset="0"/>
          </a:endParaRPr>
        </a:p>
      </dgm:t>
    </dgm:pt>
    <dgm:pt modelId="{F1F86154-7E75-4815-9ED3-5336CDBAFEC5}" type="parTrans" cxnId="{768A1073-49E3-430B-A45A-4541A218A598}">
      <dgm:prSet custT="1"/>
      <dgm:spPr/>
      <dgm:t>
        <a:bodyPr/>
        <a:lstStyle/>
        <a:p>
          <a:endParaRPr lang="en-GB" sz="1050">
            <a:latin typeface="Calibri Light" panose="020F0302020204030204" pitchFamily="34" charset="0"/>
            <a:cs typeface="Calibri Light" panose="020F0302020204030204" pitchFamily="34" charset="0"/>
          </a:endParaRPr>
        </a:p>
      </dgm:t>
    </dgm:pt>
    <dgm:pt modelId="{6ADBCD30-1C85-4823-8C46-B6898A8F8F7A}" type="sibTrans" cxnId="{768A1073-49E3-430B-A45A-4541A218A598}">
      <dgm:prSet/>
      <dgm:spPr/>
      <dgm:t>
        <a:bodyPr/>
        <a:lstStyle/>
        <a:p>
          <a:endParaRPr lang="en-GB" sz="4000">
            <a:latin typeface="Calibri Light" panose="020F0302020204030204" pitchFamily="34" charset="0"/>
            <a:cs typeface="Calibri Light" panose="020F0302020204030204" pitchFamily="34" charset="0"/>
          </a:endParaRPr>
        </a:p>
      </dgm:t>
    </dgm:pt>
    <dgm:pt modelId="{D7627064-685C-47A4-ADE1-A83918B58824}">
      <dgm:prSet phldrT="[Text]" custT="1"/>
      <dgm:spPr/>
      <dgm:t>
        <a:bodyPr/>
        <a:lstStyle/>
        <a:p>
          <a:r>
            <a:rPr lang="en-US" sz="1400" dirty="0">
              <a:latin typeface="Calibri Light" panose="020F0302020204030204" pitchFamily="34" charset="0"/>
              <a:cs typeface="Calibri Light" panose="020F0302020204030204" pitchFamily="34" charset="0"/>
            </a:rPr>
            <a:t>Int. </a:t>
          </a:r>
          <a:r>
            <a:rPr lang="en-US" sz="1400" dirty="0" err="1">
              <a:latin typeface="Calibri Light" panose="020F0302020204030204" pitchFamily="34" charset="0"/>
              <a:cs typeface="Calibri Light" panose="020F0302020204030204" pitchFamily="34" charset="0"/>
            </a:rPr>
            <a:t>Organisations</a:t>
          </a:r>
          <a:endParaRPr lang="en-GB" sz="1400" dirty="0">
            <a:latin typeface="Calibri Light" panose="020F0302020204030204" pitchFamily="34" charset="0"/>
            <a:cs typeface="Calibri Light" panose="020F0302020204030204" pitchFamily="34" charset="0"/>
          </a:endParaRPr>
        </a:p>
      </dgm:t>
    </dgm:pt>
    <dgm:pt modelId="{9E29992F-CC0B-41AC-8C3D-F13B8BCE7237}" type="parTrans" cxnId="{5D3C51A1-600D-41E7-BE55-CE095E8F2F22}">
      <dgm:prSet custT="1"/>
      <dgm:spPr/>
      <dgm:t>
        <a:bodyPr/>
        <a:lstStyle/>
        <a:p>
          <a:endParaRPr lang="en-GB" sz="1050">
            <a:latin typeface="Calibri Light" panose="020F0302020204030204" pitchFamily="34" charset="0"/>
            <a:cs typeface="Calibri Light" panose="020F0302020204030204" pitchFamily="34" charset="0"/>
          </a:endParaRPr>
        </a:p>
      </dgm:t>
    </dgm:pt>
    <dgm:pt modelId="{B346A0A8-BBBE-4ECB-A615-A1864AF78139}" type="sibTrans" cxnId="{5D3C51A1-600D-41E7-BE55-CE095E8F2F22}">
      <dgm:prSet/>
      <dgm:spPr/>
      <dgm:t>
        <a:bodyPr/>
        <a:lstStyle/>
        <a:p>
          <a:endParaRPr lang="en-GB" sz="4000">
            <a:latin typeface="Calibri Light" panose="020F0302020204030204" pitchFamily="34" charset="0"/>
            <a:cs typeface="Calibri Light" panose="020F0302020204030204" pitchFamily="34" charset="0"/>
          </a:endParaRPr>
        </a:p>
      </dgm:t>
    </dgm:pt>
    <dgm:pt modelId="{944B0F0B-7573-4395-8BAE-011FA26728A1}" type="pres">
      <dgm:prSet presAssocID="{BA3969D1-A4E5-4620-BC40-17934D0EDE4E}" presName="cycle" presStyleCnt="0">
        <dgm:presLayoutVars>
          <dgm:chMax val="1"/>
          <dgm:dir/>
          <dgm:animLvl val="ctr"/>
          <dgm:resizeHandles val="exact"/>
        </dgm:presLayoutVars>
      </dgm:prSet>
      <dgm:spPr/>
    </dgm:pt>
    <dgm:pt modelId="{23519D8A-D659-4C2C-8057-4E2F18844449}" type="pres">
      <dgm:prSet presAssocID="{F050CD0A-E6C4-4DF4-B70F-57353B972928}" presName="centerShape" presStyleLbl="node0" presStyleIdx="0" presStyleCnt="1"/>
      <dgm:spPr/>
    </dgm:pt>
    <dgm:pt modelId="{BC3D3AE9-3D91-4FF8-BA9E-AC3AA2AA83E6}" type="pres">
      <dgm:prSet presAssocID="{D061259F-14B1-4482-B61E-2E18C4CCEAD8}" presName="Name9" presStyleLbl="parChTrans1D2" presStyleIdx="0" presStyleCnt="8"/>
      <dgm:spPr/>
    </dgm:pt>
    <dgm:pt modelId="{B237C12D-DAD3-4B88-819E-8E383C1B724B}" type="pres">
      <dgm:prSet presAssocID="{D061259F-14B1-4482-B61E-2E18C4CCEAD8}" presName="connTx" presStyleLbl="parChTrans1D2" presStyleIdx="0" presStyleCnt="8"/>
      <dgm:spPr/>
    </dgm:pt>
    <dgm:pt modelId="{EBD0F968-5DA3-4E88-B426-96073742BA52}" type="pres">
      <dgm:prSet presAssocID="{8D5E76B3-6A9D-4267-8ABE-5A2184C8AFBD}" presName="node" presStyleLbl="node1" presStyleIdx="0" presStyleCnt="8">
        <dgm:presLayoutVars>
          <dgm:bulletEnabled val="1"/>
        </dgm:presLayoutVars>
      </dgm:prSet>
      <dgm:spPr/>
    </dgm:pt>
    <dgm:pt modelId="{E1399B64-6A76-4628-B9EF-9F633FBEDD44}" type="pres">
      <dgm:prSet presAssocID="{AB973622-BDA2-444B-BF1D-4BB3768961F2}" presName="Name9" presStyleLbl="parChTrans1D2" presStyleIdx="1" presStyleCnt="8"/>
      <dgm:spPr/>
    </dgm:pt>
    <dgm:pt modelId="{8206A815-6214-4108-B9DF-CDC9C6A1C3C3}" type="pres">
      <dgm:prSet presAssocID="{AB973622-BDA2-444B-BF1D-4BB3768961F2}" presName="connTx" presStyleLbl="parChTrans1D2" presStyleIdx="1" presStyleCnt="8"/>
      <dgm:spPr/>
    </dgm:pt>
    <dgm:pt modelId="{68917ED6-8D03-4F95-942F-11496BDDD835}" type="pres">
      <dgm:prSet presAssocID="{BED371B8-ECB5-41B0-8BCD-E097FFCFDE4E}" presName="node" presStyleLbl="node1" presStyleIdx="1" presStyleCnt="8">
        <dgm:presLayoutVars>
          <dgm:bulletEnabled val="1"/>
        </dgm:presLayoutVars>
      </dgm:prSet>
      <dgm:spPr/>
    </dgm:pt>
    <dgm:pt modelId="{F6FD73FE-69CB-455D-89EB-D29A340581A6}" type="pres">
      <dgm:prSet presAssocID="{77D20318-B5CF-4F53-894B-0DB686234FC3}" presName="Name9" presStyleLbl="parChTrans1D2" presStyleIdx="2" presStyleCnt="8"/>
      <dgm:spPr/>
    </dgm:pt>
    <dgm:pt modelId="{849DB0AF-7674-4940-B622-B13CDE0E972F}" type="pres">
      <dgm:prSet presAssocID="{77D20318-B5CF-4F53-894B-0DB686234FC3}" presName="connTx" presStyleLbl="parChTrans1D2" presStyleIdx="2" presStyleCnt="8"/>
      <dgm:spPr/>
    </dgm:pt>
    <dgm:pt modelId="{9650AAFC-9E84-4CA9-A61A-A7A0CFAE92E9}" type="pres">
      <dgm:prSet presAssocID="{8B54C9BF-4EFE-4CF8-9264-15C74F127836}" presName="node" presStyleLbl="node1" presStyleIdx="2" presStyleCnt="8">
        <dgm:presLayoutVars>
          <dgm:bulletEnabled val="1"/>
        </dgm:presLayoutVars>
      </dgm:prSet>
      <dgm:spPr/>
    </dgm:pt>
    <dgm:pt modelId="{092A599D-8858-40C8-A795-0C2E6901412D}" type="pres">
      <dgm:prSet presAssocID="{9BF5CC29-818A-4626-B693-71C26B748279}" presName="Name9" presStyleLbl="parChTrans1D2" presStyleIdx="3" presStyleCnt="8"/>
      <dgm:spPr/>
    </dgm:pt>
    <dgm:pt modelId="{7074CAEE-235A-4629-8D47-49ECFE70E9AA}" type="pres">
      <dgm:prSet presAssocID="{9BF5CC29-818A-4626-B693-71C26B748279}" presName="connTx" presStyleLbl="parChTrans1D2" presStyleIdx="3" presStyleCnt="8"/>
      <dgm:spPr/>
    </dgm:pt>
    <dgm:pt modelId="{A8CD99AB-F46C-4CF4-A769-DA3AA4370216}" type="pres">
      <dgm:prSet presAssocID="{63AD9C0B-BC66-4B3C-A679-10950B07E08B}" presName="node" presStyleLbl="node1" presStyleIdx="3" presStyleCnt="8">
        <dgm:presLayoutVars>
          <dgm:bulletEnabled val="1"/>
        </dgm:presLayoutVars>
      </dgm:prSet>
      <dgm:spPr/>
    </dgm:pt>
    <dgm:pt modelId="{EFA183F7-0EBE-4CB4-B04A-859664D42CA8}" type="pres">
      <dgm:prSet presAssocID="{FF0F0ED7-8C72-4897-A122-E141E41BB262}" presName="Name9" presStyleLbl="parChTrans1D2" presStyleIdx="4" presStyleCnt="8"/>
      <dgm:spPr/>
    </dgm:pt>
    <dgm:pt modelId="{4B38E50F-2789-49D1-BD54-7F575119E3B7}" type="pres">
      <dgm:prSet presAssocID="{FF0F0ED7-8C72-4897-A122-E141E41BB262}" presName="connTx" presStyleLbl="parChTrans1D2" presStyleIdx="4" presStyleCnt="8"/>
      <dgm:spPr/>
    </dgm:pt>
    <dgm:pt modelId="{E209DD0E-2478-4A09-BFD2-503C6BAE07B3}" type="pres">
      <dgm:prSet presAssocID="{E1166329-0491-466B-9872-3BC8E164A591}" presName="node" presStyleLbl="node1" presStyleIdx="4" presStyleCnt="8">
        <dgm:presLayoutVars>
          <dgm:bulletEnabled val="1"/>
        </dgm:presLayoutVars>
      </dgm:prSet>
      <dgm:spPr/>
    </dgm:pt>
    <dgm:pt modelId="{E3DFB4DF-CCDF-40FF-B52B-6629A8DE5A19}" type="pres">
      <dgm:prSet presAssocID="{2F463B99-C8DC-4D7C-A92D-523FBC955797}" presName="Name9" presStyleLbl="parChTrans1D2" presStyleIdx="5" presStyleCnt="8"/>
      <dgm:spPr/>
    </dgm:pt>
    <dgm:pt modelId="{5CA23D82-A58C-4CE5-834A-E95271CACB7E}" type="pres">
      <dgm:prSet presAssocID="{2F463B99-C8DC-4D7C-A92D-523FBC955797}" presName="connTx" presStyleLbl="parChTrans1D2" presStyleIdx="5" presStyleCnt="8"/>
      <dgm:spPr/>
    </dgm:pt>
    <dgm:pt modelId="{B1E5CD0D-0110-4F39-B287-704972637B51}" type="pres">
      <dgm:prSet presAssocID="{D1474CFB-5FCE-41D9-A101-0004F7CBE33F}" presName="node" presStyleLbl="node1" presStyleIdx="5" presStyleCnt="8">
        <dgm:presLayoutVars>
          <dgm:bulletEnabled val="1"/>
        </dgm:presLayoutVars>
      </dgm:prSet>
      <dgm:spPr/>
    </dgm:pt>
    <dgm:pt modelId="{93615F4E-9B85-41A8-8133-0192F84A20C3}" type="pres">
      <dgm:prSet presAssocID="{F1F86154-7E75-4815-9ED3-5336CDBAFEC5}" presName="Name9" presStyleLbl="parChTrans1D2" presStyleIdx="6" presStyleCnt="8"/>
      <dgm:spPr/>
    </dgm:pt>
    <dgm:pt modelId="{A805044B-791C-4534-97CC-3E70B4A5BFD8}" type="pres">
      <dgm:prSet presAssocID="{F1F86154-7E75-4815-9ED3-5336CDBAFEC5}" presName="connTx" presStyleLbl="parChTrans1D2" presStyleIdx="6" presStyleCnt="8"/>
      <dgm:spPr/>
    </dgm:pt>
    <dgm:pt modelId="{208D4630-B87E-4DA6-9C56-FB3EE1596D6A}" type="pres">
      <dgm:prSet presAssocID="{ED9193BF-F97C-4C47-8ACA-83FC219BB38F}" presName="node" presStyleLbl="node1" presStyleIdx="6" presStyleCnt="8">
        <dgm:presLayoutVars>
          <dgm:bulletEnabled val="1"/>
        </dgm:presLayoutVars>
      </dgm:prSet>
      <dgm:spPr/>
    </dgm:pt>
    <dgm:pt modelId="{B2CE1A3A-591B-472C-B5E1-7D436264864E}" type="pres">
      <dgm:prSet presAssocID="{9E29992F-CC0B-41AC-8C3D-F13B8BCE7237}" presName="Name9" presStyleLbl="parChTrans1D2" presStyleIdx="7" presStyleCnt="8"/>
      <dgm:spPr/>
    </dgm:pt>
    <dgm:pt modelId="{CDA199D8-F294-497A-B876-3FE01E160B21}" type="pres">
      <dgm:prSet presAssocID="{9E29992F-CC0B-41AC-8C3D-F13B8BCE7237}" presName="connTx" presStyleLbl="parChTrans1D2" presStyleIdx="7" presStyleCnt="8"/>
      <dgm:spPr/>
    </dgm:pt>
    <dgm:pt modelId="{0B562786-B28B-46D5-B31E-2A66DA2D4E0B}" type="pres">
      <dgm:prSet presAssocID="{D7627064-685C-47A4-ADE1-A83918B58824}" presName="node" presStyleLbl="node1" presStyleIdx="7" presStyleCnt="8">
        <dgm:presLayoutVars>
          <dgm:bulletEnabled val="1"/>
        </dgm:presLayoutVars>
      </dgm:prSet>
      <dgm:spPr/>
    </dgm:pt>
  </dgm:ptLst>
  <dgm:cxnLst>
    <dgm:cxn modelId="{29C3E800-81BF-4CD2-930F-ED209700252D}" type="presOf" srcId="{AB973622-BDA2-444B-BF1D-4BB3768961F2}" destId="{8206A815-6214-4108-B9DF-CDC9C6A1C3C3}" srcOrd="1" destOrd="0" presId="urn:microsoft.com/office/officeart/2005/8/layout/radial1"/>
    <dgm:cxn modelId="{FC30DF09-5C8C-45A8-804E-65D995CE2623}" srcId="{BA3969D1-A4E5-4620-BC40-17934D0EDE4E}" destId="{F050CD0A-E6C4-4DF4-B70F-57353B972928}" srcOrd="0" destOrd="0" parTransId="{5DE4F018-B982-4109-B1ED-4468B27BBE76}" sibTransId="{8A8D7FBC-9E07-455D-9229-487042B62332}"/>
    <dgm:cxn modelId="{35195B0C-9944-45EA-8622-97F85E15780C}" type="presOf" srcId="{63AD9C0B-BC66-4B3C-A679-10950B07E08B}" destId="{A8CD99AB-F46C-4CF4-A769-DA3AA4370216}" srcOrd="0" destOrd="0" presId="urn:microsoft.com/office/officeart/2005/8/layout/radial1"/>
    <dgm:cxn modelId="{E0BA8A0D-DD93-4164-9FBE-2684EB13D5CE}" type="presOf" srcId="{9E29992F-CC0B-41AC-8C3D-F13B8BCE7237}" destId="{CDA199D8-F294-497A-B876-3FE01E160B21}" srcOrd="1" destOrd="0" presId="urn:microsoft.com/office/officeart/2005/8/layout/radial1"/>
    <dgm:cxn modelId="{68E2DF19-EB51-4B20-95C6-3C7CE8944A1C}" type="presOf" srcId="{FF0F0ED7-8C72-4897-A122-E141E41BB262}" destId="{EFA183F7-0EBE-4CB4-B04A-859664D42CA8}" srcOrd="0" destOrd="0" presId="urn:microsoft.com/office/officeart/2005/8/layout/radial1"/>
    <dgm:cxn modelId="{BD723C1A-B66F-4ACE-89F1-43B19C12F9DB}" type="presOf" srcId="{BA3969D1-A4E5-4620-BC40-17934D0EDE4E}" destId="{944B0F0B-7573-4395-8BAE-011FA26728A1}" srcOrd="0" destOrd="0" presId="urn:microsoft.com/office/officeart/2005/8/layout/radial1"/>
    <dgm:cxn modelId="{1DE6E51D-2A6C-4644-946C-1141F36E844B}" type="presOf" srcId="{E1166329-0491-466B-9872-3BC8E164A591}" destId="{E209DD0E-2478-4A09-BFD2-503C6BAE07B3}" srcOrd="0" destOrd="0" presId="urn:microsoft.com/office/officeart/2005/8/layout/radial1"/>
    <dgm:cxn modelId="{5F21AB1F-9F0B-4875-AD04-EEAAF3ABE425}" type="presOf" srcId="{2F463B99-C8DC-4D7C-A92D-523FBC955797}" destId="{5CA23D82-A58C-4CE5-834A-E95271CACB7E}" srcOrd="1" destOrd="0" presId="urn:microsoft.com/office/officeart/2005/8/layout/radial1"/>
    <dgm:cxn modelId="{F7D0B635-5D50-4FEE-AECC-33D904529E01}" type="presOf" srcId="{BED371B8-ECB5-41B0-8BCD-E097FFCFDE4E}" destId="{68917ED6-8D03-4F95-942F-11496BDDD835}" srcOrd="0" destOrd="0" presId="urn:microsoft.com/office/officeart/2005/8/layout/radial1"/>
    <dgm:cxn modelId="{2DCC0A39-1158-415A-9E88-86D873754CA8}" type="presOf" srcId="{AB973622-BDA2-444B-BF1D-4BB3768961F2}" destId="{E1399B64-6A76-4628-B9EF-9F633FBEDD44}" srcOrd="0" destOrd="0" presId="urn:microsoft.com/office/officeart/2005/8/layout/radial1"/>
    <dgm:cxn modelId="{74E59439-E33F-48C0-AC7A-70E34CF509C6}" srcId="{F050CD0A-E6C4-4DF4-B70F-57353B972928}" destId="{D1474CFB-5FCE-41D9-A101-0004F7CBE33F}" srcOrd="5" destOrd="0" parTransId="{2F463B99-C8DC-4D7C-A92D-523FBC955797}" sibTransId="{3C50AFE4-ABD6-4998-90BC-E25683389259}"/>
    <dgm:cxn modelId="{7B8A773A-193F-4FEF-9304-56835298EDEE}" type="presOf" srcId="{D061259F-14B1-4482-B61E-2E18C4CCEAD8}" destId="{BC3D3AE9-3D91-4FF8-BA9E-AC3AA2AA83E6}" srcOrd="0" destOrd="0" presId="urn:microsoft.com/office/officeart/2005/8/layout/radial1"/>
    <dgm:cxn modelId="{A2C32B45-6F91-499E-B00A-F8754845FA7F}" type="presOf" srcId="{9E29992F-CC0B-41AC-8C3D-F13B8BCE7237}" destId="{B2CE1A3A-591B-472C-B5E1-7D436264864E}" srcOrd="0" destOrd="0" presId="urn:microsoft.com/office/officeart/2005/8/layout/radial1"/>
    <dgm:cxn modelId="{768A1073-49E3-430B-A45A-4541A218A598}" srcId="{F050CD0A-E6C4-4DF4-B70F-57353B972928}" destId="{ED9193BF-F97C-4C47-8ACA-83FC219BB38F}" srcOrd="6" destOrd="0" parTransId="{F1F86154-7E75-4815-9ED3-5336CDBAFEC5}" sibTransId="{6ADBCD30-1C85-4823-8C46-B6898A8F8F7A}"/>
    <dgm:cxn modelId="{BCD68255-7FAF-403B-90E5-7B049EBF1D8D}" type="presOf" srcId="{D7627064-685C-47A4-ADE1-A83918B58824}" destId="{0B562786-B28B-46D5-B31E-2A66DA2D4E0B}" srcOrd="0" destOrd="0" presId="urn:microsoft.com/office/officeart/2005/8/layout/radial1"/>
    <dgm:cxn modelId="{6821C37D-18A6-41F6-B7D8-BBF784102E0A}" srcId="{F050CD0A-E6C4-4DF4-B70F-57353B972928}" destId="{BED371B8-ECB5-41B0-8BCD-E097FFCFDE4E}" srcOrd="1" destOrd="0" parTransId="{AB973622-BDA2-444B-BF1D-4BB3768961F2}" sibTransId="{F94779D5-FE81-4D51-93AE-897B7BEE2071}"/>
    <dgm:cxn modelId="{CB8DC67D-52C3-40C6-AAE6-54E77CB08B36}" type="presOf" srcId="{FF0F0ED7-8C72-4897-A122-E141E41BB262}" destId="{4B38E50F-2789-49D1-BD54-7F575119E3B7}" srcOrd="1" destOrd="0" presId="urn:microsoft.com/office/officeart/2005/8/layout/radial1"/>
    <dgm:cxn modelId="{16F3DB80-A38D-4C2F-A5E4-0CD48F23F580}" type="presOf" srcId="{8D5E76B3-6A9D-4267-8ABE-5A2184C8AFBD}" destId="{EBD0F968-5DA3-4E88-B426-96073742BA52}" srcOrd="0" destOrd="0" presId="urn:microsoft.com/office/officeart/2005/8/layout/radial1"/>
    <dgm:cxn modelId="{A6D05283-8081-41D0-9639-2D41F363B21F}" type="presOf" srcId="{F1F86154-7E75-4815-9ED3-5336CDBAFEC5}" destId="{A805044B-791C-4534-97CC-3E70B4A5BFD8}" srcOrd="1" destOrd="0" presId="urn:microsoft.com/office/officeart/2005/8/layout/radial1"/>
    <dgm:cxn modelId="{AAE3B48A-1BCA-4EB3-92B7-E0E46B3A436D}" type="presOf" srcId="{9BF5CC29-818A-4626-B693-71C26B748279}" destId="{092A599D-8858-40C8-A795-0C2E6901412D}" srcOrd="0" destOrd="0" presId="urn:microsoft.com/office/officeart/2005/8/layout/radial1"/>
    <dgm:cxn modelId="{42D82B91-FDDB-4419-B67E-FC1B44A2CEBC}" type="presOf" srcId="{77D20318-B5CF-4F53-894B-0DB686234FC3}" destId="{F6FD73FE-69CB-455D-89EB-D29A340581A6}" srcOrd="0" destOrd="0" presId="urn:microsoft.com/office/officeart/2005/8/layout/radial1"/>
    <dgm:cxn modelId="{249A4F9C-7E42-4D35-8BC0-6440284C96D9}" type="presOf" srcId="{D061259F-14B1-4482-B61E-2E18C4CCEAD8}" destId="{B237C12D-DAD3-4B88-819E-8E383C1B724B}" srcOrd="1" destOrd="0" presId="urn:microsoft.com/office/officeart/2005/8/layout/radial1"/>
    <dgm:cxn modelId="{5D3C51A1-600D-41E7-BE55-CE095E8F2F22}" srcId="{F050CD0A-E6C4-4DF4-B70F-57353B972928}" destId="{D7627064-685C-47A4-ADE1-A83918B58824}" srcOrd="7" destOrd="0" parTransId="{9E29992F-CC0B-41AC-8C3D-F13B8BCE7237}" sibTransId="{B346A0A8-BBBE-4ECB-A615-A1864AF78139}"/>
    <dgm:cxn modelId="{581A43B6-E194-4748-A14C-9A814A2F107F}" type="presOf" srcId="{8B54C9BF-4EFE-4CF8-9264-15C74F127836}" destId="{9650AAFC-9E84-4CA9-A61A-A7A0CFAE92E9}" srcOrd="0" destOrd="0" presId="urn:microsoft.com/office/officeart/2005/8/layout/radial1"/>
    <dgm:cxn modelId="{AE94C4B6-03DA-4A7F-9B55-03E61C4D8DB9}" srcId="{F050CD0A-E6C4-4DF4-B70F-57353B972928}" destId="{8D5E76B3-6A9D-4267-8ABE-5A2184C8AFBD}" srcOrd="0" destOrd="0" parTransId="{D061259F-14B1-4482-B61E-2E18C4CCEAD8}" sibTransId="{B99EE725-2B3E-4830-BF4C-44D0678AEFA5}"/>
    <dgm:cxn modelId="{5C5CFBB6-4521-4531-8867-5979336D3728}" type="presOf" srcId="{9BF5CC29-818A-4626-B693-71C26B748279}" destId="{7074CAEE-235A-4629-8D47-49ECFE70E9AA}" srcOrd="1" destOrd="0" presId="urn:microsoft.com/office/officeart/2005/8/layout/radial1"/>
    <dgm:cxn modelId="{14E77FBE-9B5A-4925-9D4A-143F8F8A2DB1}" type="presOf" srcId="{77D20318-B5CF-4F53-894B-0DB686234FC3}" destId="{849DB0AF-7674-4940-B622-B13CDE0E972F}" srcOrd="1" destOrd="0" presId="urn:microsoft.com/office/officeart/2005/8/layout/radial1"/>
    <dgm:cxn modelId="{389E32C0-913B-4B94-8A1B-FF7109DF1EFD}" srcId="{F050CD0A-E6C4-4DF4-B70F-57353B972928}" destId="{8B54C9BF-4EFE-4CF8-9264-15C74F127836}" srcOrd="2" destOrd="0" parTransId="{77D20318-B5CF-4F53-894B-0DB686234FC3}" sibTransId="{374DB24A-E9A0-4281-9448-2C6DB4B49288}"/>
    <dgm:cxn modelId="{057650C8-9923-4A65-957A-379AD9E4FA43}" type="presOf" srcId="{2F463B99-C8DC-4D7C-A92D-523FBC955797}" destId="{E3DFB4DF-CCDF-40FF-B52B-6629A8DE5A19}" srcOrd="0" destOrd="0" presId="urn:microsoft.com/office/officeart/2005/8/layout/radial1"/>
    <dgm:cxn modelId="{A30E45CA-38D3-458B-9FDF-B0D2CE458176}" type="presOf" srcId="{F1F86154-7E75-4815-9ED3-5336CDBAFEC5}" destId="{93615F4E-9B85-41A8-8133-0192F84A20C3}" srcOrd="0" destOrd="0" presId="urn:microsoft.com/office/officeart/2005/8/layout/radial1"/>
    <dgm:cxn modelId="{AF4CA6CB-1640-43F6-A5B8-0195D8904DD6}" srcId="{F050CD0A-E6C4-4DF4-B70F-57353B972928}" destId="{63AD9C0B-BC66-4B3C-A679-10950B07E08B}" srcOrd="3" destOrd="0" parTransId="{9BF5CC29-818A-4626-B693-71C26B748279}" sibTransId="{3C90B259-83DA-467B-A5E2-15CA84A5A76E}"/>
    <dgm:cxn modelId="{216AFCEA-6DCD-4DD7-8942-CE14665E4027}" type="presOf" srcId="{F050CD0A-E6C4-4DF4-B70F-57353B972928}" destId="{23519D8A-D659-4C2C-8057-4E2F18844449}" srcOrd="0" destOrd="0" presId="urn:microsoft.com/office/officeart/2005/8/layout/radial1"/>
    <dgm:cxn modelId="{923AE3ED-2BE7-4876-973D-EE6DF11DA26B}" type="presOf" srcId="{ED9193BF-F97C-4C47-8ACA-83FC219BB38F}" destId="{208D4630-B87E-4DA6-9C56-FB3EE1596D6A}" srcOrd="0" destOrd="0" presId="urn:microsoft.com/office/officeart/2005/8/layout/radial1"/>
    <dgm:cxn modelId="{9A536AEE-7584-4E9F-B64E-60C5AE7E3A75}" type="presOf" srcId="{D1474CFB-5FCE-41D9-A101-0004F7CBE33F}" destId="{B1E5CD0D-0110-4F39-B287-704972637B51}" srcOrd="0" destOrd="0" presId="urn:microsoft.com/office/officeart/2005/8/layout/radial1"/>
    <dgm:cxn modelId="{E5979CF3-4D8E-41ED-BA62-C20B31AA0FBD}" srcId="{F050CD0A-E6C4-4DF4-B70F-57353B972928}" destId="{E1166329-0491-466B-9872-3BC8E164A591}" srcOrd="4" destOrd="0" parTransId="{FF0F0ED7-8C72-4897-A122-E141E41BB262}" sibTransId="{73548C62-B7F7-4C6A-B2C2-28540385D208}"/>
    <dgm:cxn modelId="{FB9020DC-81B9-4711-B0EF-87C5EA31B484}" type="presParOf" srcId="{944B0F0B-7573-4395-8BAE-011FA26728A1}" destId="{23519D8A-D659-4C2C-8057-4E2F18844449}" srcOrd="0" destOrd="0" presId="urn:microsoft.com/office/officeart/2005/8/layout/radial1"/>
    <dgm:cxn modelId="{8AAADA59-A066-40E8-BA68-E9AE0F1EBB47}" type="presParOf" srcId="{944B0F0B-7573-4395-8BAE-011FA26728A1}" destId="{BC3D3AE9-3D91-4FF8-BA9E-AC3AA2AA83E6}" srcOrd="1" destOrd="0" presId="urn:microsoft.com/office/officeart/2005/8/layout/radial1"/>
    <dgm:cxn modelId="{3475CF15-4948-4B6E-A895-A472E375FCC0}" type="presParOf" srcId="{BC3D3AE9-3D91-4FF8-BA9E-AC3AA2AA83E6}" destId="{B237C12D-DAD3-4B88-819E-8E383C1B724B}" srcOrd="0" destOrd="0" presId="urn:microsoft.com/office/officeart/2005/8/layout/radial1"/>
    <dgm:cxn modelId="{B88A8D25-7362-458D-836B-2B9112A3471A}" type="presParOf" srcId="{944B0F0B-7573-4395-8BAE-011FA26728A1}" destId="{EBD0F968-5DA3-4E88-B426-96073742BA52}" srcOrd="2" destOrd="0" presId="urn:microsoft.com/office/officeart/2005/8/layout/radial1"/>
    <dgm:cxn modelId="{5F33DC84-6818-41CE-8E96-3CFF0A73C6A3}" type="presParOf" srcId="{944B0F0B-7573-4395-8BAE-011FA26728A1}" destId="{E1399B64-6A76-4628-B9EF-9F633FBEDD44}" srcOrd="3" destOrd="0" presId="urn:microsoft.com/office/officeart/2005/8/layout/radial1"/>
    <dgm:cxn modelId="{41F89BCD-0028-43FC-BDB3-018049ACCAD4}" type="presParOf" srcId="{E1399B64-6A76-4628-B9EF-9F633FBEDD44}" destId="{8206A815-6214-4108-B9DF-CDC9C6A1C3C3}" srcOrd="0" destOrd="0" presId="urn:microsoft.com/office/officeart/2005/8/layout/radial1"/>
    <dgm:cxn modelId="{7CBA7169-2CC6-4EDA-BDF6-4053AA8EACAF}" type="presParOf" srcId="{944B0F0B-7573-4395-8BAE-011FA26728A1}" destId="{68917ED6-8D03-4F95-942F-11496BDDD835}" srcOrd="4" destOrd="0" presId="urn:microsoft.com/office/officeart/2005/8/layout/radial1"/>
    <dgm:cxn modelId="{A806B8C3-CFE2-4FAA-B17A-2E23DF9297E8}" type="presParOf" srcId="{944B0F0B-7573-4395-8BAE-011FA26728A1}" destId="{F6FD73FE-69CB-455D-89EB-D29A340581A6}" srcOrd="5" destOrd="0" presId="urn:microsoft.com/office/officeart/2005/8/layout/radial1"/>
    <dgm:cxn modelId="{C640959F-8DE2-49ED-AC4D-50C8808EA590}" type="presParOf" srcId="{F6FD73FE-69CB-455D-89EB-D29A340581A6}" destId="{849DB0AF-7674-4940-B622-B13CDE0E972F}" srcOrd="0" destOrd="0" presId="urn:microsoft.com/office/officeart/2005/8/layout/radial1"/>
    <dgm:cxn modelId="{776172AB-15A7-4434-A4E2-88AE36CB0877}" type="presParOf" srcId="{944B0F0B-7573-4395-8BAE-011FA26728A1}" destId="{9650AAFC-9E84-4CA9-A61A-A7A0CFAE92E9}" srcOrd="6" destOrd="0" presId="urn:microsoft.com/office/officeart/2005/8/layout/radial1"/>
    <dgm:cxn modelId="{159E720E-078A-418D-AE19-C08DCEB4080E}" type="presParOf" srcId="{944B0F0B-7573-4395-8BAE-011FA26728A1}" destId="{092A599D-8858-40C8-A795-0C2E6901412D}" srcOrd="7" destOrd="0" presId="urn:microsoft.com/office/officeart/2005/8/layout/radial1"/>
    <dgm:cxn modelId="{FD622675-AF84-44E6-B0EB-2F599B73928E}" type="presParOf" srcId="{092A599D-8858-40C8-A795-0C2E6901412D}" destId="{7074CAEE-235A-4629-8D47-49ECFE70E9AA}" srcOrd="0" destOrd="0" presId="urn:microsoft.com/office/officeart/2005/8/layout/radial1"/>
    <dgm:cxn modelId="{F023C5CA-4383-4D88-A5B0-6453E7FF9274}" type="presParOf" srcId="{944B0F0B-7573-4395-8BAE-011FA26728A1}" destId="{A8CD99AB-F46C-4CF4-A769-DA3AA4370216}" srcOrd="8" destOrd="0" presId="urn:microsoft.com/office/officeart/2005/8/layout/radial1"/>
    <dgm:cxn modelId="{68603CB2-1EC2-4CFF-8BFC-D6408C2C2D2F}" type="presParOf" srcId="{944B0F0B-7573-4395-8BAE-011FA26728A1}" destId="{EFA183F7-0EBE-4CB4-B04A-859664D42CA8}" srcOrd="9" destOrd="0" presId="urn:microsoft.com/office/officeart/2005/8/layout/radial1"/>
    <dgm:cxn modelId="{2FAB59FC-83DE-4644-8191-033A9C452AB9}" type="presParOf" srcId="{EFA183F7-0EBE-4CB4-B04A-859664D42CA8}" destId="{4B38E50F-2789-49D1-BD54-7F575119E3B7}" srcOrd="0" destOrd="0" presId="urn:microsoft.com/office/officeart/2005/8/layout/radial1"/>
    <dgm:cxn modelId="{500FEB9E-CEE4-49AA-B50D-86ED65B4761E}" type="presParOf" srcId="{944B0F0B-7573-4395-8BAE-011FA26728A1}" destId="{E209DD0E-2478-4A09-BFD2-503C6BAE07B3}" srcOrd="10" destOrd="0" presId="urn:microsoft.com/office/officeart/2005/8/layout/radial1"/>
    <dgm:cxn modelId="{BD4F1F51-EC76-497C-9952-90A0DFC37E4F}" type="presParOf" srcId="{944B0F0B-7573-4395-8BAE-011FA26728A1}" destId="{E3DFB4DF-CCDF-40FF-B52B-6629A8DE5A19}" srcOrd="11" destOrd="0" presId="urn:microsoft.com/office/officeart/2005/8/layout/radial1"/>
    <dgm:cxn modelId="{44D4CA6D-62AD-4DBE-91D3-CFF4522A60E9}" type="presParOf" srcId="{E3DFB4DF-CCDF-40FF-B52B-6629A8DE5A19}" destId="{5CA23D82-A58C-4CE5-834A-E95271CACB7E}" srcOrd="0" destOrd="0" presId="urn:microsoft.com/office/officeart/2005/8/layout/radial1"/>
    <dgm:cxn modelId="{73F765BC-5F4B-4ABC-A4C1-23CD485A4081}" type="presParOf" srcId="{944B0F0B-7573-4395-8BAE-011FA26728A1}" destId="{B1E5CD0D-0110-4F39-B287-704972637B51}" srcOrd="12" destOrd="0" presId="urn:microsoft.com/office/officeart/2005/8/layout/radial1"/>
    <dgm:cxn modelId="{867BB675-E284-4CB5-B4BE-5279E2002A62}" type="presParOf" srcId="{944B0F0B-7573-4395-8BAE-011FA26728A1}" destId="{93615F4E-9B85-41A8-8133-0192F84A20C3}" srcOrd="13" destOrd="0" presId="urn:microsoft.com/office/officeart/2005/8/layout/radial1"/>
    <dgm:cxn modelId="{C16B3E7E-50F7-42CD-AC42-CBC5BE835974}" type="presParOf" srcId="{93615F4E-9B85-41A8-8133-0192F84A20C3}" destId="{A805044B-791C-4534-97CC-3E70B4A5BFD8}" srcOrd="0" destOrd="0" presId="urn:microsoft.com/office/officeart/2005/8/layout/radial1"/>
    <dgm:cxn modelId="{6E749BC6-29C4-41C4-A7E5-0143E81977F3}" type="presParOf" srcId="{944B0F0B-7573-4395-8BAE-011FA26728A1}" destId="{208D4630-B87E-4DA6-9C56-FB3EE1596D6A}" srcOrd="14" destOrd="0" presId="urn:microsoft.com/office/officeart/2005/8/layout/radial1"/>
    <dgm:cxn modelId="{B2F2C064-E351-457F-9FAE-84823B41B601}" type="presParOf" srcId="{944B0F0B-7573-4395-8BAE-011FA26728A1}" destId="{B2CE1A3A-591B-472C-B5E1-7D436264864E}" srcOrd="15" destOrd="0" presId="urn:microsoft.com/office/officeart/2005/8/layout/radial1"/>
    <dgm:cxn modelId="{154C99EA-D46F-4A20-B5CB-600EC85BDB27}" type="presParOf" srcId="{B2CE1A3A-591B-472C-B5E1-7D436264864E}" destId="{CDA199D8-F294-497A-B876-3FE01E160B21}" srcOrd="0" destOrd="0" presId="urn:microsoft.com/office/officeart/2005/8/layout/radial1"/>
    <dgm:cxn modelId="{FB58D873-BFA5-4A3C-B1BA-1A64972E1F42}" type="presParOf" srcId="{944B0F0B-7573-4395-8BAE-011FA26728A1}" destId="{0B562786-B28B-46D5-B31E-2A66DA2D4E0B}" srcOrd="16"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FC1CC-2EC8-4D8D-AE5B-1DEB22FC876C}">
      <dsp:nvSpPr>
        <dsp:cNvPr id="0" name=""/>
        <dsp:cNvSpPr/>
      </dsp:nvSpPr>
      <dsp:spPr>
        <a:xfrm>
          <a:off x="112433" y="1328441"/>
          <a:ext cx="1650545" cy="543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Scenarios</a:t>
          </a:r>
          <a:endParaRPr lang="en-GB" sz="2400" kern="1200" dirty="0"/>
        </a:p>
      </dsp:txBody>
      <dsp:txXfrm>
        <a:off x="112433" y="1328441"/>
        <a:ext cx="1650545" cy="543929"/>
      </dsp:txXfrm>
    </dsp:sp>
    <dsp:sp modelId="{0708AED0-93C0-47B5-8681-ACDD0A9BD8A5}">
      <dsp:nvSpPr>
        <dsp:cNvPr id="0" name=""/>
        <dsp:cNvSpPr/>
      </dsp:nvSpPr>
      <dsp:spPr>
        <a:xfrm>
          <a:off x="112433" y="2475401"/>
          <a:ext cx="1650545" cy="101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Institutions</a:t>
          </a:r>
        </a:p>
        <a:p>
          <a:pPr marL="0" lvl="0" indent="0" algn="ctr" defTabSz="977900">
            <a:lnSpc>
              <a:spcPct val="90000"/>
            </a:lnSpc>
            <a:spcBef>
              <a:spcPct val="0"/>
            </a:spcBef>
            <a:spcAft>
              <a:spcPct val="35000"/>
            </a:spcAft>
            <a:buNone/>
          </a:pPr>
          <a:r>
            <a:rPr lang="en-US" sz="2200" kern="1200" dirty="0"/>
            <a:t>Goals</a:t>
          </a:r>
        </a:p>
      </dsp:txBody>
      <dsp:txXfrm>
        <a:off x="112433" y="2475401"/>
        <a:ext cx="1650545" cy="1019059"/>
      </dsp:txXfrm>
    </dsp:sp>
    <dsp:sp modelId="{1557A3DB-0102-43B4-844F-ABB636AAF1ED}">
      <dsp:nvSpPr>
        <dsp:cNvPr id="0" name=""/>
        <dsp:cNvSpPr/>
      </dsp:nvSpPr>
      <dsp:spPr>
        <a:xfrm>
          <a:off x="110558" y="1163011"/>
          <a:ext cx="131293" cy="1312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FB175-EBF3-4910-8D11-330E3BA26EA5}">
      <dsp:nvSpPr>
        <dsp:cNvPr id="0" name=""/>
        <dsp:cNvSpPr/>
      </dsp:nvSpPr>
      <dsp:spPr>
        <a:xfrm>
          <a:off x="202463" y="979200"/>
          <a:ext cx="131293" cy="1312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79A8DE-61A5-4C72-BA7C-961DECB26637}">
      <dsp:nvSpPr>
        <dsp:cNvPr id="0" name=""/>
        <dsp:cNvSpPr/>
      </dsp:nvSpPr>
      <dsp:spPr>
        <a:xfrm>
          <a:off x="423036" y="1015962"/>
          <a:ext cx="206318" cy="2063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BBCB08-9E32-4FFD-A4B6-AC9645276274}">
      <dsp:nvSpPr>
        <dsp:cNvPr id="0" name=""/>
        <dsp:cNvSpPr/>
      </dsp:nvSpPr>
      <dsp:spPr>
        <a:xfrm>
          <a:off x="606847" y="813771"/>
          <a:ext cx="131293" cy="1312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B6C227-34CE-451D-A91B-79668E021460}">
      <dsp:nvSpPr>
        <dsp:cNvPr id="0" name=""/>
        <dsp:cNvSpPr/>
      </dsp:nvSpPr>
      <dsp:spPr>
        <a:xfrm>
          <a:off x="845801" y="740246"/>
          <a:ext cx="131293" cy="1312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46749E-C56D-4E2E-8436-201E6CA8DEFA}">
      <dsp:nvSpPr>
        <dsp:cNvPr id="0" name=""/>
        <dsp:cNvSpPr/>
      </dsp:nvSpPr>
      <dsp:spPr>
        <a:xfrm>
          <a:off x="1139898" y="868914"/>
          <a:ext cx="131293" cy="1312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B397BF-821E-4DCD-A6ED-465359D4959A}">
      <dsp:nvSpPr>
        <dsp:cNvPr id="0" name=""/>
        <dsp:cNvSpPr/>
      </dsp:nvSpPr>
      <dsp:spPr>
        <a:xfrm>
          <a:off x="1323709" y="960819"/>
          <a:ext cx="206318" cy="2063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A98C34-E7C3-4AD8-B96F-CCB1969A4E3A}">
      <dsp:nvSpPr>
        <dsp:cNvPr id="0" name=""/>
        <dsp:cNvSpPr/>
      </dsp:nvSpPr>
      <dsp:spPr>
        <a:xfrm>
          <a:off x="1581044" y="1163011"/>
          <a:ext cx="131293" cy="1312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E3A8A0-01B2-4438-B0EA-4843D86A6EF7}">
      <dsp:nvSpPr>
        <dsp:cNvPr id="0" name=""/>
        <dsp:cNvSpPr/>
      </dsp:nvSpPr>
      <dsp:spPr>
        <a:xfrm>
          <a:off x="1691330" y="1365203"/>
          <a:ext cx="131293" cy="1312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2A5031-6989-4B97-A2BD-182A3911CA8B}">
      <dsp:nvSpPr>
        <dsp:cNvPr id="0" name=""/>
        <dsp:cNvSpPr/>
      </dsp:nvSpPr>
      <dsp:spPr>
        <a:xfrm>
          <a:off x="735514" y="979200"/>
          <a:ext cx="337611" cy="3376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E78683-34C5-4E67-AC5B-458DB8CFC7DD}">
      <dsp:nvSpPr>
        <dsp:cNvPr id="0" name=""/>
        <dsp:cNvSpPr/>
      </dsp:nvSpPr>
      <dsp:spPr>
        <a:xfrm>
          <a:off x="18652" y="1677681"/>
          <a:ext cx="131293" cy="1312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14B16C-727F-4AA9-8175-D5EAC0DB8AD0}">
      <dsp:nvSpPr>
        <dsp:cNvPr id="0" name=""/>
        <dsp:cNvSpPr/>
      </dsp:nvSpPr>
      <dsp:spPr>
        <a:xfrm>
          <a:off x="128939" y="1843111"/>
          <a:ext cx="206318" cy="2063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2AD06F-B436-494D-81BE-A8CA1FB3F454}">
      <dsp:nvSpPr>
        <dsp:cNvPr id="0" name=""/>
        <dsp:cNvSpPr/>
      </dsp:nvSpPr>
      <dsp:spPr>
        <a:xfrm>
          <a:off x="404655" y="1990159"/>
          <a:ext cx="300099" cy="30009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80987A-3694-4CBA-B487-357CB1F4ED56}">
      <dsp:nvSpPr>
        <dsp:cNvPr id="0" name=""/>
        <dsp:cNvSpPr/>
      </dsp:nvSpPr>
      <dsp:spPr>
        <a:xfrm>
          <a:off x="790658" y="2229113"/>
          <a:ext cx="131293" cy="1312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B0CC00-CB7D-4645-B098-ED42BCB57DBE}">
      <dsp:nvSpPr>
        <dsp:cNvPr id="0" name=""/>
        <dsp:cNvSpPr/>
      </dsp:nvSpPr>
      <dsp:spPr>
        <a:xfrm>
          <a:off x="864182" y="1990159"/>
          <a:ext cx="206318" cy="2063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702559-3A0A-426C-BD9A-7B05C9C79F27}">
      <dsp:nvSpPr>
        <dsp:cNvPr id="0" name=""/>
        <dsp:cNvSpPr/>
      </dsp:nvSpPr>
      <dsp:spPr>
        <a:xfrm>
          <a:off x="1047993" y="2247495"/>
          <a:ext cx="131293" cy="1312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97A245-42F3-428A-BA40-AA8D3045522F}">
      <dsp:nvSpPr>
        <dsp:cNvPr id="0" name=""/>
        <dsp:cNvSpPr/>
      </dsp:nvSpPr>
      <dsp:spPr>
        <a:xfrm>
          <a:off x="1213422" y="1953397"/>
          <a:ext cx="300099" cy="30009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54C178-25E8-4144-9F3D-F32A04E911D5}">
      <dsp:nvSpPr>
        <dsp:cNvPr id="0" name=""/>
        <dsp:cNvSpPr/>
      </dsp:nvSpPr>
      <dsp:spPr>
        <a:xfrm>
          <a:off x="1617806" y="1879873"/>
          <a:ext cx="206318" cy="2063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72FF5C-4128-474E-ADFE-6F860BF13188}">
      <dsp:nvSpPr>
        <dsp:cNvPr id="0" name=""/>
        <dsp:cNvSpPr/>
      </dsp:nvSpPr>
      <dsp:spPr>
        <a:xfrm>
          <a:off x="1824124" y="1015657"/>
          <a:ext cx="605927" cy="1156781"/>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63E76C-F910-4614-8A50-23F685802A14}">
      <dsp:nvSpPr>
        <dsp:cNvPr id="0" name=""/>
        <dsp:cNvSpPr/>
      </dsp:nvSpPr>
      <dsp:spPr>
        <a:xfrm>
          <a:off x="2319883" y="1015657"/>
          <a:ext cx="605927" cy="1156781"/>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49EAA2-9C5C-4991-8967-00577EE2C48C}">
      <dsp:nvSpPr>
        <dsp:cNvPr id="0" name=""/>
        <dsp:cNvSpPr/>
      </dsp:nvSpPr>
      <dsp:spPr>
        <a:xfrm>
          <a:off x="3049750" y="933592"/>
          <a:ext cx="1404649" cy="14046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EC" sz="2400" kern="1200" dirty="0" err="1"/>
            <a:t>Policy</a:t>
          </a:r>
          <a:r>
            <a:rPr lang="es-EC" sz="2400" kern="1200" dirty="0"/>
            <a:t>?</a:t>
          </a:r>
          <a:endParaRPr lang="en-GB" sz="2400" kern="1200" dirty="0"/>
        </a:p>
      </dsp:txBody>
      <dsp:txXfrm>
        <a:off x="3255456" y="1139298"/>
        <a:ext cx="993237" cy="993237"/>
      </dsp:txXfrm>
    </dsp:sp>
    <dsp:sp modelId="{15C399AE-D87B-4B99-ADEC-7B7830F29FA3}">
      <dsp:nvSpPr>
        <dsp:cNvPr id="0" name=""/>
        <dsp:cNvSpPr/>
      </dsp:nvSpPr>
      <dsp:spPr>
        <a:xfrm>
          <a:off x="2925810" y="2475401"/>
          <a:ext cx="1652528" cy="101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Government</a:t>
          </a:r>
          <a:endParaRPr lang="en-GB" sz="2200" kern="1200" dirty="0"/>
        </a:p>
      </dsp:txBody>
      <dsp:txXfrm>
        <a:off x="2925810" y="2475401"/>
        <a:ext cx="1652528" cy="1019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7AE84-561D-41AC-B8DE-A36CF602DA71}">
      <dsp:nvSpPr>
        <dsp:cNvPr id="0" name=""/>
        <dsp:cNvSpPr/>
      </dsp:nvSpPr>
      <dsp:spPr>
        <a:xfrm>
          <a:off x="4717279" y="1931688"/>
          <a:ext cx="2900411" cy="1410704"/>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18679"/>
              <a:lumOff val="211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b" anchorCtr="0">
          <a:noAutofit/>
        </a:bodyPr>
        <a:lstStyle/>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Resource Assessments</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Market Snapshots</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Pipeline Profiles</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Energy Market Assessments</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CTS Trade Data</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Energy Futures</a:t>
          </a:r>
        </a:p>
      </dsp:txBody>
      <dsp:txXfrm>
        <a:off x="5618391" y="2315353"/>
        <a:ext cx="1968310" cy="996050"/>
      </dsp:txXfrm>
    </dsp:sp>
    <dsp:sp modelId="{2B6D39EE-18BD-40DE-A035-E88BBE27FFD0}">
      <dsp:nvSpPr>
        <dsp:cNvPr id="0" name=""/>
        <dsp:cNvSpPr/>
      </dsp:nvSpPr>
      <dsp:spPr>
        <a:xfrm>
          <a:off x="0" y="1928015"/>
          <a:ext cx="2900411" cy="1410923"/>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28019"/>
              <a:lumOff val="31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b" anchorCtr="0">
          <a:noAutofit/>
        </a:bodyPr>
        <a:lstStyle/>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Emission Trends</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UNFCC National Inventory Report Submissions</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Biennial report to UNFCC </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GHG and CAC emissions</a:t>
          </a:r>
        </a:p>
      </dsp:txBody>
      <dsp:txXfrm>
        <a:off x="30993" y="2311738"/>
        <a:ext cx="1968302" cy="996206"/>
      </dsp:txXfrm>
    </dsp:sp>
    <dsp:sp modelId="{76F4AF45-2031-424E-94B9-45C34676E9E8}">
      <dsp:nvSpPr>
        <dsp:cNvPr id="0" name=""/>
        <dsp:cNvSpPr/>
      </dsp:nvSpPr>
      <dsp:spPr>
        <a:xfrm>
          <a:off x="4679651" y="259066"/>
          <a:ext cx="2900411" cy="1410715"/>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9340"/>
              <a:lumOff val="105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National End-Use Database</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Energy Efficiency and Alternative Energy Programs Directory</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Energy Fact Book</a:t>
          </a:r>
        </a:p>
      </dsp:txBody>
      <dsp:txXfrm>
        <a:off x="5580764" y="290055"/>
        <a:ext cx="1968310" cy="996058"/>
      </dsp:txXfrm>
    </dsp:sp>
    <dsp:sp modelId="{5FCDF55C-B84A-493C-9E68-B879B30805BF}">
      <dsp:nvSpPr>
        <dsp:cNvPr id="0" name=""/>
        <dsp:cNvSpPr/>
      </dsp:nvSpPr>
      <dsp:spPr>
        <a:xfrm>
          <a:off x="35348" y="257988"/>
          <a:ext cx="2900411" cy="1412872"/>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National statistics program</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Report on Energy Supply and Demand</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Surveys and tables provide basis for energy data</a:t>
          </a:r>
        </a:p>
      </dsp:txBody>
      <dsp:txXfrm>
        <a:off x="66384" y="289024"/>
        <a:ext cx="1968216" cy="997582"/>
      </dsp:txXfrm>
    </dsp:sp>
    <dsp:sp modelId="{A901940E-92BF-4611-AB93-D0AE07344B5E}">
      <dsp:nvSpPr>
        <dsp:cNvPr id="0" name=""/>
        <dsp:cNvSpPr/>
      </dsp:nvSpPr>
      <dsp:spPr>
        <a:xfrm>
          <a:off x="2212194" y="205681"/>
          <a:ext cx="1560609" cy="1560609"/>
        </a:xfrm>
        <a:prstGeom prst="pieWedg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Light" panose="020F0302020204030204" pitchFamily="34" charset="0"/>
              <a:cs typeface="Calibri Light" panose="020F0302020204030204" pitchFamily="34" charset="0"/>
            </a:rPr>
            <a:t>Statistics Canada</a:t>
          </a:r>
        </a:p>
      </dsp:txBody>
      <dsp:txXfrm>
        <a:off x="2669286" y="662773"/>
        <a:ext cx="1103517" cy="1103517"/>
      </dsp:txXfrm>
    </dsp:sp>
    <dsp:sp modelId="{D8F08220-C855-4C86-9A70-79C7A81EC603}">
      <dsp:nvSpPr>
        <dsp:cNvPr id="0" name=""/>
        <dsp:cNvSpPr/>
      </dsp:nvSpPr>
      <dsp:spPr>
        <a:xfrm rot="5400000">
          <a:off x="3844887" y="205681"/>
          <a:ext cx="1560609" cy="1560609"/>
        </a:xfrm>
        <a:prstGeom prst="pieWedge">
          <a:avLst/>
        </a:prstGeom>
        <a:solidFill>
          <a:schemeClr val="accent2">
            <a:shade val="80000"/>
            <a:hueOff val="0"/>
            <a:satOff val="-9340"/>
            <a:lumOff val="105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Light" panose="020F0302020204030204" pitchFamily="34" charset="0"/>
              <a:cs typeface="Calibri Light" panose="020F0302020204030204" pitchFamily="34" charset="0"/>
            </a:rPr>
            <a:t>Natural Resources Canada</a:t>
          </a:r>
        </a:p>
      </dsp:txBody>
      <dsp:txXfrm rot="-5400000">
        <a:off x="3844887" y="662773"/>
        <a:ext cx="1103517" cy="1103517"/>
      </dsp:txXfrm>
    </dsp:sp>
    <dsp:sp modelId="{A3FFA6E2-BBE5-4ACF-B45E-6491DDE251C2}">
      <dsp:nvSpPr>
        <dsp:cNvPr id="0" name=""/>
        <dsp:cNvSpPr/>
      </dsp:nvSpPr>
      <dsp:spPr>
        <a:xfrm rot="10800000">
          <a:off x="3844887" y="1838374"/>
          <a:ext cx="1560609" cy="1560609"/>
        </a:xfrm>
        <a:prstGeom prst="pieWedge">
          <a:avLst/>
        </a:prstGeom>
        <a:solidFill>
          <a:schemeClr val="accent2">
            <a:shade val="80000"/>
            <a:hueOff val="0"/>
            <a:satOff val="-18679"/>
            <a:lumOff val="2116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Light" panose="020F0302020204030204" pitchFamily="34" charset="0"/>
              <a:cs typeface="Calibri Light" panose="020F0302020204030204" pitchFamily="34" charset="0"/>
            </a:rPr>
            <a:t>National Energy Board</a:t>
          </a:r>
        </a:p>
      </dsp:txBody>
      <dsp:txXfrm rot="10800000">
        <a:off x="3844887" y="1838374"/>
        <a:ext cx="1103517" cy="1103517"/>
      </dsp:txXfrm>
    </dsp:sp>
    <dsp:sp modelId="{D0DC8A6F-80C6-4BE0-AF1F-B2470601971A}">
      <dsp:nvSpPr>
        <dsp:cNvPr id="0" name=""/>
        <dsp:cNvSpPr/>
      </dsp:nvSpPr>
      <dsp:spPr>
        <a:xfrm rot="16200000">
          <a:off x="2212194" y="1838374"/>
          <a:ext cx="1560609" cy="1560609"/>
        </a:xfrm>
        <a:prstGeom prst="pieWedge">
          <a:avLst/>
        </a:prstGeom>
        <a:solidFill>
          <a:schemeClr val="accent2">
            <a:shade val="80000"/>
            <a:hueOff val="0"/>
            <a:satOff val="-28019"/>
            <a:lumOff val="3175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Light" panose="020F0302020204030204" pitchFamily="34" charset="0"/>
              <a:cs typeface="Calibri Light" panose="020F0302020204030204" pitchFamily="34" charset="0"/>
            </a:rPr>
            <a:t>ECCC</a:t>
          </a:r>
        </a:p>
      </dsp:txBody>
      <dsp:txXfrm rot="5400000">
        <a:off x="2669286" y="1838374"/>
        <a:ext cx="1103517" cy="1103517"/>
      </dsp:txXfrm>
    </dsp:sp>
    <dsp:sp modelId="{FFB08FFD-E592-42CD-B2D2-AC7B02045249}">
      <dsp:nvSpPr>
        <dsp:cNvPr id="0" name=""/>
        <dsp:cNvSpPr/>
      </dsp:nvSpPr>
      <dsp:spPr>
        <a:xfrm>
          <a:off x="3539433" y="1477956"/>
          <a:ext cx="538824" cy="46854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A49231-5A9C-433A-9BA8-B6CB1E404FD0}">
      <dsp:nvSpPr>
        <dsp:cNvPr id="0" name=""/>
        <dsp:cNvSpPr/>
      </dsp:nvSpPr>
      <dsp:spPr>
        <a:xfrm rot="10800000">
          <a:off x="3539433" y="1658165"/>
          <a:ext cx="538824" cy="46854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19D8A-D659-4C2C-8057-4E2F18844449}">
      <dsp:nvSpPr>
        <dsp:cNvPr id="0" name=""/>
        <dsp:cNvSpPr/>
      </dsp:nvSpPr>
      <dsp:spPr>
        <a:xfrm>
          <a:off x="2207219" y="1579504"/>
          <a:ext cx="918476" cy="918476"/>
        </a:xfrm>
        <a:prstGeom prst="ellips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Light" panose="020F0302020204030204" pitchFamily="34" charset="0"/>
              <a:cs typeface="Calibri Light" panose="020F0302020204030204" pitchFamily="34" charset="0"/>
            </a:rPr>
            <a:t>Scenarios</a:t>
          </a:r>
          <a:endParaRPr lang="en-GB" sz="2000" kern="1200" dirty="0">
            <a:latin typeface="Calibri Light" panose="020F0302020204030204" pitchFamily="34" charset="0"/>
            <a:cs typeface="Calibri Light" panose="020F0302020204030204" pitchFamily="34" charset="0"/>
          </a:endParaRPr>
        </a:p>
      </dsp:txBody>
      <dsp:txXfrm>
        <a:off x="2341727" y="1714012"/>
        <a:ext cx="649460" cy="649460"/>
      </dsp:txXfrm>
    </dsp:sp>
    <dsp:sp modelId="{BC3D3AE9-3D91-4FF8-BA9E-AC3AA2AA83E6}">
      <dsp:nvSpPr>
        <dsp:cNvPr id="0" name=""/>
        <dsp:cNvSpPr/>
      </dsp:nvSpPr>
      <dsp:spPr>
        <a:xfrm rot="16200000">
          <a:off x="2344197" y="1241744"/>
          <a:ext cx="644519" cy="31001"/>
        </a:xfrm>
        <a:custGeom>
          <a:avLst/>
          <a:gdLst/>
          <a:ahLst/>
          <a:cxnLst/>
          <a:rect l="0" t="0" r="0" b="0"/>
          <a:pathLst>
            <a:path>
              <a:moveTo>
                <a:pt x="0" y="15500"/>
              </a:moveTo>
              <a:lnTo>
                <a:pt x="644519" y="15500"/>
              </a:lnTo>
            </a:path>
          </a:pathLst>
        </a:custGeom>
        <a:noFill/>
        <a:ln w="127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GB" sz="1050" kern="1200">
            <a:latin typeface="Calibri Light" panose="020F0302020204030204" pitchFamily="34" charset="0"/>
            <a:cs typeface="Calibri Light" panose="020F0302020204030204" pitchFamily="34" charset="0"/>
          </a:endParaRPr>
        </a:p>
      </dsp:txBody>
      <dsp:txXfrm>
        <a:off x="2650344" y="1241131"/>
        <a:ext cx="32225" cy="32225"/>
      </dsp:txXfrm>
    </dsp:sp>
    <dsp:sp modelId="{EBD0F968-5DA3-4E88-B426-96073742BA52}">
      <dsp:nvSpPr>
        <dsp:cNvPr id="0" name=""/>
        <dsp:cNvSpPr/>
      </dsp:nvSpPr>
      <dsp:spPr>
        <a:xfrm>
          <a:off x="2207219" y="16508"/>
          <a:ext cx="918476" cy="918476"/>
        </a:xfrm>
        <a:prstGeom prst="ellips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pitchFamily="34" charset="0"/>
              <a:cs typeface="Calibri Light" panose="020F0302020204030204" pitchFamily="34" charset="0"/>
            </a:rPr>
            <a:t>Academia</a:t>
          </a:r>
          <a:endParaRPr lang="en-GB" sz="1400" kern="1200" dirty="0">
            <a:latin typeface="Calibri Light" panose="020F0302020204030204" pitchFamily="34" charset="0"/>
            <a:cs typeface="Calibri Light" panose="020F0302020204030204" pitchFamily="34" charset="0"/>
          </a:endParaRPr>
        </a:p>
      </dsp:txBody>
      <dsp:txXfrm>
        <a:off x="2341727" y="151016"/>
        <a:ext cx="649460" cy="649460"/>
      </dsp:txXfrm>
    </dsp:sp>
    <dsp:sp modelId="{E1399B64-6A76-4628-B9EF-9F633FBEDD44}">
      <dsp:nvSpPr>
        <dsp:cNvPr id="0" name=""/>
        <dsp:cNvSpPr/>
      </dsp:nvSpPr>
      <dsp:spPr>
        <a:xfrm rot="18900000">
          <a:off x="2896800" y="1470639"/>
          <a:ext cx="644519" cy="31001"/>
        </a:xfrm>
        <a:custGeom>
          <a:avLst/>
          <a:gdLst/>
          <a:ahLst/>
          <a:cxnLst/>
          <a:rect l="0" t="0" r="0" b="0"/>
          <a:pathLst>
            <a:path>
              <a:moveTo>
                <a:pt x="0" y="15500"/>
              </a:moveTo>
              <a:lnTo>
                <a:pt x="644519" y="15500"/>
              </a:lnTo>
            </a:path>
          </a:pathLst>
        </a:custGeom>
        <a:noFill/>
        <a:ln w="127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GB" sz="1050" kern="1200">
            <a:latin typeface="Calibri Light" panose="020F0302020204030204" pitchFamily="34" charset="0"/>
            <a:cs typeface="Calibri Light" panose="020F0302020204030204" pitchFamily="34" charset="0"/>
          </a:endParaRPr>
        </a:p>
      </dsp:txBody>
      <dsp:txXfrm>
        <a:off x="3202947" y="1470027"/>
        <a:ext cx="32225" cy="32225"/>
      </dsp:txXfrm>
    </dsp:sp>
    <dsp:sp modelId="{68917ED6-8D03-4F95-942F-11496BDDD835}">
      <dsp:nvSpPr>
        <dsp:cNvPr id="0" name=""/>
        <dsp:cNvSpPr/>
      </dsp:nvSpPr>
      <dsp:spPr>
        <a:xfrm>
          <a:off x="3312424" y="474299"/>
          <a:ext cx="918476" cy="918476"/>
        </a:xfrm>
        <a:prstGeom prst="ellipse">
          <a:avLst/>
        </a:prstGeom>
        <a:solidFill>
          <a:schemeClr val="accent2">
            <a:shade val="80000"/>
            <a:hueOff val="0"/>
            <a:satOff val="-4003"/>
            <a:lumOff val="453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pitchFamily="34" charset="0"/>
              <a:cs typeface="Calibri Light" panose="020F0302020204030204" pitchFamily="34" charset="0"/>
            </a:rPr>
            <a:t>Private sector</a:t>
          </a:r>
          <a:endParaRPr lang="en-GB" sz="1400" kern="1200" dirty="0">
            <a:latin typeface="Calibri Light" panose="020F0302020204030204" pitchFamily="34" charset="0"/>
            <a:cs typeface="Calibri Light" panose="020F0302020204030204" pitchFamily="34" charset="0"/>
          </a:endParaRPr>
        </a:p>
      </dsp:txBody>
      <dsp:txXfrm>
        <a:off x="3446932" y="608807"/>
        <a:ext cx="649460" cy="649460"/>
      </dsp:txXfrm>
    </dsp:sp>
    <dsp:sp modelId="{F6FD73FE-69CB-455D-89EB-D29A340581A6}">
      <dsp:nvSpPr>
        <dsp:cNvPr id="0" name=""/>
        <dsp:cNvSpPr/>
      </dsp:nvSpPr>
      <dsp:spPr>
        <a:xfrm>
          <a:off x="3125695" y="2023242"/>
          <a:ext cx="644519" cy="31001"/>
        </a:xfrm>
        <a:custGeom>
          <a:avLst/>
          <a:gdLst/>
          <a:ahLst/>
          <a:cxnLst/>
          <a:rect l="0" t="0" r="0" b="0"/>
          <a:pathLst>
            <a:path>
              <a:moveTo>
                <a:pt x="0" y="15500"/>
              </a:moveTo>
              <a:lnTo>
                <a:pt x="644519" y="15500"/>
              </a:lnTo>
            </a:path>
          </a:pathLst>
        </a:custGeom>
        <a:noFill/>
        <a:ln w="127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GB" sz="1050" kern="1200">
            <a:latin typeface="Calibri Light" panose="020F0302020204030204" pitchFamily="34" charset="0"/>
            <a:cs typeface="Calibri Light" panose="020F0302020204030204" pitchFamily="34" charset="0"/>
          </a:endParaRPr>
        </a:p>
      </dsp:txBody>
      <dsp:txXfrm>
        <a:off x="3431842" y="2022630"/>
        <a:ext cx="32225" cy="32225"/>
      </dsp:txXfrm>
    </dsp:sp>
    <dsp:sp modelId="{9650AAFC-9E84-4CA9-A61A-A7A0CFAE92E9}">
      <dsp:nvSpPr>
        <dsp:cNvPr id="0" name=""/>
        <dsp:cNvSpPr/>
      </dsp:nvSpPr>
      <dsp:spPr>
        <a:xfrm>
          <a:off x="3770215" y="1579504"/>
          <a:ext cx="918476" cy="918476"/>
        </a:xfrm>
        <a:prstGeom prst="ellipse">
          <a:avLst/>
        </a:prstGeom>
        <a:solidFill>
          <a:schemeClr val="accent2">
            <a:shade val="80000"/>
            <a:hueOff val="0"/>
            <a:satOff val="-8005"/>
            <a:lumOff val="907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pitchFamily="34" charset="0"/>
              <a:cs typeface="Calibri Light" panose="020F0302020204030204" pitchFamily="34" charset="0"/>
            </a:rPr>
            <a:t>Civil society</a:t>
          </a:r>
          <a:endParaRPr lang="en-GB" sz="1400" kern="1200" dirty="0">
            <a:latin typeface="Calibri Light" panose="020F0302020204030204" pitchFamily="34" charset="0"/>
            <a:cs typeface="Calibri Light" panose="020F0302020204030204" pitchFamily="34" charset="0"/>
          </a:endParaRPr>
        </a:p>
      </dsp:txBody>
      <dsp:txXfrm>
        <a:off x="3904723" y="1714012"/>
        <a:ext cx="649460" cy="649460"/>
      </dsp:txXfrm>
    </dsp:sp>
    <dsp:sp modelId="{092A599D-8858-40C8-A795-0C2E6901412D}">
      <dsp:nvSpPr>
        <dsp:cNvPr id="0" name=""/>
        <dsp:cNvSpPr/>
      </dsp:nvSpPr>
      <dsp:spPr>
        <a:xfrm rot="2700000">
          <a:off x="2896800" y="2575845"/>
          <a:ext cx="644519" cy="31001"/>
        </a:xfrm>
        <a:custGeom>
          <a:avLst/>
          <a:gdLst/>
          <a:ahLst/>
          <a:cxnLst/>
          <a:rect l="0" t="0" r="0" b="0"/>
          <a:pathLst>
            <a:path>
              <a:moveTo>
                <a:pt x="0" y="15500"/>
              </a:moveTo>
              <a:lnTo>
                <a:pt x="644519" y="15500"/>
              </a:lnTo>
            </a:path>
          </a:pathLst>
        </a:custGeom>
        <a:noFill/>
        <a:ln w="127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GB" sz="1050" kern="1200">
            <a:latin typeface="Calibri Light" panose="020F0302020204030204" pitchFamily="34" charset="0"/>
            <a:cs typeface="Calibri Light" panose="020F0302020204030204" pitchFamily="34" charset="0"/>
          </a:endParaRPr>
        </a:p>
      </dsp:txBody>
      <dsp:txXfrm>
        <a:off x="3202947" y="2575232"/>
        <a:ext cx="32225" cy="32225"/>
      </dsp:txXfrm>
    </dsp:sp>
    <dsp:sp modelId="{A8CD99AB-F46C-4CF4-A769-DA3AA4370216}">
      <dsp:nvSpPr>
        <dsp:cNvPr id="0" name=""/>
        <dsp:cNvSpPr/>
      </dsp:nvSpPr>
      <dsp:spPr>
        <a:xfrm>
          <a:off x="3312424" y="2684709"/>
          <a:ext cx="918476" cy="918476"/>
        </a:xfrm>
        <a:prstGeom prst="ellipse">
          <a:avLst/>
        </a:prstGeom>
        <a:solidFill>
          <a:schemeClr val="accent2">
            <a:shade val="80000"/>
            <a:hueOff val="0"/>
            <a:satOff val="-12008"/>
            <a:lumOff val="136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pitchFamily="34" charset="0"/>
              <a:cs typeface="Calibri Light" panose="020F0302020204030204" pitchFamily="34" charset="0"/>
            </a:rPr>
            <a:t>Other Government</a:t>
          </a:r>
          <a:endParaRPr lang="en-GB" sz="1400" kern="1200" dirty="0">
            <a:latin typeface="Calibri Light" panose="020F0302020204030204" pitchFamily="34" charset="0"/>
            <a:cs typeface="Calibri Light" panose="020F0302020204030204" pitchFamily="34" charset="0"/>
          </a:endParaRPr>
        </a:p>
      </dsp:txBody>
      <dsp:txXfrm>
        <a:off x="3446932" y="2819217"/>
        <a:ext cx="649460" cy="649460"/>
      </dsp:txXfrm>
    </dsp:sp>
    <dsp:sp modelId="{EFA183F7-0EBE-4CB4-B04A-859664D42CA8}">
      <dsp:nvSpPr>
        <dsp:cNvPr id="0" name=""/>
        <dsp:cNvSpPr/>
      </dsp:nvSpPr>
      <dsp:spPr>
        <a:xfrm rot="5400000">
          <a:off x="2344197" y="2804740"/>
          <a:ext cx="644519" cy="31001"/>
        </a:xfrm>
        <a:custGeom>
          <a:avLst/>
          <a:gdLst/>
          <a:ahLst/>
          <a:cxnLst/>
          <a:rect l="0" t="0" r="0" b="0"/>
          <a:pathLst>
            <a:path>
              <a:moveTo>
                <a:pt x="0" y="15500"/>
              </a:moveTo>
              <a:lnTo>
                <a:pt x="644519" y="15500"/>
              </a:lnTo>
            </a:path>
          </a:pathLst>
        </a:custGeom>
        <a:noFill/>
        <a:ln w="127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GB" sz="1050" kern="1200">
            <a:latin typeface="Calibri Light" panose="020F0302020204030204" pitchFamily="34" charset="0"/>
            <a:cs typeface="Calibri Light" panose="020F0302020204030204" pitchFamily="34" charset="0"/>
          </a:endParaRPr>
        </a:p>
      </dsp:txBody>
      <dsp:txXfrm>
        <a:off x="2650344" y="2804128"/>
        <a:ext cx="32225" cy="32225"/>
      </dsp:txXfrm>
    </dsp:sp>
    <dsp:sp modelId="{E209DD0E-2478-4A09-BFD2-503C6BAE07B3}">
      <dsp:nvSpPr>
        <dsp:cNvPr id="0" name=""/>
        <dsp:cNvSpPr/>
      </dsp:nvSpPr>
      <dsp:spPr>
        <a:xfrm>
          <a:off x="2207219" y="3142500"/>
          <a:ext cx="918476" cy="918476"/>
        </a:xfrm>
        <a:prstGeom prst="ellipse">
          <a:avLst/>
        </a:prstGeom>
        <a:solidFill>
          <a:schemeClr val="accent2">
            <a:shade val="80000"/>
            <a:hueOff val="0"/>
            <a:satOff val="-16011"/>
            <a:lumOff val="181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pitchFamily="34" charset="0"/>
              <a:cs typeface="Calibri Light" panose="020F0302020204030204" pitchFamily="34" charset="0"/>
            </a:rPr>
            <a:t>Utilities</a:t>
          </a:r>
          <a:endParaRPr lang="en-GB" sz="1400" kern="1200" dirty="0">
            <a:latin typeface="Calibri Light" panose="020F0302020204030204" pitchFamily="34" charset="0"/>
            <a:cs typeface="Calibri Light" panose="020F0302020204030204" pitchFamily="34" charset="0"/>
          </a:endParaRPr>
        </a:p>
      </dsp:txBody>
      <dsp:txXfrm>
        <a:off x="2341727" y="3277008"/>
        <a:ext cx="649460" cy="649460"/>
      </dsp:txXfrm>
    </dsp:sp>
    <dsp:sp modelId="{E3DFB4DF-CCDF-40FF-B52B-6629A8DE5A19}">
      <dsp:nvSpPr>
        <dsp:cNvPr id="0" name=""/>
        <dsp:cNvSpPr/>
      </dsp:nvSpPr>
      <dsp:spPr>
        <a:xfrm rot="8100000">
          <a:off x="1791595" y="2575845"/>
          <a:ext cx="644519" cy="31001"/>
        </a:xfrm>
        <a:custGeom>
          <a:avLst/>
          <a:gdLst/>
          <a:ahLst/>
          <a:cxnLst/>
          <a:rect l="0" t="0" r="0" b="0"/>
          <a:pathLst>
            <a:path>
              <a:moveTo>
                <a:pt x="0" y="15500"/>
              </a:moveTo>
              <a:lnTo>
                <a:pt x="644519" y="15500"/>
              </a:lnTo>
            </a:path>
          </a:pathLst>
        </a:custGeom>
        <a:noFill/>
        <a:ln w="127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GB" sz="1050" kern="1200">
            <a:latin typeface="Calibri Light" panose="020F0302020204030204" pitchFamily="34" charset="0"/>
            <a:cs typeface="Calibri Light" panose="020F0302020204030204" pitchFamily="34" charset="0"/>
          </a:endParaRPr>
        </a:p>
      </dsp:txBody>
      <dsp:txXfrm rot="10800000">
        <a:off x="2097741" y="2575232"/>
        <a:ext cx="32225" cy="32225"/>
      </dsp:txXfrm>
    </dsp:sp>
    <dsp:sp modelId="{B1E5CD0D-0110-4F39-B287-704972637B51}">
      <dsp:nvSpPr>
        <dsp:cNvPr id="0" name=""/>
        <dsp:cNvSpPr/>
      </dsp:nvSpPr>
      <dsp:spPr>
        <a:xfrm>
          <a:off x="1102014" y="2684709"/>
          <a:ext cx="918476" cy="918476"/>
        </a:xfrm>
        <a:prstGeom prst="ellipse">
          <a:avLst/>
        </a:prstGeom>
        <a:solidFill>
          <a:schemeClr val="accent2">
            <a:shade val="80000"/>
            <a:hueOff val="0"/>
            <a:satOff val="-20014"/>
            <a:lumOff val="226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pitchFamily="34" charset="0"/>
              <a:cs typeface="Calibri Light" panose="020F0302020204030204" pitchFamily="34" charset="0"/>
            </a:rPr>
            <a:t>NGO</a:t>
          </a:r>
          <a:endParaRPr lang="en-GB" sz="1400" kern="1200" dirty="0">
            <a:latin typeface="Calibri Light" panose="020F0302020204030204" pitchFamily="34" charset="0"/>
            <a:cs typeface="Calibri Light" panose="020F0302020204030204" pitchFamily="34" charset="0"/>
          </a:endParaRPr>
        </a:p>
      </dsp:txBody>
      <dsp:txXfrm>
        <a:off x="1236522" y="2819217"/>
        <a:ext cx="649460" cy="649460"/>
      </dsp:txXfrm>
    </dsp:sp>
    <dsp:sp modelId="{93615F4E-9B85-41A8-8133-0192F84A20C3}">
      <dsp:nvSpPr>
        <dsp:cNvPr id="0" name=""/>
        <dsp:cNvSpPr/>
      </dsp:nvSpPr>
      <dsp:spPr>
        <a:xfrm rot="10800000">
          <a:off x="1562699" y="2023242"/>
          <a:ext cx="644519" cy="31001"/>
        </a:xfrm>
        <a:custGeom>
          <a:avLst/>
          <a:gdLst/>
          <a:ahLst/>
          <a:cxnLst/>
          <a:rect l="0" t="0" r="0" b="0"/>
          <a:pathLst>
            <a:path>
              <a:moveTo>
                <a:pt x="0" y="15500"/>
              </a:moveTo>
              <a:lnTo>
                <a:pt x="644519" y="15500"/>
              </a:lnTo>
            </a:path>
          </a:pathLst>
        </a:custGeom>
        <a:noFill/>
        <a:ln w="127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GB" sz="1050" kern="1200">
            <a:latin typeface="Calibri Light" panose="020F0302020204030204" pitchFamily="34" charset="0"/>
            <a:cs typeface="Calibri Light" panose="020F0302020204030204" pitchFamily="34" charset="0"/>
          </a:endParaRPr>
        </a:p>
      </dsp:txBody>
      <dsp:txXfrm rot="10800000">
        <a:off x="1868846" y="2022630"/>
        <a:ext cx="32225" cy="32225"/>
      </dsp:txXfrm>
    </dsp:sp>
    <dsp:sp modelId="{208D4630-B87E-4DA6-9C56-FB3EE1596D6A}">
      <dsp:nvSpPr>
        <dsp:cNvPr id="0" name=""/>
        <dsp:cNvSpPr/>
      </dsp:nvSpPr>
      <dsp:spPr>
        <a:xfrm>
          <a:off x="644223" y="1579504"/>
          <a:ext cx="918476" cy="918476"/>
        </a:xfrm>
        <a:prstGeom prst="ellipse">
          <a:avLst/>
        </a:prstGeom>
        <a:solidFill>
          <a:schemeClr val="accent2">
            <a:shade val="80000"/>
            <a:hueOff val="0"/>
            <a:satOff val="-24016"/>
            <a:lumOff val="27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pitchFamily="34" charset="0"/>
              <a:cs typeface="Calibri Light" panose="020F0302020204030204" pitchFamily="34" charset="0"/>
            </a:rPr>
            <a:t>Communities</a:t>
          </a:r>
          <a:endParaRPr lang="en-GB" sz="1400" kern="1200" dirty="0">
            <a:latin typeface="Calibri Light" panose="020F0302020204030204" pitchFamily="34" charset="0"/>
            <a:cs typeface="Calibri Light" panose="020F0302020204030204" pitchFamily="34" charset="0"/>
          </a:endParaRPr>
        </a:p>
      </dsp:txBody>
      <dsp:txXfrm>
        <a:off x="778731" y="1714012"/>
        <a:ext cx="649460" cy="649460"/>
      </dsp:txXfrm>
    </dsp:sp>
    <dsp:sp modelId="{B2CE1A3A-591B-472C-B5E1-7D436264864E}">
      <dsp:nvSpPr>
        <dsp:cNvPr id="0" name=""/>
        <dsp:cNvSpPr/>
      </dsp:nvSpPr>
      <dsp:spPr>
        <a:xfrm rot="13500000">
          <a:off x="1791595" y="1470639"/>
          <a:ext cx="644519" cy="31001"/>
        </a:xfrm>
        <a:custGeom>
          <a:avLst/>
          <a:gdLst/>
          <a:ahLst/>
          <a:cxnLst/>
          <a:rect l="0" t="0" r="0" b="0"/>
          <a:pathLst>
            <a:path>
              <a:moveTo>
                <a:pt x="0" y="15500"/>
              </a:moveTo>
              <a:lnTo>
                <a:pt x="644519" y="15500"/>
              </a:lnTo>
            </a:path>
          </a:pathLst>
        </a:custGeom>
        <a:noFill/>
        <a:ln w="127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GB" sz="1050" kern="1200">
            <a:latin typeface="Calibri Light" panose="020F0302020204030204" pitchFamily="34" charset="0"/>
            <a:cs typeface="Calibri Light" panose="020F0302020204030204" pitchFamily="34" charset="0"/>
          </a:endParaRPr>
        </a:p>
      </dsp:txBody>
      <dsp:txXfrm rot="10800000">
        <a:off x="2097741" y="1470027"/>
        <a:ext cx="32225" cy="32225"/>
      </dsp:txXfrm>
    </dsp:sp>
    <dsp:sp modelId="{0B562786-B28B-46D5-B31E-2A66DA2D4E0B}">
      <dsp:nvSpPr>
        <dsp:cNvPr id="0" name=""/>
        <dsp:cNvSpPr/>
      </dsp:nvSpPr>
      <dsp:spPr>
        <a:xfrm>
          <a:off x="1102014" y="474299"/>
          <a:ext cx="918476" cy="918476"/>
        </a:xfrm>
        <a:prstGeom prst="ellipse">
          <a:avLst/>
        </a:prstGeom>
        <a:solidFill>
          <a:schemeClr val="accent2">
            <a:shade val="80000"/>
            <a:hueOff val="0"/>
            <a:satOff val="-28019"/>
            <a:lumOff val="3175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pitchFamily="34" charset="0"/>
              <a:cs typeface="Calibri Light" panose="020F0302020204030204" pitchFamily="34" charset="0"/>
            </a:rPr>
            <a:t>Int. </a:t>
          </a:r>
          <a:r>
            <a:rPr lang="en-US" sz="1400" kern="1200" dirty="0" err="1">
              <a:latin typeface="Calibri Light" panose="020F0302020204030204" pitchFamily="34" charset="0"/>
              <a:cs typeface="Calibri Light" panose="020F0302020204030204" pitchFamily="34" charset="0"/>
            </a:rPr>
            <a:t>Organisations</a:t>
          </a:r>
          <a:endParaRPr lang="en-GB" sz="1400" kern="1200" dirty="0">
            <a:latin typeface="Calibri Light" panose="020F0302020204030204" pitchFamily="34" charset="0"/>
            <a:cs typeface="Calibri Light" panose="020F0302020204030204" pitchFamily="34" charset="0"/>
          </a:endParaRPr>
        </a:p>
      </dsp:txBody>
      <dsp:txXfrm>
        <a:off x="1236522" y="608807"/>
        <a:ext cx="649460" cy="649460"/>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058" cy="4961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3" name="Date Placeholder 2"/>
          <p:cNvSpPr>
            <a:spLocks noGrp="1"/>
          </p:cNvSpPr>
          <p:nvPr>
            <p:ph type="dt" sz="quarter" idx="1"/>
          </p:nvPr>
        </p:nvSpPr>
        <p:spPr>
          <a:xfrm>
            <a:off x="3849444" y="1"/>
            <a:ext cx="2947144" cy="4961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fld id="{A2C61D07-21BC-4F59-9F42-7F4061E0D916}" type="datetime1">
              <a:rPr lang="en-US" altLang="en-US"/>
              <a:pPr>
                <a:defRPr/>
              </a:pPr>
              <a:t>25-Feb-19</a:t>
            </a:fld>
            <a:endParaRPr lang="en-US" altLang="en-US"/>
          </a:p>
        </p:txBody>
      </p:sp>
      <p:sp>
        <p:nvSpPr>
          <p:cNvPr id="4" name="Footer Placeholder 3"/>
          <p:cNvSpPr>
            <a:spLocks noGrp="1"/>
          </p:cNvSpPr>
          <p:nvPr>
            <p:ph type="ftr" sz="quarter" idx="2"/>
          </p:nvPr>
        </p:nvSpPr>
        <p:spPr>
          <a:xfrm>
            <a:off x="0" y="9428222"/>
            <a:ext cx="2946058" cy="4961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5" name="Slide Number Placeholder 4"/>
          <p:cNvSpPr>
            <a:spLocks noGrp="1"/>
          </p:cNvSpPr>
          <p:nvPr>
            <p:ph type="sldNum" sz="quarter" idx="3"/>
          </p:nvPr>
        </p:nvSpPr>
        <p:spPr>
          <a:xfrm>
            <a:off x="3849444" y="9428222"/>
            <a:ext cx="2947144" cy="4961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fld id="{7370AB2C-6ED8-430D-873F-EF59737966C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2946058" cy="49610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6147" name="Rectangle 3"/>
          <p:cNvSpPr>
            <a:spLocks noGrp="1" noChangeArrowheads="1"/>
          </p:cNvSpPr>
          <p:nvPr>
            <p:ph type="dt" idx="1"/>
          </p:nvPr>
        </p:nvSpPr>
        <p:spPr bwMode="auto">
          <a:xfrm>
            <a:off x="3849444" y="1"/>
            <a:ext cx="2947144" cy="49610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2662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0530" y="4715269"/>
            <a:ext cx="5436619" cy="446722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p>
            <a:pPr lvl="0"/>
            <a:r>
              <a:rPr lang="de-DE" altLang="en-US" noProof="0"/>
              <a:t>Textmasterformate durch Klicken bearbeiten</a:t>
            </a:r>
          </a:p>
          <a:p>
            <a:pPr lvl="1"/>
            <a:r>
              <a:rPr lang="de-DE" altLang="en-US" noProof="0"/>
              <a:t>Zweite Ebene</a:t>
            </a:r>
          </a:p>
          <a:p>
            <a:pPr lvl="2"/>
            <a:r>
              <a:rPr lang="de-DE" altLang="en-US" noProof="0"/>
              <a:t>Dritte Ebene</a:t>
            </a:r>
          </a:p>
          <a:p>
            <a:pPr lvl="3"/>
            <a:r>
              <a:rPr lang="de-DE" altLang="en-US" noProof="0"/>
              <a:t>Vierte Ebene</a:t>
            </a:r>
          </a:p>
          <a:p>
            <a:pPr lvl="4"/>
            <a:r>
              <a:rPr lang="de-DE" altLang="en-US" noProof="0"/>
              <a:t>Fünfte Ebene</a:t>
            </a:r>
          </a:p>
        </p:txBody>
      </p:sp>
      <p:sp>
        <p:nvSpPr>
          <p:cNvPr id="6150" name="Rectangle 6"/>
          <p:cNvSpPr>
            <a:spLocks noGrp="1" noChangeArrowheads="1"/>
          </p:cNvSpPr>
          <p:nvPr>
            <p:ph type="ftr" sz="quarter" idx="4"/>
          </p:nvPr>
        </p:nvSpPr>
        <p:spPr bwMode="auto">
          <a:xfrm>
            <a:off x="0" y="9428222"/>
            <a:ext cx="2946058" cy="496100"/>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6151" name="Rectangle 7"/>
          <p:cNvSpPr>
            <a:spLocks noGrp="1" noChangeArrowheads="1"/>
          </p:cNvSpPr>
          <p:nvPr>
            <p:ph type="sldNum" sz="quarter" idx="5"/>
          </p:nvPr>
        </p:nvSpPr>
        <p:spPr bwMode="auto">
          <a:xfrm>
            <a:off x="3849444" y="9428222"/>
            <a:ext cx="2947144" cy="496100"/>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fld id="{2531D8F7-2B47-433B-99F2-B2932B089CED}"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1pPr>
    <a:lvl2pPr marL="511175"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2pPr>
    <a:lvl3pPr marL="1022350"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3pPr>
    <a:lvl4pPr marL="1535113"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4pPr>
    <a:lvl5pPr marL="2046288"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5pPr>
    <a:lvl6pPr marL="2558807" algn="l" defTabSz="1023523" rtl="0" eaLnBrk="1" latinLnBrk="0" hangingPunct="1">
      <a:defRPr sz="1300" kern="1200">
        <a:solidFill>
          <a:schemeClr val="tx1"/>
        </a:solidFill>
        <a:latin typeface="+mn-lt"/>
        <a:ea typeface="+mn-ea"/>
        <a:cs typeface="+mn-cs"/>
      </a:defRPr>
    </a:lvl6pPr>
    <a:lvl7pPr marL="3070568" algn="l" defTabSz="1023523" rtl="0" eaLnBrk="1" latinLnBrk="0" hangingPunct="1">
      <a:defRPr sz="1300" kern="1200">
        <a:solidFill>
          <a:schemeClr val="tx1"/>
        </a:solidFill>
        <a:latin typeface="+mn-lt"/>
        <a:ea typeface="+mn-ea"/>
        <a:cs typeface="+mn-cs"/>
      </a:defRPr>
    </a:lvl7pPr>
    <a:lvl8pPr marL="3582330" algn="l" defTabSz="1023523" rtl="0" eaLnBrk="1" latinLnBrk="0" hangingPunct="1">
      <a:defRPr sz="1300" kern="1200">
        <a:solidFill>
          <a:schemeClr val="tx1"/>
        </a:solidFill>
        <a:latin typeface="+mn-lt"/>
        <a:ea typeface="+mn-ea"/>
        <a:cs typeface="+mn-cs"/>
      </a:defRPr>
    </a:lvl8pPr>
    <a:lvl9pPr marL="4094092" algn="l" defTabSz="102352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kern="1200" dirty="0">
              <a:solidFill>
                <a:schemeClr val="tx1"/>
              </a:solidFill>
              <a:effectLst/>
              <a:latin typeface="Arial" charset="0"/>
              <a:ea typeface="MS PGothic" panose="020B0600070205080204" pitchFamily="34" charset="-128"/>
              <a:cs typeface="Arial" charset="0"/>
            </a:endParaRPr>
          </a:p>
        </p:txBody>
      </p:sp>
      <p:sp>
        <p:nvSpPr>
          <p:cNvPr id="4" name="Slide Number Placeholder 3"/>
          <p:cNvSpPr>
            <a:spLocks noGrp="1"/>
          </p:cNvSpPr>
          <p:nvPr>
            <p:ph type="sldNum" sz="quarter" idx="10"/>
          </p:nvPr>
        </p:nvSpPr>
        <p:spPr/>
        <p:txBody>
          <a:bodyPr/>
          <a:lstStyle/>
          <a:p>
            <a:pPr>
              <a:defRPr/>
            </a:pPr>
            <a:fld id="{2531D8F7-2B47-433B-99F2-B2932B089CED}" type="slidenum">
              <a:rPr lang="de-DE" altLang="en-US" smtClean="0"/>
              <a:pPr>
                <a:defRPr/>
              </a:pPr>
              <a:t>1</a:t>
            </a:fld>
            <a:endParaRPr lang="de-DE" altLang="en-US"/>
          </a:p>
        </p:txBody>
      </p:sp>
    </p:spTree>
    <p:extLst>
      <p:ext uri="{BB962C8B-B14F-4D97-AF65-F5344CB8AC3E}">
        <p14:creationId xmlns:p14="http://schemas.microsoft.com/office/powerpoint/2010/main" val="3281998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charset="0"/>
                <a:ea typeface="MS PGothic" panose="020B0600070205080204" pitchFamily="34" charset="-128"/>
                <a:cs typeface="Arial" charset="0"/>
              </a:rPr>
              <a:t>IRENA, International Renewable Energy Agency, is an inter-governmental </a:t>
            </a:r>
            <a:r>
              <a:rPr lang="en-US" sz="1400" kern="1200" dirty="0" err="1">
                <a:solidFill>
                  <a:schemeClr val="tx1"/>
                </a:solidFill>
                <a:effectLst/>
                <a:latin typeface="Arial" charset="0"/>
                <a:ea typeface="MS PGothic" panose="020B0600070205080204" pitchFamily="34" charset="-128"/>
                <a:cs typeface="Arial" charset="0"/>
              </a:rPr>
              <a:t>organisation</a:t>
            </a:r>
            <a:r>
              <a:rPr lang="en-US" sz="1400" kern="1200" dirty="0">
                <a:solidFill>
                  <a:schemeClr val="tx1"/>
                </a:solidFill>
                <a:effectLst/>
                <a:latin typeface="Arial" charset="0"/>
                <a:ea typeface="MS PGothic" panose="020B0600070205080204" pitchFamily="34" charset="-128"/>
                <a:cs typeface="Arial" charset="0"/>
              </a:rPr>
              <a:t> established in 2011, headquartered in Abu Dhabi of UAE. The IRENA Innovation and Technology Centre is based in Bonn, Germany. Our mandate is to assist our Members, with the widespread and increased adoption and sustainable use of all forms of renewable energy.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Over the past 7 years since the Agency was established, the countries that have joined the Agency have grown quickly. Now we have 158 members and we are well on our way to global coverage.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China joined IRENA in 2014.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Our mandate is to help countries with accelerated renewable energy deployment and with energy transition based on renewable energy and energy efficiency. We have been helping the countries with our knowledge, advice, and facilitating exchange of best practice.</a:t>
            </a:r>
          </a:p>
          <a:p>
            <a:endParaRPr lang="en-US" sz="1400" kern="1200" dirty="0">
              <a:solidFill>
                <a:schemeClr val="tx1"/>
              </a:solidFill>
              <a:effectLst/>
              <a:latin typeface="Arial" charset="0"/>
              <a:ea typeface="MS PGothic" panose="020B0600070205080204" pitchFamily="34" charset="-128"/>
              <a:cs typeface="Arial"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Assembly once a year and council twice a year are key platforms to facilitate</a:t>
            </a:r>
            <a:r>
              <a:rPr kumimoji="0" lang="en-US" sz="1400" b="1" i="0" u="none" strike="noStrike" kern="0" cap="none" spc="0" normalizeH="0" baseline="0" noProof="0" dirty="0">
                <a:ln>
                  <a:noFill/>
                </a:ln>
                <a:solidFill>
                  <a:sysClr val="windowText" lastClr="000000"/>
                </a:solidFill>
                <a:effectLst/>
                <a:uLnTx/>
                <a:uFillTx/>
              </a:rPr>
              <a:t> consultations and</a:t>
            </a:r>
            <a:r>
              <a:rPr kumimoji="0" lang="en-US" sz="1400" b="0" i="0" u="none" strike="noStrike" kern="0" cap="none" spc="0" normalizeH="0" baseline="0" noProof="0" dirty="0">
                <a:ln>
                  <a:noFill/>
                </a:ln>
                <a:solidFill>
                  <a:sysClr val="windowText" lastClr="000000"/>
                </a:solidFill>
                <a:effectLst/>
                <a:uLnTx/>
                <a:uFillTx/>
              </a:rPr>
              <a:t> </a:t>
            </a:r>
            <a:r>
              <a:rPr kumimoji="0" lang="en-US" sz="1400" b="1" i="0" u="none" strike="noStrike" kern="0" cap="none" spc="0" normalizeH="0" baseline="0" noProof="0" dirty="0">
                <a:ln>
                  <a:noFill/>
                </a:ln>
                <a:solidFill>
                  <a:sysClr val="windowText" lastClr="000000"/>
                </a:solidFill>
                <a:effectLst/>
                <a:uLnTx/>
                <a:uFillTx/>
              </a:rPr>
              <a:t>cooperation </a:t>
            </a:r>
            <a:r>
              <a:rPr kumimoji="0" lang="en-US" sz="1400" b="0" i="0" u="none" strike="noStrike" kern="0" cap="none" spc="0" normalizeH="0" baseline="0" noProof="0" dirty="0">
                <a:ln>
                  <a:noFill/>
                </a:ln>
                <a:solidFill>
                  <a:sysClr val="windowText" lastClr="000000"/>
                </a:solidFill>
                <a:effectLst/>
                <a:uLnTx/>
                <a:uFillTx/>
              </a:rPr>
              <a:t>among Members. </a:t>
            </a:r>
          </a:p>
          <a:p>
            <a:pPr marL="0" marR="0" lvl="1"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The agency’s key deliverables include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provision of data and analysis on the topic of renewable energy and more broadly on clean energy transition,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Development and dissemination of tools and methodologies to support decision making and to facilitate project development,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and engagement and outreach through regional and bilateral cooperation framework. </a:t>
            </a:r>
          </a:p>
          <a:p>
            <a:r>
              <a:rPr lang="en-US" sz="1400" kern="1200" dirty="0">
                <a:solidFill>
                  <a:schemeClr val="tx1"/>
                </a:solidFill>
                <a:effectLst/>
                <a:latin typeface="Arial" charset="0"/>
                <a:ea typeface="MS PGothic" panose="020B0600070205080204" pitchFamily="34" charset="-128"/>
                <a:cs typeface="Arial" charset="0"/>
              </a:rPr>
              <a:t> </a:t>
            </a:r>
          </a:p>
        </p:txBody>
      </p:sp>
      <p:sp>
        <p:nvSpPr>
          <p:cNvPr id="4" name="Slide Number Placeholder 3"/>
          <p:cNvSpPr>
            <a:spLocks noGrp="1"/>
          </p:cNvSpPr>
          <p:nvPr>
            <p:ph type="sldNum" sz="quarter" idx="10"/>
          </p:nvPr>
        </p:nvSpPr>
        <p:spPr/>
        <p:txBody>
          <a:bodyPr/>
          <a:lstStyle/>
          <a:p>
            <a:fld id="{8DA72D83-5383-4F36-A95B-23BF81650C44}" type="slidenum">
              <a:rPr lang="en-GB" smtClean="0"/>
              <a:t>2</a:t>
            </a:fld>
            <a:endParaRPr lang="en-GB" dirty="0"/>
          </a:p>
        </p:txBody>
      </p:sp>
    </p:spTree>
    <p:extLst>
      <p:ext uri="{BB962C8B-B14F-4D97-AF65-F5344CB8AC3E}">
        <p14:creationId xmlns:p14="http://schemas.microsoft.com/office/powerpoint/2010/main" val="244390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Policy makers need to make short-term decisions, while scenarios provide long-term outlooks</a:t>
            </a:r>
            <a:r>
              <a:rPr lang="en-US" sz="1800" dirty="0"/>
              <a:t>.</a:t>
            </a:r>
            <a:endParaRPr lang="en-GB" sz="1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Scenarios are often too technical and therefore difficult to understand for broader audiences.</a:t>
            </a:r>
            <a:endParaRPr lang="en-GB" sz="1400" dirty="0"/>
          </a:p>
          <a:p>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3</a:t>
            </a:fld>
            <a:endParaRPr lang="de-DE" altLang="en-US" sz="1200"/>
          </a:p>
        </p:txBody>
      </p:sp>
    </p:spTree>
    <p:extLst>
      <p:ext uri="{BB962C8B-B14F-4D97-AF65-F5344CB8AC3E}">
        <p14:creationId xmlns:p14="http://schemas.microsoft.com/office/powerpoint/2010/main" val="4059157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Policy makers need to make short-term decisions, while scenarios provide long-term outlooks</a:t>
            </a:r>
            <a:r>
              <a:rPr lang="en-US" sz="1800" dirty="0"/>
              <a:t>.</a:t>
            </a:r>
            <a:endParaRPr lang="en-GB" sz="1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Scenarios are often too technical and therefore difficult to understand for broader audiences.</a:t>
            </a:r>
            <a:endParaRPr lang="en-GB" sz="1400" dirty="0"/>
          </a:p>
          <a:p>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4</a:t>
            </a:fld>
            <a:endParaRPr lang="de-DE" altLang="en-US" sz="1200"/>
          </a:p>
        </p:txBody>
      </p:sp>
    </p:spTree>
    <p:extLst>
      <p:ext uri="{BB962C8B-B14F-4D97-AF65-F5344CB8AC3E}">
        <p14:creationId xmlns:p14="http://schemas.microsoft.com/office/powerpoint/2010/main" val="2436803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300" kern="1200" dirty="0">
                <a:solidFill>
                  <a:schemeClr val="tx1"/>
                </a:solidFill>
                <a:effectLst/>
                <a:latin typeface="Arial" charset="0"/>
                <a:ea typeface="MS PGothic" panose="020B0600070205080204" pitchFamily="34" charset="-128"/>
                <a:cs typeface="Arial" charset="0"/>
              </a:rPr>
              <a:t>I took you though campaign objectives, planned activities and how we want to engage you. In designing the campaign proposal, we worked very closely with the two lead-countries, Germany and Denmark. What I presented today gives overall framework of the directions, but there is still time and space for accommodating additional suggestions from more partners. In particular, exact contents of the workshops can be firmed up though feedback from partners, and reflecting the interest of the host institutions. I hope that many of you can sign up and we can work together.  </a:t>
            </a:r>
            <a:endParaRPr lang="en-GB" sz="1300" kern="1200" dirty="0">
              <a:solidFill>
                <a:schemeClr val="tx1"/>
              </a:solidFill>
              <a:effectLst/>
              <a:latin typeface="Arial" charset="0"/>
              <a:ea typeface="MS PGothic" panose="020B0600070205080204" pitchFamily="34" charset="-128"/>
              <a:cs typeface="Arial" charset="0"/>
            </a:endParaRPr>
          </a:p>
          <a:p>
            <a:endParaRPr lang="en-GB" dirty="0"/>
          </a:p>
        </p:txBody>
      </p:sp>
      <p:sp>
        <p:nvSpPr>
          <p:cNvPr id="4" name="Slide Number Placeholder 3"/>
          <p:cNvSpPr>
            <a:spLocks noGrp="1"/>
          </p:cNvSpPr>
          <p:nvPr>
            <p:ph type="sldNum" sz="quarter" idx="10"/>
          </p:nvPr>
        </p:nvSpPr>
        <p:spPr/>
        <p:txBody>
          <a:bodyPr/>
          <a:lstStyle/>
          <a:p>
            <a:pPr>
              <a:defRPr/>
            </a:pPr>
            <a:fld id="{2531D8F7-2B47-433B-99F2-B2932B089CED}" type="slidenum">
              <a:rPr lang="de-DE" altLang="en-US" smtClean="0"/>
              <a:pPr>
                <a:defRPr/>
              </a:pPr>
              <a:t>5</a:t>
            </a:fld>
            <a:endParaRPr lang="de-DE" altLang="en-US"/>
          </a:p>
        </p:txBody>
      </p:sp>
    </p:spTree>
    <p:extLst>
      <p:ext uri="{BB962C8B-B14F-4D97-AF65-F5344CB8AC3E}">
        <p14:creationId xmlns:p14="http://schemas.microsoft.com/office/powerpoint/2010/main" val="363114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876005"/>
            <a:ext cx="8638117" cy="2876003"/>
          </a:xfrm>
          <a:solidFill>
            <a:srgbClr val="0872A6"/>
          </a:solidFill>
        </p:spPr>
        <p:txBody>
          <a:bodyPr lIns="402962" tIns="201480" rIns="402962" bIns="402962"/>
          <a:lstStyle>
            <a:lvl1pPr>
              <a:lnSpc>
                <a:spcPct val="110000"/>
              </a:lnSpc>
              <a:defRPr sz="3500">
                <a:solidFill>
                  <a:schemeClr val="bg1"/>
                </a:solidFill>
              </a:defRPr>
            </a:lvl1pPr>
          </a:lstStyle>
          <a:p>
            <a:r>
              <a:rPr lang="de-DE" dirty="0"/>
              <a:t>Titelmasterformat durch Klicken bearbeiten</a:t>
            </a:r>
          </a:p>
        </p:txBody>
      </p:sp>
    </p:spTree>
    <p:extLst>
      <p:ext uri="{BB962C8B-B14F-4D97-AF65-F5344CB8AC3E}">
        <p14:creationId xmlns:p14="http://schemas.microsoft.com/office/powerpoint/2010/main" val="180236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7A55A305-2F91-4A76-BCFA-70F62CBD82E6}" type="slidenum">
              <a:rPr lang="de-DE" altLang="en-US"/>
              <a:pPr>
                <a:defRPr/>
              </a:pPr>
              <a:t>‹#›</a:t>
            </a:fld>
            <a:endParaRPr lang="de-DE" altLang="en-US"/>
          </a:p>
        </p:txBody>
      </p:sp>
    </p:spTree>
    <p:extLst>
      <p:ext uri="{BB962C8B-B14F-4D97-AF65-F5344CB8AC3E}">
        <p14:creationId xmlns:p14="http://schemas.microsoft.com/office/powerpoint/2010/main" val="31945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332659"/>
            <a:ext cx="11228917" cy="484269"/>
          </a:xfrm>
          <a:prstGeom prst="rect">
            <a:avLst/>
          </a:prstGeom>
        </p:spPr>
        <p:txBody>
          <a:bodyPr>
            <a:noAutofit/>
          </a:bodyPr>
          <a:lstStyle>
            <a:lvl1pPr>
              <a:defRPr sz="3200" b="1">
                <a:solidFill>
                  <a:srgbClr val="0872A6"/>
                </a:solidFill>
                <a:latin typeface="Calibri" panose="020F0502020204030204" pitchFamily="34" charset="0"/>
                <a:cs typeface="Calibri" panose="020F0502020204030204" pitchFamily="34" charset="0"/>
              </a:defRPr>
            </a:lvl1pPr>
          </a:lstStyle>
          <a:p>
            <a:r>
              <a:rPr lang="en-US" dirty="0"/>
              <a:t>Agenda</a:t>
            </a:r>
          </a:p>
        </p:txBody>
      </p:sp>
      <p:sp>
        <p:nvSpPr>
          <p:cNvPr id="3" name="Content Placeholder 2"/>
          <p:cNvSpPr>
            <a:spLocks noGrp="1"/>
          </p:cNvSpPr>
          <p:nvPr>
            <p:ph idx="1" hasCustomPrompt="1"/>
          </p:nvPr>
        </p:nvSpPr>
        <p:spPr>
          <a:xfrm>
            <a:off x="335362" y="1556792"/>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7" name="Content Placeholder 2"/>
          <p:cNvSpPr>
            <a:spLocks noGrp="1"/>
          </p:cNvSpPr>
          <p:nvPr>
            <p:ph idx="13" hasCustomPrompt="1"/>
          </p:nvPr>
        </p:nvSpPr>
        <p:spPr>
          <a:xfrm>
            <a:off x="334040" y="2327574"/>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8" name="Content Placeholder 2"/>
          <p:cNvSpPr>
            <a:spLocks noGrp="1"/>
          </p:cNvSpPr>
          <p:nvPr>
            <p:ph idx="14" hasCustomPrompt="1"/>
          </p:nvPr>
        </p:nvSpPr>
        <p:spPr>
          <a:xfrm>
            <a:off x="334040" y="3871056"/>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9" name="Content Placeholder 2"/>
          <p:cNvSpPr>
            <a:spLocks noGrp="1"/>
          </p:cNvSpPr>
          <p:nvPr>
            <p:ph idx="15" hasCustomPrompt="1"/>
          </p:nvPr>
        </p:nvSpPr>
        <p:spPr>
          <a:xfrm>
            <a:off x="334040" y="4647839"/>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10" name="Content Placeholder 2"/>
          <p:cNvSpPr>
            <a:spLocks noGrp="1"/>
          </p:cNvSpPr>
          <p:nvPr>
            <p:ph idx="16" hasCustomPrompt="1"/>
          </p:nvPr>
        </p:nvSpPr>
        <p:spPr>
          <a:xfrm>
            <a:off x="334040" y="3100274"/>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Tree>
    <p:extLst>
      <p:ext uri="{BB962C8B-B14F-4D97-AF65-F5344CB8AC3E}">
        <p14:creationId xmlns:p14="http://schemas.microsoft.com/office/powerpoint/2010/main" val="2982518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7838" y="1125538"/>
            <a:ext cx="112299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en-US" dirty="0"/>
              <a:t>Titelmasterformat durch Klicken bearbeiten</a:t>
            </a:r>
          </a:p>
        </p:txBody>
      </p:sp>
      <p:sp>
        <p:nvSpPr>
          <p:cNvPr id="1027" name="Rectangle 3"/>
          <p:cNvSpPr>
            <a:spLocks noGrp="1" noChangeArrowheads="1"/>
          </p:cNvSpPr>
          <p:nvPr>
            <p:ph type="body" idx="1"/>
          </p:nvPr>
        </p:nvSpPr>
        <p:spPr bwMode="auto">
          <a:xfrm>
            <a:off x="477838" y="2276475"/>
            <a:ext cx="1122997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Textmasterformate durch Klicken bearbeiten</a:t>
            </a:r>
          </a:p>
          <a:p>
            <a:pPr lvl="1"/>
            <a:r>
              <a:rPr lang="de-DE" altLang="en-US" dirty="0"/>
              <a:t>Zweite Ebene</a:t>
            </a:r>
          </a:p>
        </p:txBody>
      </p:sp>
      <p:sp>
        <p:nvSpPr>
          <p:cNvPr id="1030" name="Rectangle 6"/>
          <p:cNvSpPr>
            <a:spLocks noGrp="1" noChangeArrowheads="1"/>
          </p:cNvSpPr>
          <p:nvPr>
            <p:ph type="sldNum" sz="quarter" idx="4"/>
          </p:nvPr>
        </p:nvSpPr>
        <p:spPr bwMode="auto">
          <a:xfrm>
            <a:off x="10748963" y="64039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100">
                <a:solidFill>
                  <a:srgbClr val="646464"/>
                </a:solidFill>
                <a:latin typeface="Arial" panose="020B0604020202020204" pitchFamily="34" charset="0"/>
                <a:ea typeface="MS PGothic" panose="020B0600070205080204" pitchFamily="34" charset="-128"/>
              </a:defRPr>
            </a:lvl1pPr>
          </a:lstStyle>
          <a:p>
            <a:pPr>
              <a:defRPr/>
            </a:pPr>
            <a:fld id="{00E1193A-D9FC-4A70-A714-F615EA51EA38}" type="slidenum">
              <a:rPr lang="de-DE" altLang="en-US"/>
              <a:pPr>
                <a:defRPr/>
              </a:pPr>
              <a:t>‹#›</a:t>
            </a:fld>
            <a:endParaRPr lang="de-DE" altLang="en-US"/>
          </a:p>
        </p:txBody>
      </p:sp>
      <p:sp>
        <p:nvSpPr>
          <p:cNvPr id="3" name="Rectangle 2"/>
          <p:cNvSpPr/>
          <p:nvPr userDrawn="1"/>
        </p:nvSpPr>
        <p:spPr>
          <a:xfrm>
            <a:off x="477838" y="947738"/>
            <a:ext cx="11229975" cy="33337"/>
          </a:xfrm>
          <a:prstGeom prst="rect">
            <a:avLst/>
          </a:prstGeom>
          <a:solidFill>
            <a:srgbClr val="0872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2" name="Picture 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704388" y="312738"/>
            <a:ext cx="19875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96" r:id="rId1"/>
    <p:sldLayoutId id="2147485378" r:id="rId2"/>
    <p:sldLayoutId id="2147485397" r:id="rId3"/>
  </p:sldLayoutIdLst>
  <p:hf hdr="0" ftr="0" dt="0"/>
  <p:txStyles>
    <p:titleStyle>
      <a:lvl1pPr algn="l" rtl="0" eaLnBrk="0" fontAlgn="base" hangingPunct="0">
        <a:spcBef>
          <a:spcPct val="0"/>
        </a:spcBef>
        <a:spcAft>
          <a:spcPct val="0"/>
        </a:spcAft>
        <a:defRPr sz="2700" b="1">
          <a:solidFill>
            <a:srgbClr val="0872A6"/>
          </a:solidFill>
          <a:latin typeface="Calibri" panose="020F0502020204030204" pitchFamily="34" charset="0"/>
          <a:ea typeface="MS PGothic" panose="020B0600070205080204" pitchFamily="34" charset="-128"/>
          <a:cs typeface="Calibri" panose="020F0502020204030204" pitchFamily="34" charset="0"/>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p:titleStyle>
    <p:bodyStyle>
      <a:lvl1pPr marL="382588" indent="-382588" algn="l" rtl="0" eaLnBrk="0" fontAlgn="base" hangingPunct="0">
        <a:lnSpc>
          <a:spcPct val="130000"/>
        </a:lnSpc>
        <a:spcBef>
          <a:spcPct val="0"/>
        </a:spcBef>
        <a:spcAft>
          <a:spcPct val="0"/>
        </a:spcAft>
        <a:buChar char="•"/>
        <a:defRPr sz="16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830263" indent="-319088" algn="l" rtl="0" eaLnBrk="0" fontAlgn="base" hangingPunct="0">
        <a:lnSpc>
          <a:spcPct val="130000"/>
        </a:lnSpc>
        <a:spcBef>
          <a:spcPct val="0"/>
        </a:spcBef>
        <a:spcAft>
          <a:spcPct val="0"/>
        </a:spcAft>
        <a:buFont typeface="Wingdings" panose="05000000000000000000" pitchFamily="2" charset="2"/>
        <a:buChar char="§"/>
        <a:defRPr sz="16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277938" indent="-255588" algn="l" rtl="0" eaLnBrk="0" fontAlgn="base" hangingPunct="0">
        <a:lnSpc>
          <a:spcPct val="150000"/>
        </a:lnSpc>
        <a:spcBef>
          <a:spcPct val="0"/>
        </a:spcBef>
        <a:spcAft>
          <a:spcPct val="0"/>
        </a:spcAft>
        <a:buChar char="•"/>
        <a:defRPr sz="2700">
          <a:solidFill>
            <a:schemeClr val="tx1"/>
          </a:solidFill>
          <a:latin typeface="+mn-lt"/>
          <a:ea typeface="MS PGothic" panose="020B0600070205080204" pitchFamily="34" charset="-128"/>
          <a:cs typeface="+mn-cs"/>
        </a:defRPr>
      </a:lvl3pPr>
      <a:lvl4pPr marL="1790700"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4pPr>
      <a:lvl5pPr marL="2301875"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5pPr>
      <a:lvl6pPr marL="2814688" indent="-255881" algn="l" rtl="0" fontAlgn="base">
        <a:lnSpc>
          <a:spcPct val="150000"/>
        </a:lnSpc>
        <a:spcBef>
          <a:spcPct val="0"/>
        </a:spcBef>
        <a:spcAft>
          <a:spcPct val="0"/>
        </a:spcAft>
        <a:buChar char="»"/>
        <a:defRPr>
          <a:solidFill>
            <a:schemeClr val="tx1"/>
          </a:solidFill>
          <a:latin typeface="+mn-lt"/>
          <a:cs typeface="+mn-cs"/>
        </a:defRPr>
      </a:lvl6pPr>
      <a:lvl7pPr marL="3326450" indent="-255881" algn="l" rtl="0" fontAlgn="base">
        <a:lnSpc>
          <a:spcPct val="150000"/>
        </a:lnSpc>
        <a:spcBef>
          <a:spcPct val="0"/>
        </a:spcBef>
        <a:spcAft>
          <a:spcPct val="0"/>
        </a:spcAft>
        <a:buChar char="»"/>
        <a:defRPr>
          <a:solidFill>
            <a:schemeClr val="tx1"/>
          </a:solidFill>
          <a:latin typeface="+mn-lt"/>
          <a:cs typeface="+mn-cs"/>
        </a:defRPr>
      </a:lvl7pPr>
      <a:lvl8pPr marL="3838210" indent="-255881" algn="l" rtl="0" fontAlgn="base">
        <a:lnSpc>
          <a:spcPct val="150000"/>
        </a:lnSpc>
        <a:spcBef>
          <a:spcPct val="0"/>
        </a:spcBef>
        <a:spcAft>
          <a:spcPct val="0"/>
        </a:spcAft>
        <a:buChar char="»"/>
        <a:defRPr>
          <a:solidFill>
            <a:schemeClr val="tx1"/>
          </a:solidFill>
          <a:latin typeface="+mn-lt"/>
          <a:cs typeface="+mn-cs"/>
        </a:defRPr>
      </a:lvl8pPr>
      <a:lvl9pPr marL="4349972" indent="-255881" algn="l" rtl="0" fontAlgn="base">
        <a:lnSpc>
          <a:spcPct val="150000"/>
        </a:lnSpc>
        <a:spcBef>
          <a:spcPct val="0"/>
        </a:spcBef>
        <a:spcAft>
          <a:spcPct val="0"/>
        </a:spcAft>
        <a:buChar char="»"/>
        <a:defRPr>
          <a:solidFill>
            <a:schemeClr val="tx1"/>
          </a:solidFill>
          <a:latin typeface="+mn-lt"/>
          <a:cs typeface="+mn-cs"/>
        </a:defRPr>
      </a:lvl9pPr>
    </p:bodyStyle>
    <p:otherStyle>
      <a:defPPr>
        <a:defRPr lang="en-US"/>
      </a:defPPr>
      <a:lvl1pPr marL="0" algn="l" defTabSz="1023523" rtl="0" eaLnBrk="1" latinLnBrk="0" hangingPunct="1">
        <a:defRPr sz="2000" kern="1200">
          <a:solidFill>
            <a:schemeClr val="tx1"/>
          </a:solidFill>
          <a:latin typeface="+mn-lt"/>
          <a:ea typeface="+mn-ea"/>
          <a:cs typeface="+mn-cs"/>
        </a:defRPr>
      </a:lvl1pPr>
      <a:lvl2pPr marL="511761" algn="l" defTabSz="1023523" rtl="0" eaLnBrk="1" latinLnBrk="0" hangingPunct="1">
        <a:defRPr sz="2000" kern="1200">
          <a:solidFill>
            <a:schemeClr val="tx1"/>
          </a:solidFill>
          <a:latin typeface="+mn-lt"/>
          <a:ea typeface="+mn-ea"/>
          <a:cs typeface="+mn-cs"/>
        </a:defRPr>
      </a:lvl2pPr>
      <a:lvl3pPr marL="1023523" algn="l" defTabSz="1023523" rtl="0" eaLnBrk="1" latinLnBrk="0" hangingPunct="1">
        <a:defRPr sz="2000" kern="1200">
          <a:solidFill>
            <a:schemeClr val="tx1"/>
          </a:solidFill>
          <a:latin typeface="+mn-lt"/>
          <a:ea typeface="+mn-ea"/>
          <a:cs typeface="+mn-cs"/>
        </a:defRPr>
      </a:lvl3pPr>
      <a:lvl4pPr marL="1535285" algn="l" defTabSz="1023523" rtl="0" eaLnBrk="1" latinLnBrk="0" hangingPunct="1">
        <a:defRPr sz="2000" kern="1200">
          <a:solidFill>
            <a:schemeClr val="tx1"/>
          </a:solidFill>
          <a:latin typeface="+mn-lt"/>
          <a:ea typeface="+mn-ea"/>
          <a:cs typeface="+mn-cs"/>
        </a:defRPr>
      </a:lvl4pPr>
      <a:lvl5pPr marL="2047046" algn="l" defTabSz="1023523" rtl="0" eaLnBrk="1" latinLnBrk="0" hangingPunct="1">
        <a:defRPr sz="2000" kern="1200">
          <a:solidFill>
            <a:schemeClr val="tx1"/>
          </a:solidFill>
          <a:latin typeface="+mn-lt"/>
          <a:ea typeface="+mn-ea"/>
          <a:cs typeface="+mn-cs"/>
        </a:defRPr>
      </a:lvl5pPr>
      <a:lvl6pPr marL="2558807" algn="l" defTabSz="1023523" rtl="0" eaLnBrk="1" latinLnBrk="0" hangingPunct="1">
        <a:defRPr sz="2000" kern="1200">
          <a:solidFill>
            <a:schemeClr val="tx1"/>
          </a:solidFill>
          <a:latin typeface="+mn-lt"/>
          <a:ea typeface="+mn-ea"/>
          <a:cs typeface="+mn-cs"/>
        </a:defRPr>
      </a:lvl6pPr>
      <a:lvl7pPr marL="3070568" algn="l" defTabSz="1023523" rtl="0" eaLnBrk="1" latinLnBrk="0" hangingPunct="1">
        <a:defRPr sz="2000" kern="1200">
          <a:solidFill>
            <a:schemeClr val="tx1"/>
          </a:solidFill>
          <a:latin typeface="+mn-lt"/>
          <a:ea typeface="+mn-ea"/>
          <a:cs typeface="+mn-cs"/>
        </a:defRPr>
      </a:lvl7pPr>
      <a:lvl8pPr marL="3582330" algn="l" defTabSz="1023523" rtl="0" eaLnBrk="1" latinLnBrk="0" hangingPunct="1">
        <a:defRPr sz="2000" kern="1200">
          <a:solidFill>
            <a:schemeClr val="tx1"/>
          </a:solidFill>
          <a:latin typeface="+mn-lt"/>
          <a:ea typeface="+mn-ea"/>
          <a:cs typeface="+mn-cs"/>
        </a:defRPr>
      </a:lvl8pPr>
      <a:lvl9pPr marL="4094092" algn="l" defTabSz="102352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image" Target="../media/image8.png"/><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image" Target="../media/image6.jpe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4C3F9-4C31-4EC3-A4CC-F9FD4D25082E}"/>
              </a:ext>
            </a:extLst>
          </p:cNvPr>
          <p:cNvSpPr>
            <a:spLocks noGrp="1"/>
          </p:cNvSpPr>
          <p:nvPr>
            <p:ph type="ctrTitle"/>
          </p:nvPr>
        </p:nvSpPr>
        <p:spPr>
          <a:xfrm>
            <a:off x="0" y="2132856"/>
            <a:ext cx="9414715" cy="2376264"/>
          </a:xfrm>
          <a:effectLst>
            <a:softEdge rad="12700"/>
          </a:effectLst>
        </p:spPr>
        <p:txBody>
          <a:bodyPr/>
          <a:lstStyle/>
          <a:p>
            <a:r>
              <a:rPr lang="en-US" dirty="0"/>
              <a:t>Technical Session 1</a:t>
            </a:r>
            <a:br>
              <a:rPr lang="en-US" u="sng" dirty="0"/>
            </a:br>
            <a:r>
              <a:rPr lang="en-US" u="sng" dirty="0"/>
              <a:t>Use</a:t>
            </a:r>
            <a:r>
              <a:rPr lang="en-US" dirty="0"/>
              <a:t> of long-term energy scenarios 	</a:t>
            </a:r>
            <a:br>
              <a:rPr lang="en-US" dirty="0"/>
            </a:br>
            <a:r>
              <a:rPr lang="en-US" sz="3200" dirty="0"/>
              <a:t>International experience from the LTES campaign</a:t>
            </a:r>
            <a:endParaRPr lang="en-GB" sz="2800" b="0" dirty="0"/>
          </a:p>
        </p:txBody>
      </p:sp>
      <p:pic>
        <p:nvPicPr>
          <p:cNvPr id="4" name="Picture 3">
            <a:extLst>
              <a:ext uri="{FF2B5EF4-FFF2-40B4-BE49-F238E27FC236}">
                <a16:creationId xmlns:a16="http://schemas.microsoft.com/office/drawing/2014/main" id="{438C2CB9-EA81-48D4-9232-CC467CB3C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6085"/>
            <a:ext cx="2833246" cy="999806"/>
          </a:xfrm>
          <a:prstGeom prst="rect">
            <a:avLst/>
          </a:prstGeom>
        </p:spPr>
      </p:pic>
      <p:sp>
        <p:nvSpPr>
          <p:cNvPr id="5" name="Rectangle 4">
            <a:extLst>
              <a:ext uri="{FF2B5EF4-FFF2-40B4-BE49-F238E27FC236}">
                <a16:creationId xmlns:a16="http://schemas.microsoft.com/office/drawing/2014/main" id="{888C86F2-0161-431E-B010-38EC41BDD1CC}"/>
              </a:ext>
            </a:extLst>
          </p:cNvPr>
          <p:cNvSpPr/>
          <p:nvPr/>
        </p:nvSpPr>
        <p:spPr>
          <a:xfrm>
            <a:off x="349769" y="4869160"/>
            <a:ext cx="8698559" cy="1631216"/>
          </a:xfrm>
          <a:prstGeom prst="rect">
            <a:avLst/>
          </a:prstGeom>
        </p:spPr>
        <p:txBody>
          <a:bodyPr wrap="square">
            <a:spAutoFit/>
          </a:bodyPr>
          <a:lstStyle/>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Pablo Carvajal, Associate Programme Officer</a:t>
            </a:r>
          </a:p>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IRENA Innovation Technology Center</a:t>
            </a:r>
          </a:p>
          <a:p>
            <a:pPr defTabSz="685800" eaLnBrk="1" fontAlgn="auto" hangingPunct="1">
              <a:spcBef>
                <a:spcPts val="0"/>
              </a:spcBef>
              <a:spcAft>
                <a:spcPts val="0"/>
              </a:spcAft>
              <a:defRPr/>
            </a:pPr>
            <a:endParaRPr lang="en-US" altLang="en-US" sz="2000" dirty="0">
              <a:solidFill>
                <a:schemeClr val="tx1">
                  <a:lumMod val="65000"/>
                  <a:lumOff val="35000"/>
                </a:schemeClr>
              </a:solidFill>
              <a:latin typeface="Calibri" panose="020F0502020204030204" pitchFamily="34" charset="0"/>
              <a:cs typeface="Calibri" panose="020F0502020204030204" pitchFamily="34" charset="0"/>
            </a:endParaRPr>
          </a:p>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Long-term Scenarios for the Clean Energy Transition in Latin America</a:t>
            </a:r>
          </a:p>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25 February, 2019, Brasilia</a:t>
            </a:r>
          </a:p>
        </p:txBody>
      </p:sp>
    </p:spTree>
    <p:extLst>
      <p:ext uri="{BB962C8B-B14F-4D97-AF65-F5344CB8AC3E}">
        <p14:creationId xmlns:p14="http://schemas.microsoft.com/office/powerpoint/2010/main" val="2037732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1F17C-750A-4BBC-AD0F-6619D886931A}"/>
              </a:ext>
            </a:extLst>
          </p:cNvPr>
          <p:cNvSpPr/>
          <p:nvPr/>
        </p:nvSpPr>
        <p:spPr>
          <a:xfrm>
            <a:off x="479375" y="1412776"/>
            <a:ext cx="5013571" cy="4422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sp>
        <p:nvSpPr>
          <p:cNvPr id="2" name="Title 1"/>
          <p:cNvSpPr>
            <a:spLocks noGrp="1"/>
          </p:cNvSpPr>
          <p:nvPr>
            <p:ph type="title"/>
          </p:nvPr>
        </p:nvSpPr>
        <p:spPr>
          <a:xfrm>
            <a:off x="479376" y="260648"/>
            <a:ext cx="8421688" cy="484269"/>
          </a:xfrm>
        </p:spPr>
        <p:txBody>
          <a:bodyPr>
            <a:noAutofit/>
          </a:bodyPr>
          <a:lstStyle/>
          <a:p>
            <a:r>
              <a:rPr lang="en-US" dirty="0"/>
              <a:t>Use of Long-term energy scenarios</a:t>
            </a:r>
          </a:p>
        </p:txBody>
      </p:sp>
      <p:pic>
        <p:nvPicPr>
          <p:cNvPr id="22" name="Picture 21">
            <a:extLst>
              <a:ext uri="{FF2B5EF4-FFF2-40B4-BE49-F238E27FC236}">
                <a16:creationId xmlns:a16="http://schemas.microsoft.com/office/drawing/2014/main" id="{11FA923E-9255-46F0-B96D-AE1D4E105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23" name="Slide Number Placeholder 2">
            <a:extLst>
              <a:ext uri="{FF2B5EF4-FFF2-40B4-BE49-F238E27FC236}">
                <a16:creationId xmlns:a16="http://schemas.microsoft.com/office/drawing/2014/main" id="{8630CEE9-0211-4B03-9A09-C26DD7D0055B}"/>
              </a:ext>
            </a:extLst>
          </p:cNvPr>
          <p:cNvSpPr txBox="1">
            <a:spLocks/>
          </p:cNvSpPr>
          <p:nvPr/>
        </p:nvSpPr>
        <p:spPr>
          <a:xfrm>
            <a:off x="10732980" y="9171488"/>
            <a:ext cx="958850" cy="306388"/>
          </a:xfrm>
          <a:prstGeom prst="rect">
            <a:avLst/>
          </a:prstGeom>
        </p:spPr>
        <p:txBody>
          <a:bodyPr/>
          <a:lstStyle>
            <a:defPPr>
              <a:defRPr lang="de-DE"/>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2</a:t>
            </a:fld>
            <a:endParaRPr lang="de-DE" altLang="en-US">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A9DCD7D-A39B-46AE-A0BA-3B74F5513CC6}"/>
              </a:ext>
            </a:extLst>
          </p:cNvPr>
          <p:cNvSpPr txBox="1"/>
          <p:nvPr/>
        </p:nvSpPr>
        <p:spPr>
          <a:xfrm>
            <a:off x="8656027" y="1265571"/>
            <a:ext cx="2696295" cy="400110"/>
          </a:xfrm>
          <a:prstGeom prst="rect">
            <a:avLst/>
          </a:prstGeom>
          <a:noFill/>
        </p:spPr>
        <p:txBody>
          <a:bodyPr wrap="square" rtlCol="0">
            <a:spAutoFit/>
          </a:bodyPr>
          <a:lstStyle/>
          <a:p>
            <a:pPr algn="r"/>
            <a:r>
              <a:rPr lang="en-US" sz="2000" b="1" dirty="0">
                <a:solidFill>
                  <a:schemeClr val="bg1"/>
                </a:solidFill>
                <a:latin typeface="Calibri Light" panose="020F0302020204030204" pitchFamily="34" charset="0"/>
                <a:cs typeface="Calibri Light" panose="020F0302020204030204" pitchFamily="34" charset="0"/>
              </a:rPr>
              <a:t>IRENA Assembly</a:t>
            </a:r>
          </a:p>
        </p:txBody>
      </p:sp>
      <p:sp>
        <p:nvSpPr>
          <p:cNvPr id="16" name="TextBox 15">
            <a:extLst>
              <a:ext uri="{FF2B5EF4-FFF2-40B4-BE49-F238E27FC236}">
                <a16:creationId xmlns:a16="http://schemas.microsoft.com/office/drawing/2014/main" id="{1CB727C4-E288-4210-91D6-803411F521E2}"/>
              </a:ext>
            </a:extLst>
          </p:cNvPr>
          <p:cNvSpPr txBox="1"/>
          <p:nvPr/>
        </p:nvSpPr>
        <p:spPr>
          <a:xfrm>
            <a:off x="335359" y="1603969"/>
            <a:ext cx="4857995" cy="1200329"/>
          </a:xfrm>
          <a:prstGeom prst="rect">
            <a:avLst/>
          </a:prstGeom>
          <a:noFill/>
        </p:spPr>
        <p:txBody>
          <a:bodyPr wrap="square" rtlCol="0">
            <a:spAutoFit/>
          </a:bodyPr>
          <a:lstStyle/>
          <a:p>
            <a:pPr algn="ctr"/>
            <a:r>
              <a:rPr lang="en-US" sz="2400" b="1" dirty="0">
                <a:latin typeface="Calibri Light" panose="020F0302020204030204" pitchFamily="34" charset="0"/>
                <a:cs typeface="Calibri Light" panose="020F0302020204030204" pitchFamily="34" charset="0"/>
              </a:rPr>
              <a:t>How to use the multiplicity of scenarios in the context of the clean energy transition?</a:t>
            </a:r>
            <a:endParaRPr lang="en-GB" sz="2400" b="1" dirty="0">
              <a:latin typeface="Calibri Light" panose="020F0302020204030204" pitchFamily="34" charset="0"/>
              <a:cs typeface="Calibri Light" panose="020F0302020204030204" pitchFamily="34" charset="0"/>
            </a:endParaRPr>
          </a:p>
        </p:txBody>
      </p:sp>
      <p:graphicFrame>
        <p:nvGraphicFramePr>
          <p:cNvPr id="17" name="Diagram 16">
            <a:extLst>
              <a:ext uri="{FF2B5EF4-FFF2-40B4-BE49-F238E27FC236}">
                <a16:creationId xmlns:a16="http://schemas.microsoft.com/office/drawing/2014/main" id="{7B1C7085-834F-4531-BB65-F212AD72FD95}"/>
              </a:ext>
            </a:extLst>
          </p:cNvPr>
          <p:cNvGraphicFramePr/>
          <p:nvPr>
            <p:extLst>
              <p:ext uri="{D42A27DB-BD31-4B8C-83A1-F6EECF244321}">
                <p14:modId xmlns:p14="http://schemas.microsoft.com/office/powerpoint/2010/main" val="1438157298"/>
              </p:ext>
            </p:extLst>
          </p:nvPr>
        </p:nvGraphicFramePr>
        <p:xfrm>
          <a:off x="701789" y="2424152"/>
          <a:ext cx="4596992" cy="42347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74679B49-584E-4983-BBBA-2E93642777F3}"/>
              </a:ext>
            </a:extLst>
          </p:cNvPr>
          <p:cNvSpPr txBox="1"/>
          <p:nvPr/>
        </p:nvSpPr>
        <p:spPr>
          <a:xfrm>
            <a:off x="5598373" y="1567615"/>
            <a:ext cx="5904656" cy="461665"/>
          </a:xfrm>
          <a:prstGeom prst="rect">
            <a:avLst/>
          </a:prstGeom>
          <a:noFill/>
        </p:spPr>
        <p:txBody>
          <a:bodyPr wrap="square" rtlCol="0">
            <a:spAutoFit/>
          </a:bodyPr>
          <a:lstStyle/>
          <a:p>
            <a:r>
              <a:rPr lang="es-EC" sz="2400" b="1" dirty="0" err="1">
                <a:latin typeface="Calibri Light" panose="020F0302020204030204" pitchFamily="34" charset="0"/>
                <a:cs typeface="Calibri Light" panose="020F0302020204030204" pitchFamily="34" charset="0"/>
              </a:rPr>
              <a:t>Identified</a:t>
            </a:r>
            <a:r>
              <a:rPr lang="es-EC" sz="2400" b="1" dirty="0">
                <a:latin typeface="Calibri Light" panose="020F0302020204030204" pitchFamily="34" charset="0"/>
                <a:cs typeface="Calibri Light" panose="020F0302020204030204" pitchFamily="34" charset="0"/>
              </a:rPr>
              <a:t> </a:t>
            </a:r>
            <a:r>
              <a:rPr lang="es-EC" sz="2400" b="1" dirty="0" err="1">
                <a:latin typeface="Calibri Light" panose="020F0302020204030204" pitchFamily="34" charset="0"/>
                <a:cs typeface="Calibri Light" panose="020F0302020204030204" pitchFamily="34" charset="0"/>
              </a:rPr>
              <a:t>challenges</a:t>
            </a:r>
            <a:r>
              <a:rPr lang="es-EC" sz="2400" b="1" dirty="0">
                <a:latin typeface="Calibri Light" panose="020F0302020204030204" pitchFamily="34" charset="0"/>
                <a:cs typeface="Calibri Light" panose="020F0302020204030204" pitchFamily="34" charset="0"/>
              </a:rPr>
              <a:t>:</a:t>
            </a:r>
          </a:p>
        </p:txBody>
      </p:sp>
      <p:sp>
        <p:nvSpPr>
          <p:cNvPr id="24" name="Content Placeholder 4">
            <a:extLst>
              <a:ext uri="{FF2B5EF4-FFF2-40B4-BE49-F238E27FC236}">
                <a16:creationId xmlns:a16="http://schemas.microsoft.com/office/drawing/2014/main" id="{C43863A3-825C-489F-AB26-16E2A4CDE43E}"/>
              </a:ext>
            </a:extLst>
          </p:cNvPr>
          <p:cNvSpPr>
            <a:spLocks noGrp="1"/>
          </p:cNvSpPr>
          <p:nvPr>
            <p:ph sz="half" idx="1"/>
          </p:nvPr>
        </p:nvSpPr>
        <p:spPr>
          <a:xfrm>
            <a:off x="5703800" y="1965497"/>
            <a:ext cx="5904656" cy="4351338"/>
          </a:xfrm>
        </p:spPr>
        <p:txBody>
          <a:bodyPr>
            <a:normAutofit/>
          </a:bodyPr>
          <a:lstStyle/>
          <a:p>
            <a:pPr marL="457200" indent="-457200">
              <a:buFont typeface="+mj-lt"/>
              <a:buAutoNum type="arabicPeriod"/>
            </a:pPr>
            <a:r>
              <a:rPr lang="en-US" sz="2400" dirty="0">
                <a:latin typeface="Calibri Light" panose="020F0302020204030204" pitchFamily="34" charset="0"/>
                <a:cs typeface="Calibri Light" panose="020F0302020204030204" pitchFamily="34" charset="0"/>
              </a:rPr>
              <a:t>Effective policy making vs. full range of exploratory scenarios.</a:t>
            </a:r>
          </a:p>
          <a:p>
            <a:pPr marL="457200" indent="-457200">
              <a:buFont typeface="+mj-lt"/>
              <a:buAutoNum type="arabicPeriod"/>
            </a:pPr>
            <a:r>
              <a:rPr lang="en-US" sz="2400" dirty="0" err="1">
                <a:latin typeface="Calibri Light" panose="020F0302020204030204" pitchFamily="34" charset="0"/>
                <a:cs typeface="Calibri Light" panose="020F0302020204030204" pitchFamily="34" charset="0"/>
              </a:rPr>
              <a:t>Centralised</a:t>
            </a:r>
            <a:r>
              <a:rPr lang="en-US" sz="2400" dirty="0">
                <a:latin typeface="Calibri Light" panose="020F0302020204030204" pitchFamily="34" charset="0"/>
                <a:cs typeface="Calibri Light" panose="020F0302020204030204" pitchFamily="34" charset="0"/>
              </a:rPr>
              <a:t> planning vs. participatory process</a:t>
            </a:r>
          </a:p>
          <a:p>
            <a:pPr marL="457200" indent="-457200">
              <a:buFont typeface="+mj-lt"/>
              <a:buAutoNum type="arabicPeriod"/>
            </a:pPr>
            <a:r>
              <a:rPr lang="en-US" sz="2400" dirty="0">
                <a:latin typeface="Calibri Light" panose="020F0302020204030204" pitchFamily="34" charset="0"/>
                <a:cs typeface="Calibri Light" panose="020F0302020204030204" pitchFamily="34" charset="0"/>
              </a:rPr>
              <a:t>Nature of scenarios: types according to organization and purpose.</a:t>
            </a:r>
          </a:p>
          <a:p>
            <a:pPr marL="457200" indent="-457200">
              <a:buFont typeface="+mj-lt"/>
              <a:buAutoNum type="arabicPeriod"/>
            </a:pPr>
            <a:r>
              <a:rPr lang="en-US" sz="2400" dirty="0">
                <a:latin typeface="Calibri Light" panose="020F0302020204030204" pitchFamily="34" charset="0"/>
                <a:cs typeface="Calibri Light" panose="020F0302020204030204" pitchFamily="34" charset="0"/>
              </a:rPr>
              <a:t>Communication to policy makers: transparency, inter-comparability and diversity of assumptions.</a:t>
            </a:r>
          </a:p>
          <a:p>
            <a:pPr marL="457200" indent="-457200">
              <a:buFont typeface="+mj-lt"/>
              <a:buAutoNum type="arabicPeriod"/>
            </a:pPr>
            <a:r>
              <a:rPr lang="en-US" sz="2400" dirty="0">
                <a:latin typeface="Calibri Light" panose="020F0302020204030204" pitchFamily="34" charset="0"/>
                <a:cs typeface="Calibri Light" panose="020F0302020204030204" pitchFamily="34" charset="0"/>
              </a:rPr>
              <a:t>Coordination of scenario planning. </a:t>
            </a:r>
          </a:p>
        </p:txBody>
      </p:sp>
    </p:spTree>
    <p:extLst>
      <p:ext uri="{BB962C8B-B14F-4D97-AF65-F5344CB8AC3E}">
        <p14:creationId xmlns:p14="http://schemas.microsoft.com/office/powerpoint/2010/main" val="410697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79425" y="280516"/>
            <a:ext cx="11233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600" kern="0" dirty="0">
                <a:latin typeface="Calibri" panose="020F0502020204030204" pitchFamily="34" charset="0"/>
                <a:cs typeface="Calibri" panose="020F0502020204030204" pitchFamily="34" charset="0"/>
              </a:rPr>
              <a:t>Use - Good practice example </a:t>
            </a:r>
          </a:p>
        </p:txBody>
      </p:sp>
      <p:pic>
        <p:nvPicPr>
          <p:cNvPr id="7" name="Picture 6">
            <a:extLst>
              <a:ext uri="{FF2B5EF4-FFF2-40B4-BE49-F238E27FC236}">
                <a16:creationId xmlns:a16="http://schemas.microsoft.com/office/drawing/2014/main" id="{8BCCB7F2-FC85-4806-8806-5A232CB6E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6" name="Slide Number Placeholder 2">
            <a:extLst>
              <a:ext uri="{FF2B5EF4-FFF2-40B4-BE49-F238E27FC236}">
                <a16:creationId xmlns:a16="http://schemas.microsoft.com/office/drawing/2014/main" id="{FE592469-B784-45F0-BDF9-95B604C0231A}"/>
              </a:ext>
            </a:extLst>
          </p:cNvPr>
          <p:cNvSpPr txBox="1">
            <a:spLocks/>
          </p:cNvSpPr>
          <p:nvPr/>
        </p:nvSpPr>
        <p:spPr bwMode="auto">
          <a:xfrm>
            <a:off x="10901363" y="65563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pPr>
                <a:defRPr/>
              </a:pPr>
              <a:t>3</a:t>
            </a:fld>
            <a:endParaRPr lang="de-DE" altLang="en-US"/>
          </a:p>
        </p:txBody>
      </p:sp>
      <p:sp>
        <p:nvSpPr>
          <p:cNvPr id="9" name="Title 1">
            <a:extLst>
              <a:ext uri="{FF2B5EF4-FFF2-40B4-BE49-F238E27FC236}">
                <a16:creationId xmlns:a16="http://schemas.microsoft.com/office/drawing/2014/main" id="{D5A193B9-CE8F-4C8A-989A-129A5F5A4F6E}"/>
              </a:ext>
            </a:extLst>
          </p:cNvPr>
          <p:cNvSpPr txBox="1">
            <a:spLocks/>
          </p:cNvSpPr>
          <p:nvPr/>
        </p:nvSpPr>
        <p:spPr bwMode="auto">
          <a:xfrm>
            <a:off x="491698" y="1188403"/>
            <a:ext cx="11233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200" kern="0" dirty="0">
                <a:latin typeface="Calibri" panose="020F0502020204030204" pitchFamily="34" charset="0"/>
                <a:cs typeface="Calibri" panose="020F0502020204030204" pitchFamily="34" charset="0"/>
              </a:rPr>
              <a:t>Federal Energy Information Framework - Canada</a:t>
            </a:r>
          </a:p>
        </p:txBody>
      </p:sp>
      <p:graphicFrame>
        <p:nvGraphicFramePr>
          <p:cNvPr id="21" name="Diagram 20">
            <a:extLst>
              <a:ext uri="{FF2B5EF4-FFF2-40B4-BE49-F238E27FC236}">
                <a16:creationId xmlns:a16="http://schemas.microsoft.com/office/drawing/2014/main" id="{6CCDA80D-E52B-40D3-B262-AA1A71179E9B}"/>
              </a:ext>
            </a:extLst>
          </p:cNvPr>
          <p:cNvGraphicFramePr/>
          <p:nvPr>
            <p:extLst>
              <p:ext uri="{D42A27DB-BD31-4B8C-83A1-F6EECF244321}">
                <p14:modId xmlns:p14="http://schemas.microsoft.com/office/powerpoint/2010/main" val="418125605"/>
              </p:ext>
            </p:extLst>
          </p:nvPr>
        </p:nvGraphicFramePr>
        <p:xfrm>
          <a:off x="434013" y="1624535"/>
          <a:ext cx="7617691" cy="3604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Content Placeholder 2">
            <a:extLst>
              <a:ext uri="{FF2B5EF4-FFF2-40B4-BE49-F238E27FC236}">
                <a16:creationId xmlns:a16="http://schemas.microsoft.com/office/drawing/2014/main" id="{63CCB344-CAB4-4CCE-A05F-C90CA5412F89}"/>
              </a:ext>
            </a:extLst>
          </p:cNvPr>
          <p:cNvSpPr txBox="1">
            <a:spLocks/>
          </p:cNvSpPr>
          <p:nvPr/>
        </p:nvSpPr>
        <p:spPr>
          <a:xfrm>
            <a:off x="8519434" y="2348880"/>
            <a:ext cx="3238553" cy="4103760"/>
          </a:xfrm>
          <a:prstGeom prst="rect">
            <a:avLst/>
          </a:prstGeom>
          <a:solidFill>
            <a:schemeClr val="bg2">
              <a:lumMod val="20000"/>
              <a:lumOff val="80000"/>
            </a:schemeClr>
          </a:solidFill>
        </p:spPr>
        <p:txBody>
          <a:bodyPr>
            <a:noAutofit/>
          </a:bodyPr>
          <a:lstStyle>
            <a:lvl1pPr marL="382588" indent="-382588" algn="l" rtl="0" eaLnBrk="0" fontAlgn="base" hangingPunct="0">
              <a:lnSpc>
                <a:spcPct val="130000"/>
              </a:lnSpc>
              <a:spcBef>
                <a:spcPct val="0"/>
              </a:spcBef>
              <a:spcAft>
                <a:spcPct val="0"/>
              </a:spcAft>
              <a:buChar char="•"/>
              <a:defRPr sz="16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830263" indent="-319088" algn="l" rtl="0" eaLnBrk="0" fontAlgn="base" hangingPunct="0">
              <a:lnSpc>
                <a:spcPct val="130000"/>
              </a:lnSpc>
              <a:spcBef>
                <a:spcPct val="0"/>
              </a:spcBef>
              <a:spcAft>
                <a:spcPct val="0"/>
              </a:spcAft>
              <a:buFont typeface="Wingdings" panose="05000000000000000000" pitchFamily="2" charset="2"/>
              <a:buChar char="§"/>
              <a:defRPr sz="16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277938" indent="-255588" algn="l" rtl="0" eaLnBrk="0" fontAlgn="base" hangingPunct="0">
              <a:lnSpc>
                <a:spcPct val="150000"/>
              </a:lnSpc>
              <a:spcBef>
                <a:spcPct val="0"/>
              </a:spcBef>
              <a:spcAft>
                <a:spcPct val="0"/>
              </a:spcAft>
              <a:buChar char="•"/>
              <a:defRPr sz="2700">
                <a:solidFill>
                  <a:schemeClr val="tx1"/>
                </a:solidFill>
                <a:latin typeface="+mn-lt"/>
                <a:ea typeface="MS PGothic" panose="020B0600070205080204" pitchFamily="34" charset="-128"/>
                <a:cs typeface="+mn-cs"/>
              </a:defRPr>
            </a:lvl3pPr>
            <a:lvl4pPr marL="1790700"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4pPr>
            <a:lvl5pPr marL="2301875"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5pPr>
            <a:lvl6pPr marL="2814688" indent="-255881" algn="l" rtl="0" fontAlgn="base">
              <a:lnSpc>
                <a:spcPct val="150000"/>
              </a:lnSpc>
              <a:spcBef>
                <a:spcPct val="0"/>
              </a:spcBef>
              <a:spcAft>
                <a:spcPct val="0"/>
              </a:spcAft>
              <a:buChar char="»"/>
              <a:defRPr>
                <a:solidFill>
                  <a:schemeClr val="tx1"/>
                </a:solidFill>
                <a:latin typeface="+mn-lt"/>
                <a:cs typeface="+mn-cs"/>
              </a:defRPr>
            </a:lvl6pPr>
            <a:lvl7pPr marL="3326450" indent="-255881" algn="l" rtl="0" fontAlgn="base">
              <a:lnSpc>
                <a:spcPct val="150000"/>
              </a:lnSpc>
              <a:spcBef>
                <a:spcPct val="0"/>
              </a:spcBef>
              <a:spcAft>
                <a:spcPct val="0"/>
              </a:spcAft>
              <a:buChar char="»"/>
              <a:defRPr>
                <a:solidFill>
                  <a:schemeClr val="tx1"/>
                </a:solidFill>
                <a:latin typeface="+mn-lt"/>
                <a:cs typeface="+mn-cs"/>
              </a:defRPr>
            </a:lvl7pPr>
            <a:lvl8pPr marL="3838210" indent="-255881" algn="l" rtl="0" fontAlgn="base">
              <a:lnSpc>
                <a:spcPct val="150000"/>
              </a:lnSpc>
              <a:spcBef>
                <a:spcPct val="0"/>
              </a:spcBef>
              <a:spcAft>
                <a:spcPct val="0"/>
              </a:spcAft>
              <a:buChar char="»"/>
              <a:defRPr>
                <a:solidFill>
                  <a:schemeClr val="tx1"/>
                </a:solidFill>
                <a:latin typeface="+mn-lt"/>
                <a:cs typeface="+mn-cs"/>
              </a:defRPr>
            </a:lvl8pPr>
            <a:lvl9pPr marL="4349972" indent="-255881" algn="l" rtl="0" fontAlgn="base">
              <a:lnSpc>
                <a:spcPct val="150000"/>
              </a:lnSpc>
              <a:spcBef>
                <a:spcPct val="0"/>
              </a:spcBef>
              <a:spcAft>
                <a:spcPct val="0"/>
              </a:spcAft>
              <a:buChar char="»"/>
              <a:defRPr>
                <a:solidFill>
                  <a:schemeClr val="tx1"/>
                </a:solidFill>
                <a:latin typeface="+mn-lt"/>
                <a:cs typeface="+mn-cs"/>
              </a:defRPr>
            </a:lvl9pPr>
          </a:lstStyle>
          <a:p>
            <a:pPr>
              <a:lnSpc>
                <a:spcPct val="100000"/>
              </a:lnSpc>
              <a:buFont typeface="Courier New" panose="02070309020205020404" pitchFamily="49" charset="0"/>
              <a:buChar char="o"/>
              <a:defRPr/>
            </a:pPr>
            <a:r>
              <a:rPr lang="en-CA" altLang="en-US" sz="2000" kern="0" dirty="0">
                <a:latin typeface="Calibri Light" panose="020F0302020204030204" pitchFamily="34" charset="0"/>
                <a:ea typeface="Tahoma" panose="020B0604030504040204" pitchFamily="34" charset="0"/>
                <a:cs typeface="Calibri Light" panose="020F0302020204030204" pitchFamily="34" charset="0"/>
              </a:rPr>
              <a:t>Government of Canada</a:t>
            </a:r>
          </a:p>
          <a:p>
            <a:pPr marL="569913" lvl="2" indent="-342900">
              <a:lnSpc>
                <a:spcPct val="100000"/>
              </a:lnSpc>
              <a:buFont typeface="Arial" panose="020B0604020202020204" pitchFamily="34" charset="0"/>
              <a:buChar char="•"/>
              <a:defRPr/>
            </a:pPr>
            <a:r>
              <a:rPr lang="en-CA" altLang="en-US" sz="2000" b="1" kern="0" dirty="0">
                <a:latin typeface="Calibri Light" panose="020F0302020204030204" pitchFamily="34" charset="0"/>
                <a:ea typeface="Tahoma" panose="020B0604030504040204" pitchFamily="34" charset="0"/>
                <a:cs typeface="Calibri Light" panose="020F0302020204030204" pitchFamily="34" charset="0"/>
              </a:rPr>
              <a:t>National Energy Board: </a:t>
            </a:r>
            <a:r>
              <a:rPr lang="en-CA" altLang="en-US" sz="2000" kern="0" dirty="0">
                <a:latin typeface="Calibri Light" panose="020F0302020204030204" pitchFamily="34" charset="0"/>
                <a:ea typeface="Tahoma" panose="020B0604030504040204" pitchFamily="34" charset="0"/>
                <a:cs typeface="Calibri Light" panose="020F0302020204030204" pitchFamily="34" charset="0"/>
              </a:rPr>
              <a:t>Modelling Canada’s energy future</a:t>
            </a:r>
          </a:p>
          <a:p>
            <a:pPr marL="569913" lvl="2" indent="-342900">
              <a:lnSpc>
                <a:spcPct val="100000"/>
              </a:lnSpc>
              <a:buFont typeface="Arial" panose="020B0604020202020204" pitchFamily="34" charset="0"/>
              <a:buChar char="•"/>
              <a:defRPr/>
            </a:pPr>
            <a:r>
              <a:rPr lang="en-CA" altLang="en-US" sz="2000" b="1" kern="0" dirty="0">
                <a:latin typeface="Calibri Light" panose="020F0302020204030204" pitchFamily="34" charset="0"/>
                <a:ea typeface="Tahoma" panose="020B0604030504040204" pitchFamily="34" charset="0"/>
                <a:cs typeface="Calibri Light" panose="020F0302020204030204" pitchFamily="34" charset="0"/>
              </a:rPr>
              <a:t>Environment and Climate Change Canada</a:t>
            </a:r>
            <a:r>
              <a:rPr lang="en-CA" altLang="en-US" sz="2000" kern="0" dirty="0">
                <a:latin typeface="Calibri Light" panose="020F0302020204030204" pitchFamily="34" charset="0"/>
                <a:ea typeface="Tahoma" panose="020B0604030504040204" pitchFamily="34" charset="0"/>
                <a:cs typeface="Calibri Light" panose="020F0302020204030204" pitchFamily="34" charset="0"/>
              </a:rPr>
              <a:t>: A GHG perspective to energy modelling</a:t>
            </a:r>
          </a:p>
          <a:p>
            <a:pPr>
              <a:lnSpc>
                <a:spcPct val="100000"/>
              </a:lnSpc>
              <a:buFont typeface="Courier New" panose="02070309020205020404" pitchFamily="49" charset="0"/>
              <a:buChar char="o"/>
              <a:defRPr/>
            </a:pPr>
            <a:endParaRPr lang="en-CA" altLang="en-US" sz="2000" kern="0" dirty="0">
              <a:latin typeface="Calibri Light" panose="020F0302020204030204" pitchFamily="34" charset="0"/>
              <a:ea typeface="Tahoma" panose="020B0604030504040204" pitchFamily="34" charset="0"/>
              <a:cs typeface="Calibri Light" panose="020F0302020204030204" pitchFamily="34" charset="0"/>
            </a:endParaRPr>
          </a:p>
          <a:p>
            <a:pPr>
              <a:lnSpc>
                <a:spcPct val="100000"/>
              </a:lnSpc>
              <a:buFont typeface="Courier New" panose="02070309020205020404" pitchFamily="49" charset="0"/>
              <a:buChar char="o"/>
              <a:defRPr/>
            </a:pPr>
            <a:r>
              <a:rPr lang="en-CA" altLang="en-US" sz="2000" kern="0" dirty="0">
                <a:latin typeface="Calibri Light" panose="020F0302020204030204" pitchFamily="34" charset="0"/>
                <a:ea typeface="Tahoma" panose="020B0604030504040204" pitchFamily="34" charset="0"/>
                <a:cs typeface="Calibri Light" panose="020F0302020204030204" pitchFamily="34" charset="0"/>
              </a:rPr>
              <a:t>Provincial Governments</a:t>
            </a:r>
          </a:p>
          <a:p>
            <a:pPr>
              <a:lnSpc>
                <a:spcPct val="100000"/>
              </a:lnSpc>
              <a:buFont typeface="Courier New" panose="02070309020205020404" pitchFamily="49" charset="0"/>
              <a:buChar char="o"/>
              <a:defRPr/>
            </a:pPr>
            <a:endParaRPr lang="en-CA" altLang="en-US" sz="2000" kern="0" dirty="0">
              <a:latin typeface="Calibri Light" panose="020F0302020204030204" pitchFamily="34" charset="0"/>
              <a:ea typeface="Tahoma" panose="020B0604030504040204" pitchFamily="34" charset="0"/>
              <a:cs typeface="Calibri Light" panose="020F0302020204030204" pitchFamily="34" charset="0"/>
            </a:endParaRPr>
          </a:p>
          <a:p>
            <a:pPr>
              <a:lnSpc>
                <a:spcPct val="100000"/>
              </a:lnSpc>
              <a:buFont typeface="Courier New" panose="02070309020205020404" pitchFamily="49" charset="0"/>
              <a:buChar char="o"/>
              <a:defRPr/>
            </a:pPr>
            <a:r>
              <a:rPr lang="en-CA" altLang="en-US" sz="2000" kern="0" dirty="0">
                <a:latin typeface="Calibri Light" panose="020F0302020204030204" pitchFamily="34" charset="0"/>
                <a:ea typeface="Tahoma" panose="020B0604030504040204" pitchFamily="34" charset="0"/>
                <a:cs typeface="Calibri Light" panose="020F0302020204030204" pitchFamily="34" charset="0"/>
              </a:rPr>
              <a:t>Academia/Private companies</a:t>
            </a:r>
          </a:p>
          <a:p>
            <a:pPr>
              <a:lnSpc>
                <a:spcPct val="100000"/>
              </a:lnSpc>
              <a:defRPr/>
            </a:pPr>
            <a:endParaRPr lang="en-CA" altLang="en-US" sz="2000" kern="0" dirty="0">
              <a:latin typeface="Calibri Light" panose="020F0302020204030204" pitchFamily="34" charset="0"/>
              <a:ea typeface="Tahoma" panose="020B0604030504040204" pitchFamily="34" charset="0"/>
              <a:cs typeface="Calibri Light" panose="020F0302020204030204" pitchFamily="34" charset="0"/>
            </a:endParaRPr>
          </a:p>
          <a:p>
            <a:pPr marL="457200" lvl="1" indent="0">
              <a:lnSpc>
                <a:spcPct val="100000"/>
              </a:lnSpc>
              <a:buFont typeface="Wingdings" panose="05000000000000000000" pitchFamily="2" charset="2"/>
              <a:buNone/>
              <a:defRPr/>
            </a:pPr>
            <a:endParaRPr lang="en-CA" altLang="en-US" sz="2000" kern="0" dirty="0">
              <a:latin typeface="Calibri Light" panose="020F0302020204030204" pitchFamily="34" charset="0"/>
              <a:ea typeface="Tahoma" panose="020B0604030504040204" pitchFamily="34" charset="0"/>
              <a:cs typeface="Calibri Light" panose="020F0302020204030204" pitchFamily="34" charset="0"/>
            </a:endParaRPr>
          </a:p>
          <a:p>
            <a:pPr marL="0" indent="0">
              <a:lnSpc>
                <a:spcPct val="100000"/>
              </a:lnSpc>
              <a:buFontTx/>
              <a:buNone/>
              <a:defRPr/>
            </a:pPr>
            <a:endParaRPr lang="en-CA" altLang="en-US" sz="2000" b="1" kern="0" dirty="0">
              <a:latin typeface="Calibri Light" panose="020F0302020204030204" pitchFamily="34" charset="0"/>
              <a:ea typeface="Tahoma" panose="020B0604030504040204" pitchFamily="34" charset="0"/>
              <a:cs typeface="Calibri Light" panose="020F0302020204030204" pitchFamily="34" charset="0"/>
            </a:endParaRPr>
          </a:p>
        </p:txBody>
      </p:sp>
      <p:sp>
        <p:nvSpPr>
          <p:cNvPr id="23" name="Title 1">
            <a:extLst>
              <a:ext uri="{FF2B5EF4-FFF2-40B4-BE49-F238E27FC236}">
                <a16:creationId xmlns:a16="http://schemas.microsoft.com/office/drawing/2014/main" id="{DFE88B5E-A9EA-461E-B3CC-42B2C496F1A5}"/>
              </a:ext>
            </a:extLst>
          </p:cNvPr>
          <p:cNvSpPr>
            <a:spLocks noGrp="1"/>
          </p:cNvSpPr>
          <p:nvPr>
            <p:ph type="title"/>
          </p:nvPr>
        </p:nvSpPr>
        <p:spPr>
          <a:xfrm>
            <a:off x="8097116" y="1901836"/>
            <a:ext cx="4023470" cy="537764"/>
          </a:xfrm>
        </p:spPr>
        <p:txBody>
          <a:bodyPr>
            <a:normAutofit/>
          </a:bodyPr>
          <a:lstStyle/>
          <a:p>
            <a:pPr algn="ctr"/>
            <a:r>
              <a:rPr lang="en-US" sz="2400" dirty="0"/>
              <a:t>Modelling Work </a:t>
            </a:r>
          </a:p>
        </p:txBody>
      </p:sp>
      <p:pic>
        <p:nvPicPr>
          <p:cNvPr id="24" name="Picture 23">
            <a:extLst>
              <a:ext uri="{FF2B5EF4-FFF2-40B4-BE49-F238E27FC236}">
                <a16:creationId xmlns:a16="http://schemas.microsoft.com/office/drawing/2014/main" id="{E9A2E8D2-68A0-4073-B381-87512F698645}"/>
              </a:ext>
            </a:extLst>
          </p:cNvPr>
          <p:cNvPicPr>
            <a:picLocks noChangeAspect="1"/>
          </p:cNvPicPr>
          <p:nvPr/>
        </p:nvPicPr>
        <p:blipFill>
          <a:blip r:embed="rId9"/>
          <a:stretch>
            <a:fillRect/>
          </a:stretch>
        </p:blipFill>
        <p:spPr>
          <a:xfrm>
            <a:off x="8820045" y="1090163"/>
            <a:ext cx="852819" cy="707938"/>
          </a:xfrm>
          <a:prstGeom prst="rect">
            <a:avLst/>
          </a:prstGeom>
        </p:spPr>
      </p:pic>
      <p:grpSp>
        <p:nvGrpSpPr>
          <p:cNvPr id="36" name="Group 3">
            <a:extLst>
              <a:ext uri="{FF2B5EF4-FFF2-40B4-BE49-F238E27FC236}">
                <a16:creationId xmlns:a16="http://schemas.microsoft.com/office/drawing/2014/main" id="{55CE6B88-94E8-41F6-BA34-68222DEDE013}"/>
              </a:ext>
            </a:extLst>
          </p:cNvPr>
          <p:cNvGrpSpPr>
            <a:grpSpLocks/>
          </p:cNvGrpSpPr>
          <p:nvPr/>
        </p:nvGrpSpPr>
        <p:grpSpPr bwMode="auto">
          <a:xfrm>
            <a:off x="377993" y="5229201"/>
            <a:ext cx="7667422" cy="715868"/>
            <a:chOff x="-1240191" y="1532610"/>
            <a:chExt cx="11614903" cy="3291329"/>
          </a:xfrm>
        </p:grpSpPr>
        <p:sp>
          <p:nvSpPr>
            <p:cNvPr id="37" name="AutoShape 9">
              <a:extLst>
                <a:ext uri="{FF2B5EF4-FFF2-40B4-BE49-F238E27FC236}">
                  <a16:creationId xmlns:a16="http://schemas.microsoft.com/office/drawing/2014/main" id="{2E85960A-F1DF-4FB7-B9E6-495D5A804E32}"/>
                </a:ext>
              </a:extLst>
            </p:cNvPr>
            <p:cNvSpPr>
              <a:spLocks/>
            </p:cNvSpPr>
            <p:nvPr/>
          </p:nvSpPr>
          <p:spPr bwMode="auto">
            <a:xfrm>
              <a:off x="2244665" y="1532610"/>
              <a:ext cx="3877242" cy="3251325"/>
            </a:xfrm>
            <a:custGeom>
              <a:avLst/>
              <a:gdLst>
                <a:gd name="T0" fmla="*/ 10800 w 21600"/>
                <a:gd name="T1" fmla="*/ 10800 h 21600"/>
                <a:gd name="T2" fmla="*/ 10800 w 21600"/>
                <a:gd name="T3" fmla="*/ 10800 h 21600"/>
                <a:gd name="T4" fmla="*/ 10800 w 21600"/>
                <a:gd name="T5" fmla="*/ 10800 h 21600"/>
                <a:gd name="T6" fmla="*/ 10800 w 21600"/>
                <a:gd name="T7" fmla="*/ 10800 h 21600"/>
                <a:gd name="connsiteX0" fmla="*/ 0 w 21600"/>
                <a:gd name="connsiteY0" fmla="*/ 0 h 21600"/>
                <a:gd name="connsiteX1" fmla="*/ 3451 w 21600"/>
                <a:gd name="connsiteY1" fmla="*/ 21600 h 21600"/>
                <a:gd name="connsiteX2" fmla="*/ 16823 w 21600"/>
                <a:gd name="connsiteY2" fmla="*/ 21600 h 21600"/>
                <a:gd name="connsiteX3" fmla="*/ 21600 w 21600"/>
                <a:gd name="connsiteY3" fmla="*/ 0 h 21600"/>
                <a:gd name="connsiteX4" fmla="*/ 0 w 21600"/>
                <a:gd name="connsiteY4" fmla="*/ 0 h 21600"/>
                <a:gd name="connsiteX0" fmla="*/ 0 w 21600"/>
                <a:gd name="connsiteY0" fmla="*/ 0 h 21770"/>
                <a:gd name="connsiteX1" fmla="*/ 3451 w 21600"/>
                <a:gd name="connsiteY1" fmla="*/ 21600 h 21770"/>
                <a:gd name="connsiteX2" fmla="*/ 17756 w 21600"/>
                <a:gd name="connsiteY2" fmla="*/ 21770 h 21770"/>
                <a:gd name="connsiteX3" fmla="*/ 21600 w 21600"/>
                <a:gd name="connsiteY3" fmla="*/ 0 h 21770"/>
                <a:gd name="connsiteX4" fmla="*/ 0 w 21600"/>
                <a:gd name="connsiteY4" fmla="*/ 0 h 21770"/>
                <a:gd name="connsiteX0" fmla="*/ 0 w 21600"/>
                <a:gd name="connsiteY0" fmla="*/ 0 h 21657"/>
                <a:gd name="connsiteX1" fmla="*/ 3451 w 21600"/>
                <a:gd name="connsiteY1" fmla="*/ 21600 h 21657"/>
                <a:gd name="connsiteX2" fmla="*/ 17658 w 21600"/>
                <a:gd name="connsiteY2" fmla="*/ 21657 h 21657"/>
                <a:gd name="connsiteX3" fmla="*/ 21600 w 21600"/>
                <a:gd name="connsiteY3" fmla="*/ 0 h 21657"/>
                <a:gd name="connsiteX4" fmla="*/ 0 w 21600"/>
                <a:gd name="connsiteY4" fmla="*/ 0 h 21657"/>
                <a:gd name="connsiteX0" fmla="*/ 0 w 21600"/>
                <a:gd name="connsiteY0" fmla="*/ 0 h 21600"/>
                <a:gd name="connsiteX1" fmla="*/ 3451 w 21600"/>
                <a:gd name="connsiteY1" fmla="*/ 21600 h 21600"/>
                <a:gd name="connsiteX2" fmla="*/ 18198 w 21600"/>
                <a:gd name="connsiteY2" fmla="*/ 21487 h 21600"/>
                <a:gd name="connsiteX3" fmla="*/ 21600 w 21600"/>
                <a:gd name="connsiteY3" fmla="*/ 0 h 21600"/>
                <a:gd name="connsiteX4" fmla="*/ 0 w 21600"/>
                <a:gd name="connsiteY4" fmla="*/ 0 h 21600"/>
                <a:gd name="connsiteX0" fmla="*/ 0 w 21600"/>
                <a:gd name="connsiteY0" fmla="*/ 0 h 21657"/>
                <a:gd name="connsiteX1" fmla="*/ 3451 w 21600"/>
                <a:gd name="connsiteY1" fmla="*/ 21600 h 21657"/>
                <a:gd name="connsiteX2" fmla="*/ 18198 w 21600"/>
                <a:gd name="connsiteY2" fmla="*/ 21657 h 21657"/>
                <a:gd name="connsiteX3" fmla="*/ 21600 w 21600"/>
                <a:gd name="connsiteY3" fmla="*/ 0 h 21657"/>
                <a:gd name="connsiteX4" fmla="*/ 0 w 21600"/>
                <a:gd name="connsiteY4" fmla="*/ 0 h 2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57">
                  <a:moveTo>
                    <a:pt x="0" y="0"/>
                  </a:moveTo>
                  <a:lnTo>
                    <a:pt x="3451" y="21600"/>
                  </a:lnTo>
                  <a:lnTo>
                    <a:pt x="18198" y="21657"/>
                  </a:lnTo>
                  <a:lnTo>
                    <a:pt x="21600" y="0"/>
                  </a:lnTo>
                  <a:lnTo>
                    <a:pt x="0" y="0"/>
                  </a:lnTo>
                  <a:close/>
                </a:path>
              </a:pathLst>
            </a:custGeom>
            <a:gradFill flip="none" rotWithShape="1">
              <a:gsLst>
                <a:gs pos="34000">
                  <a:schemeClr val="accent1">
                    <a:lumMod val="50000"/>
                  </a:schemeClr>
                </a:gs>
                <a:gs pos="74000">
                  <a:schemeClr val="accent6">
                    <a:lumMod val="60000"/>
                    <a:lumOff val="40000"/>
                  </a:schemeClr>
                </a:gs>
              </a:gsLst>
              <a:lin ang="0" scaled="1"/>
              <a:tileRect/>
            </a:gradFill>
            <a:ln w="4515">
              <a:solidFill>
                <a:srgbClr val="808080"/>
              </a:solidFill>
              <a:round/>
              <a:headEnd/>
              <a:tailEnd/>
            </a:ln>
            <a:effectLst>
              <a:outerShdw blurRad="63500" dist="107763" dir="2700000" algn="ctr" rotWithShape="0">
                <a:srgbClr val="808080">
                  <a:alpha val="50000"/>
                </a:srgbClr>
              </a:outerShdw>
            </a:effectLst>
          </p:spPr>
          <p:txBody>
            <a:bodyPr lIns="54179" tIns="54179" rIns="54179" bIns="54179" anchor="ctr"/>
            <a:lstStyle/>
            <a:p>
              <a:pPr defTabSz="342892">
                <a:defRPr/>
              </a:pPr>
              <a:endParaRPr lang="en-CA" sz="1200" dirty="0">
                <a:solidFill>
                  <a:srgbClr val="000000"/>
                </a:solidFill>
                <a:latin typeface="Calibri Light" panose="020F0302020204030204" pitchFamily="34" charset="0"/>
                <a:cs typeface="Calibri Light" panose="020F0302020204030204" pitchFamily="34" charset="0"/>
              </a:endParaRPr>
            </a:p>
          </p:txBody>
        </p:sp>
        <p:sp>
          <p:nvSpPr>
            <p:cNvPr id="38" name="AutoShape 10">
              <a:extLst>
                <a:ext uri="{FF2B5EF4-FFF2-40B4-BE49-F238E27FC236}">
                  <a16:creationId xmlns:a16="http://schemas.microsoft.com/office/drawing/2014/main" id="{F059CA72-3023-4EF2-9451-B3A7AC59BE6D}"/>
                </a:ext>
              </a:extLst>
            </p:cNvPr>
            <p:cNvSpPr>
              <a:spLocks/>
            </p:cNvSpPr>
            <p:nvPr/>
          </p:nvSpPr>
          <p:spPr bwMode="auto">
            <a:xfrm rot="10800000">
              <a:off x="5596164" y="1579699"/>
              <a:ext cx="4778548" cy="3244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74" y="0"/>
                  </a:moveTo>
                  <a:lnTo>
                    <a:pt x="0" y="21600"/>
                  </a:lnTo>
                  <a:lnTo>
                    <a:pt x="17926" y="21600"/>
                  </a:lnTo>
                  <a:lnTo>
                    <a:pt x="21600" y="0"/>
                  </a:lnTo>
                  <a:close/>
                </a:path>
              </a:pathLst>
            </a:custGeom>
            <a:solidFill>
              <a:schemeClr val="accent6">
                <a:lumMod val="60000"/>
                <a:lumOff val="40000"/>
                <a:alpha val="85000"/>
              </a:schemeClr>
            </a:solidFill>
            <a:ln w="4515">
              <a:solidFill>
                <a:srgbClr val="808080"/>
              </a:solidFill>
              <a:round/>
              <a:headEnd/>
              <a:tailEnd/>
            </a:ln>
            <a:effectLst>
              <a:outerShdw blurRad="63500" dist="107763" dir="2700000" algn="ctr" rotWithShape="0">
                <a:srgbClr val="808080">
                  <a:alpha val="50000"/>
                </a:srgbClr>
              </a:outerShdw>
            </a:effectLst>
          </p:spPr>
          <p:txBody>
            <a:bodyPr lIns="54179" tIns="54179" rIns="54179" bIns="54179" anchor="ctr"/>
            <a:lstStyle/>
            <a:p>
              <a:pPr defTabSz="342892">
                <a:defRPr/>
              </a:pPr>
              <a:endParaRPr lang="en-CA" sz="1200" dirty="0">
                <a:solidFill>
                  <a:srgbClr val="000000"/>
                </a:solidFill>
                <a:latin typeface="Calibri Light" panose="020F0302020204030204" pitchFamily="34" charset="0"/>
                <a:cs typeface="Calibri Light" panose="020F0302020204030204" pitchFamily="34" charset="0"/>
              </a:endParaRPr>
            </a:p>
          </p:txBody>
        </p:sp>
        <p:sp>
          <p:nvSpPr>
            <p:cNvPr id="39" name="AutoShape 11">
              <a:extLst>
                <a:ext uri="{FF2B5EF4-FFF2-40B4-BE49-F238E27FC236}">
                  <a16:creationId xmlns:a16="http://schemas.microsoft.com/office/drawing/2014/main" id="{A872133E-CF55-4151-AE12-1CE11A86F501}"/>
                </a:ext>
              </a:extLst>
            </p:cNvPr>
            <p:cNvSpPr>
              <a:spLocks/>
            </p:cNvSpPr>
            <p:nvPr/>
          </p:nvSpPr>
          <p:spPr bwMode="auto">
            <a:xfrm rot="10800000" flipH="1">
              <a:off x="-1240191" y="1574384"/>
              <a:ext cx="3956128" cy="32336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09" y="0"/>
                  </a:moveTo>
                  <a:lnTo>
                    <a:pt x="0" y="21600"/>
                  </a:lnTo>
                  <a:lnTo>
                    <a:pt x="17890" y="21600"/>
                  </a:lnTo>
                  <a:lnTo>
                    <a:pt x="21600" y="0"/>
                  </a:lnTo>
                  <a:close/>
                </a:path>
              </a:pathLst>
            </a:custGeom>
            <a:solidFill>
              <a:schemeClr val="accent1">
                <a:lumMod val="50000"/>
              </a:schemeClr>
            </a:solidFill>
            <a:ln w="4515">
              <a:solidFill>
                <a:srgbClr val="808080"/>
              </a:solidFill>
              <a:round/>
              <a:headEnd/>
              <a:tailEnd/>
            </a:ln>
            <a:effectLst>
              <a:outerShdw blurRad="63500" dist="107763" dir="2700000" algn="ctr" rotWithShape="0">
                <a:srgbClr val="808080">
                  <a:alpha val="50000"/>
                </a:srgbClr>
              </a:outerShdw>
            </a:effectLst>
          </p:spPr>
          <p:txBody>
            <a:bodyPr lIns="54179" tIns="54179" rIns="54179" bIns="54179" anchor="ctr"/>
            <a:lstStyle/>
            <a:p>
              <a:pPr defTabSz="342892">
                <a:defRPr/>
              </a:pPr>
              <a:endParaRPr lang="en-CA" sz="1200" dirty="0">
                <a:solidFill>
                  <a:srgbClr val="000000"/>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9F954413-E1D0-4D25-ACEC-266E65EE7EAC}"/>
                </a:ext>
              </a:extLst>
            </p:cNvPr>
            <p:cNvSpPr/>
            <p:nvPr/>
          </p:nvSpPr>
          <p:spPr>
            <a:xfrm>
              <a:off x="-635560" y="2058097"/>
              <a:ext cx="2965400" cy="2405596"/>
            </a:xfrm>
            <a:prstGeom prst="rect">
              <a:avLst/>
            </a:prstGeom>
          </p:spPr>
          <p:txBody>
            <a:bodyPr wrap="square">
              <a:spAutoFit/>
            </a:bodyPr>
            <a:lstStyle/>
            <a:p>
              <a:pPr>
                <a:defRPr/>
              </a:pPr>
              <a:r>
                <a:rPr lang="en-US" altLang="en-US" sz="1400" b="1" cap="all" dirty="0">
                  <a:solidFill>
                    <a:prstClr val="white"/>
                  </a:solidFill>
                  <a:latin typeface="Calibri Light" panose="020F0302020204030204" pitchFamily="34" charset="0"/>
                  <a:cs typeface="Calibri Light" panose="020F0302020204030204" pitchFamily="34" charset="0"/>
                  <a:sym typeface="Helvetica" pitchFamily="34" charset="0"/>
                </a:rPr>
                <a:t>Federal responsibilities</a:t>
              </a:r>
              <a:endParaRPr lang="en-CA" sz="1400" b="1" cap="all" dirty="0">
                <a:solidFill>
                  <a:prstClr val="white"/>
                </a:solidFill>
                <a:latin typeface="Calibri Light" panose="020F0302020204030204" pitchFamily="34" charset="0"/>
                <a:cs typeface="Calibri Light" panose="020F0302020204030204" pitchFamily="34" charset="0"/>
              </a:endParaRPr>
            </a:p>
          </p:txBody>
        </p:sp>
        <p:sp>
          <p:nvSpPr>
            <p:cNvPr id="44" name="Rectangle 43">
              <a:extLst>
                <a:ext uri="{FF2B5EF4-FFF2-40B4-BE49-F238E27FC236}">
                  <a16:creationId xmlns:a16="http://schemas.microsoft.com/office/drawing/2014/main" id="{951D919C-66D0-446E-8D18-AB3667E228B0}"/>
                </a:ext>
              </a:extLst>
            </p:cNvPr>
            <p:cNvSpPr/>
            <p:nvPr/>
          </p:nvSpPr>
          <p:spPr>
            <a:xfrm>
              <a:off x="2841736" y="2192937"/>
              <a:ext cx="2853879" cy="2405596"/>
            </a:xfrm>
            <a:prstGeom prst="rect">
              <a:avLst/>
            </a:prstGeom>
          </p:spPr>
          <p:txBody>
            <a:bodyPr wrap="square">
              <a:spAutoFit/>
            </a:bodyPr>
            <a:lstStyle/>
            <a:p>
              <a:pPr algn="ctr">
                <a:spcAft>
                  <a:spcPts val="450"/>
                </a:spcAft>
                <a:buClr>
                  <a:srgbClr val="000000"/>
                </a:buClr>
                <a:buSzPct val="100000"/>
                <a:defRPr/>
              </a:pPr>
              <a:r>
                <a:rPr lang="en-US" altLang="en-US" sz="1400" b="1" cap="all" dirty="0">
                  <a:solidFill>
                    <a:srgbClr val="FFFFFF"/>
                  </a:solidFill>
                  <a:latin typeface="Calibri Light" panose="020F0302020204030204" pitchFamily="34" charset="0"/>
                  <a:cs typeface="Calibri Light" panose="020F0302020204030204" pitchFamily="34" charset="0"/>
                  <a:sym typeface="Helvetica" pitchFamily="34" charset="0"/>
                </a:rPr>
                <a:t>Shared responsibilities</a:t>
              </a:r>
            </a:p>
          </p:txBody>
        </p:sp>
        <p:sp>
          <p:nvSpPr>
            <p:cNvPr id="45" name="Rectangle 44">
              <a:extLst>
                <a:ext uri="{FF2B5EF4-FFF2-40B4-BE49-F238E27FC236}">
                  <a16:creationId xmlns:a16="http://schemas.microsoft.com/office/drawing/2014/main" id="{1A65BC26-E7A1-4C69-8D30-55D9E4A70652}"/>
                </a:ext>
              </a:extLst>
            </p:cNvPr>
            <p:cNvSpPr/>
            <p:nvPr/>
          </p:nvSpPr>
          <p:spPr>
            <a:xfrm>
              <a:off x="6515309" y="1844751"/>
              <a:ext cx="3627283" cy="2700399"/>
            </a:xfrm>
            <a:prstGeom prst="rect">
              <a:avLst/>
            </a:prstGeom>
          </p:spPr>
          <p:txBody>
            <a:bodyPr wrap="none">
              <a:spAutoFit/>
            </a:bodyPr>
            <a:lstStyle/>
            <a:p>
              <a:pPr marL="88104" indent="-88104" algn="ctr">
                <a:spcAft>
                  <a:spcPts val="450"/>
                </a:spcAft>
                <a:defRPr/>
              </a:pPr>
              <a:r>
                <a:rPr lang="en-US" altLang="en-US" sz="1400" b="1" cap="all" dirty="0">
                  <a:solidFill>
                    <a:srgbClr val="FFFFFF"/>
                  </a:solidFill>
                  <a:latin typeface="Calibri Light" panose="020F0302020204030204" pitchFamily="34" charset="0"/>
                  <a:cs typeface="Calibri Light" panose="020F0302020204030204" pitchFamily="34" charset="0"/>
                  <a:sym typeface="Helvetica" pitchFamily="34" charset="0"/>
                </a:rPr>
                <a:t>Provincial and Territorial </a:t>
              </a:r>
            </a:p>
            <a:p>
              <a:pPr marL="88104" indent="-88104" algn="ctr">
                <a:spcAft>
                  <a:spcPts val="450"/>
                </a:spcAft>
                <a:defRPr/>
              </a:pPr>
              <a:r>
                <a:rPr lang="en-US" altLang="en-US" sz="1400" b="1" cap="all" dirty="0">
                  <a:solidFill>
                    <a:srgbClr val="FFFFFF"/>
                  </a:solidFill>
                  <a:latin typeface="Calibri Light" panose="020F0302020204030204" pitchFamily="34" charset="0"/>
                  <a:cs typeface="Calibri Light" panose="020F0302020204030204" pitchFamily="34" charset="0"/>
                  <a:sym typeface="Helvetica" pitchFamily="34" charset="0"/>
                </a:rPr>
                <a:t>responsibilities</a:t>
              </a:r>
            </a:p>
          </p:txBody>
        </p:sp>
      </p:grpSp>
      <p:sp>
        <p:nvSpPr>
          <p:cNvPr id="46" name="Flowchart: Manual Operation 45">
            <a:extLst>
              <a:ext uri="{FF2B5EF4-FFF2-40B4-BE49-F238E27FC236}">
                <a16:creationId xmlns:a16="http://schemas.microsoft.com/office/drawing/2014/main" id="{EC28B9C1-96CB-492A-B662-FABD8ADC24B2}"/>
              </a:ext>
            </a:extLst>
          </p:cNvPr>
          <p:cNvSpPr/>
          <p:nvPr/>
        </p:nvSpPr>
        <p:spPr>
          <a:xfrm>
            <a:off x="859723" y="5985777"/>
            <a:ext cx="6696744" cy="597309"/>
          </a:xfrm>
          <a:prstGeom prst="flowChartManualOperation">
            <a:avLst/>
          </a:prstGeom>
          <a:solidFill>
            <a:srgbClr val="709569"/>
          </a:solidFill>
          <a:ln>
            <a:noFill/>
          </a:ln>
          <a:effectLst>
            <a:outerShdw blurRad="50800" dist="38100" dir="5400000" algn="t"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CA" sz="1200">
              <a:solidFill>
                <a:schemeClr val="accent1">
                  <a:lumMod val="40000"/>
                  <a:lumOff val="60000"/>
                </a:schemeClr>
              </a:solidFill>
              <a:latin typeface="Calibri Light" panose="020F0302020204030204" pitchFamily="34" charset="0"/>
              <a:cs typeface="Calibri Light" panose="020F0302020204030204" pitchFamily="34" charset="0"/>
            </a:endParaRPr>
          </a:p>
        </p:txBody>
      </p:sp>
      <p:sp>
        <p:nvSpPr>
          <p:cNvPr id="48" name="TextBox 15">
            <a:extLst>
              <a:ext uri="{FF2B5EF4-FFF2-40B4-BE49-F238E27FC236}">
                <a16:creationId xmlns:a16="http://schemas.microsoft.com/office/drawing/2014/main" id="{9E19213F-65A1-4582-888B-BAA54EFB8C42}"/>
              </a:ext>
            </a:extLst>
          </p:cNvPr>
          <p:cNvSpPr txBox="1">
            <a:spLocks noChangeArrowheads="1"/>
          </p:cNvSpPr>
          <p:nvPr/>
        </p:nvSpPr>
        <p:spPr bwMode="auto">
          <a:xfrm>
            <a:off x="3343845" y="6144863"/>
            <a:ext cx="1311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CA" altLang="en-US" sz="1400" b="1" dirty="0">
                <a:solidFill>
                  <a:schemeClr val="bg1"/>
                </a:solidFill>
                <a:latin typeface="Calibri Light" panose="020F0302020204030204" pitchFamily="34" charset="0"/>
                <a:cs typeface="Calibri Light" panose="020F0302020204030204" pitchFamily="34" charset="0"/>
              </a:rPr>
              <a:t>INDIGENOUS</a:t>
            </a:r>
          </a:p>
        </p:txBody>
      </p:sp>
      <p:sp>
        <p:nvSpPr>
          <p:cNvPr id="10" name="Arrow: Right 9">
            <a:extLst>
              <a:ext uri="{FF2B5EF4-FFF2-40B4-BE49-F238E27FC236}">
                <a16:creationId xmlns:a16="http://schemas.microsoft.com/office/drawing/2014/main" id="{1B613E55-286F-49AA-BD7E-44FC174B583C}"/>
              </a:ext>
            </a:extLst>
          </p:cNvPr>
          <p:cNvSpPr/>
          <p:nvPr/>
        </p:nvSpPr>
        <p:spPr>
          <a:xfrm>
            <a:off x="2590005" y="5589240"/>
            <a:ext cx="636584" cy="205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sp>
        <p:nvSpPr>
          <p:cNvPr id="51" name="Arrow: Right 50">
            <a:extLst>
              <a:ext uri="{FF2B5EF4-FFF2-40B4-BE49-F238E27FC236}">
                <a16:creationId xmlns:a16="http://schemas.microsoft.com/office/drawing/2014/main" id="{B9EA3F64-C125-4C2C-812C-4790FB22C965}"/>
              </a:ext>
            </a:extLst>
          </p:cNvPr>
          <p:cNvSpPr/>
          <p:nvPr/>
        </p:nvSpPr>
        <p:spPr>
          <a:xfrm rot="10800000">
            <a:off x="4778986" y="5576875"/>
            <a:ext cx="636584" cy="205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6787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0B8149-3698-4D51-AA5C-AE059CF09607}"/>
              </a:ext>
            </a:extLst>
          </p:cNvPr>
          <p:cNvSpPr/>
          <p:nvPr/>
        </p:nvSpPr>
        <p:spPr>
          <a:xfrm>
            <a:off x="491698" y="1881555"/>
            <a:ext cx="5013571" cy="4422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sp>
        <p:nvSpPr>
          <p:cNvPr id="4" name="Title 1"/>
          <p:cNvSpPr txBox="1">
            <a:spLocks/>
          </p:cNvSpPr>
          <p:nvPr/>
        </p:nvSpPr>
        <p:spPr bwMode="auto">
          <a:xfrm>
            <a:off x="479425" y="280516"/>
            <a:ext cx="11233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600" kern="0" dirty="0">
                <a:latin typeface="Calibri" panose="020F0502020204030204" pitchFamily="34" charset="0"/>
                <a:cs typeface="Calibri" panose="020F0502020204030204" pitchFamily="34" charset="0"/>
              </a:rPr>
              <a:t>Use - Good practice example</a:t>
            </a:r>
          </a:p>
        </p:txBody>
      </p:sp>
      <p:pic>
        <p:nvPicPr>
          <p:cNvPr id="7" name="Picture 6">
            <a:extLst>
              <a:ext uri="{FF2B5EF4-FFF2-40B4-BE49-F238E27FC236}">
                <a16:creationId xmlns:a16="http://schemas.microsoft.com/office/drawing/2014/main" id="{8BCCB7F2-FC85-4806-8806-5A232CB6E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6" name="Slide Number Placeholder 2">
            <a:extLst>
              <a:ext uri="{FF2B5EF4-FFF2-40B4-BE49-F238E27FC236}">
                <a16:creationId xmlns:a16="http://schemas.microsoft.com/office/drawing/2014/main" id="{FE592469-B784-45F0-BDF9-95B604C0231A}"/>
              </a:ext>
            </a:extLst>
          </p:cNvPr>
          <p:cNvSpPr txBox="1">
            <a:spLocks/>
          </p:cNvSpPr>
          <p:nvPr/>
        </p:nvSpPr>
        <p:spPr bwMode="auto">
          <a:xfrm>
            <a:off x="10901363" y="65563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pPr>
                <a:defRPr/>
              </a:pPr>
              <a:t>4</a:t>
            </a:fld>
            <a:endParaRPr lang="de-DE" altLang="en-US"/>
          </a:p>
        </p:txBody>
      </p:sp>
      <p:sp>
        <p:nvSpPr>
          <p:cNvPr id="9" name="Title 1">
            <a:extLst>
              <a:ext uri="{FF2B5EF4-FFF2-40B4-BE49-F238E27FC236}">
                <a16:creationId xmlns:a16="http://schemas.microsoft.com/office/drawing/2014/main" id="{D5A193B9-CE8F-4C8A-989A-129A5F5A4F6E}"/>
              </a:ext>
            </a:extLst>
          </p:cNvPr>
          <p:cNvSpPr txBox="1">
            <a:spLocks/>
          </p:cNvSpPr>
          <p:nvPr/>
        </p:nvSpPr>
        <p:spPr bwMode="auto">
          <a:xfrm>
            <a:off x="491698" y="1188403"/>
            <a:ext cx="11233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600" kern="0" dirty="0">
                <a:latin typeface="Calibri" panose="020F0502020204030204" pitchFamily="34" charset="0"/>
                <a:cs typeface="Calibri" panose="020F0502020204030204" pitchFamily="34" charset="0"/>
              </a:rPr>
              <a:t>Multi-stakeholder participatory processes for scenarios</a:t>
            </a:r>
          </a:p>
        </p:txBody>
      </p:sp>
      <p:pic>
        <p:nvPicPr>
          <p:cNvPr id="10" name="Picture 2" descr="http://fes.nationalgrid.com/media/1234/2017-fes-picture.jpg">
            <a:extLst>
              <a:ext uri="{FF2B5EF4-FFF2-40B4-BE49-F238E27FC236}">
                <a16:creationId xmlns:a16="http://schemas.microsoft.com/office/drawing/2014/main" id="{F959515A-F81D-44A8-B0D6-770CCD7216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318" y="2286046"/>
            <a:ext cx="1061940" cy="1508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7">
            <a:extLst>
              <a:ext uri="{FF2B5EF4-FFF2-40B4-BE49-F238E27FC236}">
                <a16:creationId xmlns:a16="http://schemas.microsoft.com/office/drawing/2014/main" id="{4C3AC836-8DB0-482A-BF99-A9F32D79A82E}"/>
              </a:ext>
            </a:extLst>
          </p:cNvPr>
          <p:cNvSpPr/>
          <p:nvPr/>
        </p:nvSpPr>
        <p:spPr>
          <a:xfrm>
            <a:off x="7832303" y="2417030"/>
            <a:ext cx="3892545" cy="1089529"/>
          </a:xfrm>
          <a:prstGeom prst="rect">
            <a:avLst/>
          </a:prstGeom>
          <a:solidFill>
            <a:schemeClr val="accent1">
              <a:lumMod val="90000"/>
            </a:schemeClr>
          </a:solidFill>
        </p:spPr>
        <p:txBody>
          <a:bodyPr wrap="square">
            <a:spAutoFit/>
          </a:bodyPr>
          <a:lstStyle/>
          <a:p>
            <a:pPr defTabSz="1066800">
              <a:lnSpc>
                <a:spcPct val="90000"/>
              </a:lnSpc>
              <a:spcAft>
                <a:spcPct val="15000"/>
              </a:spcAft>
            </a:pPr>
            <a:r>
              <a:rPr lang="en-US" sz="2400" dirty="0">
                <a:latin typeface="Calibri Light" panose="020F0302020204030204" pitchFamily="34" charset="0"/>
                <a:ea typeface="Verdana" panose="020B0604030504040204" pitchFamily="34" charset="0"/>
                <a:cs typeface="Calibri Light" panose="020F0302020204030204" pitchFamily="34" charset="0"/>
              </a:rPr>
              <a:t>Engaged with over </a:t>
            </a:r>
            <a:r>
              <a:rPr lang="en-US" sz="2400" b="1" dirty="0">
                <a:latin typeface="Calibri Light" panose="020F0302020204030204" pitchFamily="34" charset="0"/>
                <a:ea typeface="Verdana" panose="020B0604030504040204" pitchFamily="34" charset="0"/>
                <a:cs typeface="Calibri Light" panose="020F0302020204030204" pitchFamily="34" charset="0"/>
              </a:rPr>
              <a:t>650 stakeholders </a:t>
            </a:r>
            <a:r>
              <a:rPr lang="en-US" sz="2400" dirty="0">
                <a:latin typeface="Calibri Light" panose="020F0302020204030204" pitchFamily="34" charset="0"/>
                <a:ea typeface="Verdana" panose="020B0604030504040204" pitchFamily="34" charset="0"/>
                <a:cs typeface="Calibri Light" panose="020F0302020204030204" pitchFamily="34" charset="0"/>
              </a:rPr>
              <a:t>in the public, private and academia sectors.</a:t>
            </a:r>
            <a:endParaRPr lang="en-GB" sz="2400" dirty="0">
              <a:latin typeface="Calibri Light" panose="020F0302020204030204" pitchFamily="34" charset="0"/>
              <a:ea typeface="Verdana" panose="020B0604030504040204" pitchFamily="34" charset="0"/>
              <a:cs typeface="Calibri Light" panose="020F0302020204030204" pitchFamily="34" charset="0"/>
            </a:endParaRPr>
          </a:p>
        </p:txBody>
      </p:sp>
      <p:graphicFrame>
        <p:nvGraphicFramePr>
          <p:cNvPr id="2" name="Diagram 1">
            <a:extLst>
              <a:ext uri="{FF2B5EF4-FFF2-40B4-BE49-F238E27FC236}">
                <a16:creationId xmlns:a16="http://schemas.microsoft.com/office/drawing/2014/main" id="{4245690A-449F-44EB-9F35-6C4BD5F8F26C}"/>
              </a:ext>
            </a:extLst>
          </p:cNvPr>
          <p:cNvGraphicFramePr/>
          <p:nvPr>
            <p:extLst>
              <p:ext uri="{D42A27DB-BD31-4B8C-83A1-F6EECF244321}">
                <p14:modId xmlns:p14="http://schemas.microsoft.com/office/powerpoint/2010/main" val="2680545123"/>
              </p:ext>
            </p:extLst>
          </p:nvPr>
        </p:nvGraphicFramePr>
        <p:xfrm>
          <a:off x="332025" y="2083731"/>
          <a:ext cx="5332915" cy="40774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B1191415-A040-4431-B6AC-2E6479B09088}"/>
              </a:ext>
            </a:extLst>
          </p:cNvPr>
          <p:cNvSpPr txBox="1"/>
          <p:nvPr/>
        </p:nvSpPr>
        <p:spPr>
          <a:xfrm>
            <a:off x="5824613" y="1706753"/>
            <a:ext cx="5309467" cy="461665"/>
          </a:xfrm>
          <a:prstGeom prst="rect">
            <a:avLst/>
          </a:prstGeom>
          <a:noFill/>
        </p:spPr>
        <p:txBody>
          <a:bodyPr wrap="none" rtlCol="0">
            <a:spAutoFit/>
          </a:bodyPr>
          <a:lstStyle/>
          <a:p>
            <a:r>
              <a:rPr lang="en-US" sz="2400" b="1" kern="0" dirty="0">
                <a:solidFill>
                  <a:srgbClr val="0872A6"/>
                </a:solidFill>
                <a:latin typeface="Calibri" panose="020F0502020204030204" pitchFamily="34" charset="0"/>
                <a:cs typeface="Calibri" panose="020F0502020204030204" pitchFamily="34" charset="0"/>
              </a:rPr>
              <a:t>Future energy scenarios – National Grid </a:t>
            </a:r>
            <a:endParaRPr lang="en-GB" sz="2400" b="1" kern="0" dirty="0">
              <a:solidFill>
                <a:srgbClr val="0872A6"/>
              </a:solidFill>
              <a:latin typeface="Calibri" panose="020F0502020204030204" pitchFamily="34" charset="0"/>
              <a:cs typeface="Calibri" panose="020F0502020204030204" pitchFamily="34" charset="0"/>
            </a:endParaRPr>
          </a:p>
        </p:txBody>
      </p:sp>
      <p:pic>
        <p:nvPicPr>
          <p:cNvPr id="12" name="Picture 11" descr="Screen Clipping">
            <a:extLst>
              <a:ext uri="{FF2B5EF4-FFF2-40B4-BE49-F238E27FC236}">
                <a16:creationId xmlns:a16="http://schemas.microsoft.com/office/drawing/2014/main" id="{386A8717-BDA5-40C2-8A30-28958B20F0F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0709" r="83430"/>
          <a:stretch/>
        </p:blipFill>
        <p:spPr>
          <a:xfrm>
            <a:off x="6972745" y="2107397"/>
            <a:ext cx="792579" cy="648293"/>
          </a:xfrm>
          <a:prstGeom prst="rect">
            <a:avLst/>
          </a:prstGeom>
        </p:spPr>
      </p:pic>
      <p:pic>
        <p:nvPicPr>
          <p:cNvPr id="13" name="Picture 12">
            <a:extLst>
              <a:ext uri="{FF2B5EF4-FFF2-40B4-BE49-F238E27FC236}">
                <a16:creationId xmlns:a16="http://schemas.microsoft.com/office/drawing/2014/main" id="{D7707F07-E440-4EE8-B23F-9A435062703C}"/>
              </a:ext>
            </a:extLst>
          </p:cNvPr>
          <p:cNvPicPr>
            <a:picLocks noChangeAspect="1"/>
          </p:cNvPicPr>
          <p:nvPr/>
        </p:nvPicPr>
        <p:blipFill rotWithShape="1">
          <a:blip r:embed="rId11"/>
          <a:srcRect l="25194" t="17328" r="44314" b="5900"/>
          <a:stretch/>
        </p:blipFill>
        <p:spPr>
          <a:xfrm>
            <a:off x="6227611" y="4886911"/>
            <a:ext cx="1176938" cy="1666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Screen Clipping">
            <a:extLst>
              <a:ext uri="{FF2B5EF4-FFF2-40B4-BE49-F238E27FC236}">
                <a16:creationId xmlns:a16="http://schemas.microsoft.com/office/drawing/2014/main" id="{029DE243-B193-43B2-97CA-A41766B0B23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8860" t="18795" r="34162" b="61068"/>
          <a:stretch/>
        </p:blipFill>
        <p:spPr>
          <a:xfrm>
            <a:off x="6948860" y="4670275"/>
            <a:ext cx="792579" cy="660483"/>
          </a:xfrm>
          <a:prstGeom prst="rect">
            <a:avLst/>
          </a:prstGeom>
        </p:spPr>
      </p:pic>
      <p:sp>
        <p:nvSpPr>
          <p:cNvPr id="15" name="Rectangle 14">
            <a:extLst>
              <a:ext uri="{FF2B5EF4-FFF2-40B4-BE49-F238E27FC236}">
                <a16:creationId xmlns:a16="http://schemas.microsoft.com/office/drawing/2014/main" id="{075B52DB-6185-4D0C-83B0-A6CA0B6EB18E}"/>
              </a:ext>
            </a:extLst>
          </p:cNvPr>
          <p:cNvSpPr/>
          <p:nvPr/>
        </p:nvSpPr>
        <p:spPr>
          <a:xfrm>
            <a:off x="7836465" y="5008023"/>
            <a:ext cx="3888383" cy="1421928"/>
          </a:xfrm>
          <a:prstGeom prst="rect">
            <a:avLst/>
          </a:prstGeom>
          <a:solidFill>
            <a:schemeClr val="accent1">
              <a:lumMod val="90000"/>
            </a:schemeClr>
          </a:solidFill>
        </p:spPr>
        <p:txBody>
          <a:bodyPr wrap="square">
            <a:spAutoFit/>
          </a:bodyPr>
          <a:lstStyle/>
          <a:p>
            <a:pPr defTabSz="1066800">
              <a:lnSpc>
                <a:spcPct val="90000"/>
              </a:lnSpc>
              <a:spcAft>
                <a:spcPct val="15000"/>
              </a:spcAft>
            </a:pPr>
            <a:r>
              <a:rPr lang="en-US" sz="2400" dirty="0">
                <a:latin typeface="Calibri Light" panose="020F0302020204030204" pitchFamily="34" charset="0"/>
                <a:ea typeface="Verdana" panose="020B0604030504040204" pitchFamily="34" charset="0"/>
                <a:cs typeface="Calibri Light" panose="020F0302020204030204" pitchFamily="34" charset="0"/>
              </a:rPr>
              <a:t>Engaged with over </a:t>
            </a:r>
            <a:r>
              <a:rPr lang="en-US" sz="2400" b="1" dirty="0">
                <a:latin typeface="Calibri Light" panose="020F0302020204030204" pitchFamily="34" charset="0"/>
                <a:ea typeface="Verdana" panose="020B0604030504040204" pitchFamily="34" charset="0"/>
                <a:cs typeface="Calibri Light" panose="020F0302020204030204" pitchFamily="34" charset="0"/>
              </a:rPr>
              <a:t>1500 stakeholders</a:t>
            </a:r>
            <a:r>
              <a:rPr lang="en-US" sz="2400" dirty="0">
                <a:latin typeface="Calibri Light" panose="020F0302020204030204" pitchFamily="34" charset="0"/>
                <a:ea typeface="Verdana" panose="020B0604030504040204" pitchFamily="34" charset="0"/>
                <a:cs typeface="Calibri Light" panose="020F0302020204030204" pitchFamily="34" charset="0"/>
              </a:rPr>
              <a:t> to define scenarios of network expansion.</a:t>
            </a:r>
            <a:endParaRPr lang="en-GB" sz="2400" dirty="0">
              <a:latin typeface="Calibri Light" panose="020F0302020204030204" pitchFamily="34" charset="0"/>
              <a:ea typeface="Verdana" panose="020B060403050404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3D112FC2-FA8F-40F5-9467-F75DBEFFCF91}"/>
              </a:ext>
            </a:extLst>
          </p:cNvPr>
          <p:cNvSpPr txBox="1"/>
          <p:nvPr/>
        </p:nvSpPr>
        <p:spPr>
          <a:xfrm>
            <a:off x="5859676" y="3898465"/>
            <a:ext cx="6059908" cy="830997"/>
          </a:xfrm>
          <a:prstGeom prst="rect">
            <a:avLst/>
          </a:prstGeom>
          <a:noFill/>
        </p:spPr>
        <p:txBody>
          <a:bodyPr wrap="square" rtlCol="0">
            <a:spAutoFit/>
          </a:bodyPr>
          <a:lstStyle/>
          <a:p>
            <a:r>
              <a:rPr lang="en-US" sz="2400" b="1" kern="0" dirty="0">
                <a:solidFill>
                  <a:srgbClr val="0872A6"/>
                </a:solidFill>
                <a:latin typeface="Calibri" panose="020F0502020204030204" pitchFamily="34" charset="0"/>
                <a:cs typeface="Calibri" panose="020F0502020204030204" pitchFamily="34" charset="0"/>
              </a:rPr>
              <a:t>Consultation on scenario framework - </a:t>
            </a:r>
            <a:r>
              <a:rPr lang="en-US" sz="2400" b="1" kern="0" dirty="0" err="1">
                <a:solidFill>
                  <a:srgbClr val="0872A6"/>
                </a:solidFill>
                <a:latin typeface="Calibri" panose="020F0502020204030204" pitchFamily="34" charset="0"/>
                <a:cs typeface="Calibri" panose="020F0502020204030204" pitchFamily="34" charset="0"/>
              </a:rPr>
              <a:t>Bundesnetzagentur</a:t>
            </a:r>
            <a:r>
              <a:rPr lang="en-US" sz="2400" b="1" kern="0" dirty="0">
                <a:solidFill>
                  <a:srgbClr val="0872A6"/>
                </a:solidFill>
                <a:latin typeface="Calibri" panose="020F0502020204030204" pitchFamily="34" charset="0"/>
                <a:cs typeface="Calibri" panose="020F0502020204030204" pitchFamily="34" charset="0"/>
              </a:rPr>
              <a:t> </a:t>
            </a:r>
            <a:endParaRPr lang="en-GB" sz="2400" b="1" kern="0" dirty="0">
              <a:solidFill>
                <a:srgbClr val="0872A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4852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924944"/>
            <a:ext cx="8638117" cy="1728192"/>
          </a:xfrm>
        </p:spPr>
        <p:txBody>
          <a:bodyPr/>
          <a:lstStyle/>
          <a:p>
            <a:pPr>
              <a:lnSpc>
                <a:spcPct val="100000"/>
              </a:lnSpc>
            </a:pPr>
            <a:br>
              <a:rPr lang="en-US" sz="2400" b="0" kern="1200" spc="-100" dirty="0"/>
            </a:br>
            <a:r>
              <a:rPr lang="en-US" sz="2400" b="0" kern="1200" spc="-100" dirty="0"/>
              <a:t>www.irena.org</a:t>
            </a:r>
            <a:endParaRPr lang="en-GB"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040" y="5157192"/>
            <a:ext cx="5291919" cy="1342153"/>
          </a:xfrm>
          <a:prstGeom prst="rect">
            <a:avLst/>
          </a:prstGeom>
        </p:spPr>
      </p:pic>
      <p:pic>
        <p:nvPicPr>
          <p:cNvPr id="4" name="Picture 3">
            <a:extLst>
              <a:ext uri="{FF2B5EF4-FFF2-40B4-BE49-F238E27FC236}">
                <a16:creationId xmlns:a16="http://schemas.microsoft.com/office/drawing/2014/main" id="{3E2CC720-A423-4F2B-B18C-B907315A9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Tree>
    <p:extLst>
      <p:ext uri="{BB962C8B-B14F-4D97-AF65-F5344CB8AC3E}">
        <p14:creationId xmlns:p14="http://schemas.microsoft.com/office/powerpoint/2010/main" val="18111594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672</Words>
  <Application>Microsoft Office PowerPoint</Application>
  <PresentationFormat>Widescreen</PresentationFormat>
  <Paragraphs>100</Paragraphs>
  <Slides>5</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vt:i4>
      </vt:variant>
    </vt:vector>
  </HeadingPairs>
  <TitlesOfParts>
    <vt:vector size="16" baseType="lpstr">
      <vt:lpstr>Calibri</vt:lpstr>
      <vt:lpstr>Verdana</vt:lpstr>
      <vt:lpstr>ITC Avant Garde Gothic</vt:lpstr>
      <vt:lpstr>Helvetica</vt:lpstr>
      <vt:lpstr>Arial</vt:lpstr>
      <vt:lpstr>Wingdings</vt:lpstr>
      <vt:lpstr>MS PGothic</vt:lpstr>
      <vt:lpstr>Courier New</vt:lpstr>
      <vt:lpstr>Tahoma</vt:lpstr>
      <vt:lpstr>Calibri Light</vt:lpstr>
      <vt:lpstr>Standarddesign</vt:lpstr>
      <vt:lpstr>Technical Session 1 Use of long-term energy scenarios   International experience from the LTES campaign</vt:lpstr>
      <vt:lpstr>Use of Long-term energy scenarios</vt:lpstr>
      <vt:lpstr>Modelling Work </vt:lpstr>
      <vt:lpstr>PowerPoint Presentation</vt:lpstr>
      <vt:lpstr> www.irena.org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2018-05-03T14:40:56Z</dcterms:created>
  <dcterms:modified xsi:type="dcterms:W3CDTF">2019-02-25T09:52:34Z</dcterms:modified>
</cp:coreProperties>
</file>